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11"/>
  </p:notesMasterIdLst>
  <p:sldIdLst>
    <p:sldId id="256" r:id="rId6"/>
    <p:sldId id="290" r:id="rId7"/>
    <p:sldId id="294" r:id="rId8"/>
    <p:sldId id="291" r:id="rId9"/>
    <p:sldId id="29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aw, Brian" userId="04aee657-8aa0-46ae-8d87-76153d8b46f3" providerId="ADAL" clId="{0E29B072-A22B-4BC7-B1BC-3CA153B7754C}"/>
    <pc:docChg chg="custSel addSld delSld modSld">
      <pc:chgData name="Brandaw, Brian" userId="04aee657-8aa0-46ae-8d87-76153d8b46f3" providerId="ADAL" clId="{0E29B072-A22B-4BC7-B1BC-3CA153B7754C}" dt="2024-08-29T16:10:54.839" v="3523" actId="20577"/>
      <pc:docMkLst>
        <pc:docMk/>
      </pc:docMkLst>
      <pc:sldChg chg="modSp mod">
        <pc:chgData name="Brandaw, Brian" userId="04aee657-8aa0-46ae-8d87-76153d8b46f3" providerId="ADAL" clId="{0E29B072-A22B-4BC7-B1BC-3CA153B7754C}" dt="2024-08-29T13:44:03.092" v="63" actId="20577"/>
        <pc:sldMkLst>
          <pc:docMk/>
          <pc:sldMk cId="3718213714" sldId="256"/>
        </pc:sldMkLst>
        <pc:spChg chg="mod">
          <ac:chgData name="Brandaw, Brian" userId="04aee657-8aa0-46ae-8d87-76153d8b46f3" providerId="ADAL" clId="{0E29B072-A22B-4BC7-B1BC-3CA153B7754C}" dt="2024-08-29T13:43:53.361" v="59" actId="20577"/>
          <ac:spMkLst>
            <pc:docMk/>
            <pc:sldMk cId="3718213714" sldId="256"/>
            <ac:spMk id="2" creationId="{00000000-0000-0000-0000-000000000000}"/>
          </ac:spMkLst>
        </pc:spChg>
        <pc:spChg chg="mod">
          <ac:chgData name="Brandaw, Brian" userId="04aee657-8aa0-46ae-8d87-76153d8b46f3" providerId="ADAL" clId="{0E29B072-A22B-4BC7-B1BC-3CA153B7754C}" dt="2024-08-29T13:44:03.092" v="63" actId="20577"/>
          <ac:spMkLst>
            <pc:docMk/>
            <pc:sldMk cId="3718213714" sldId="256"/>
            <ac:spMk id="3" creationId="{00000000-0000-0000-0000-000000000000}"/>
          </ac:spMkLst>
        </pc:spChg>
      </pc:sldChg>
      <pc:sldChg chg="modSp mod">
        <pc:chgData name="Brandaw, Brian" userId="04aee657-8aa0-46ae-8d87-76153d8b46f3" providerId="ADAL" clId="{0E29B072-A22B-4BC7-B1BC-3CA153B7754C}" dt="2024-08-29T15:08:24.124" v="3011" actId="20577"/>
        <pc:sldMkLst>
          <pc:docMk/>
          <pc:sldMk cId="2580403874" sldId="290"/>
        </pc:sldMkLst>
        <pc:spChg chg="mod">
          <ac:chgData name="Brandaw, Brian" userId="04aee657-8aa0-46ae-8d87-76153d8b46f3" providerId="ADAL" clId="{0E29B072-A22B-4BC7-B1BC-3CA153B7754C}" dt="2024-08-29T13:44:15.257" v="77" actId="20577"/>
          <ac:spMkLst>
            <pc:docMk/>
            <pc:sldMk cId="2580403874" sldId="290"/>
            <ac:spMk id="2" creationId="{00000000-0000-0000-0000-000000000000}"/>
          </ac:spMkLst>
        </pc:spChg>
        <pc:spChg chg="mod">
          <ac:chgData name="Brandaw, Brian" userId="04aee657-8aa0-46ae-8d87-76153d8b46f3" providerId="ADAL" clId="{0E29B072-A22B-4BC7-B1BC-3CA153B7754C}" dt="2024-08-29T15:08:24.124" v="3011" actId="20577"/>
          <ac:spMkLst>
            <pc:docMk/>
            <pc:sldMk cId="2580403874" sldId="290"/>
            <ac:spMk id="7" creationId="{3B09C2FB-C7C2-0919-1216-C8A11D6CEF6E}"/>
          </ac:spMkLst>
        </pc:spChg>
      </pc:sldChg>
      <pc:sldChg chg="modSp mod">
        <pc:chgData name="Brandaw, Brian" userId="04aee657-8aa0-46ae-8d87-76153d8b46f3" providerId="ADAL" clId="{0E29B072-A22B-4BC7-B1BC-3CA153B7754C}" dt="2024-08-29T15:12:38.533" v="3454" actId="20577"/>
        <pc:sldMkLst>
          <pc:docMk/>
          <pc:sldMk cId="306280828" sldId="291"/>
        </pc:sldMkLst>
        <pc:spChg chg="mod">
          <ac:chgData name="Brandaw, Brian" userId="04aee657-8aa0-46ae-8d87-76153d8b46f3" providerId="ADAL" clId="{0E29B072-A22B-4BC7-B1BC-3CA153B7754C}" dt="2024-08-29T14:56:58.264" v="1295" actId="20577"/>
          <ac:spMkLst>
            <pc:docMk/>
            <pc:sldMk cId="306280828" sldId="291"/>
            <ac:spMk id="2" creationId="{00000000-0000-0000-0000-000000000000}"/>
          </ac:spMkLst>
        </pc:spChg>
        <pc:spChg chg="mod">
          <ac:chgData name="Brandaw, Brian" userId="04aee657-8aa0-46ae-8d87-76153d8b46f3" providerId="ADAL" clId="{0E29B072-A22B-4BC7-B1BC-3CA153B7754C}" dt="2024-08-29T15:12:38.533" v="3454" actId="20577"/>
          <ac:spMkLst>
            <pc:docMk/>
            <pc:sldMk cId="306280828" sldId="291"/>
            <ac:spMk id="7" creationId="{3B09C2FB-C7C2-0919-1216-C8A11D6CEF6E}"/>
          </ac:spMkLst>
        </pc:spChg>
      </pc:sldChg>
      <pc:sldChg chg="modSp mod">
        <pc:chgData name="Brandaw, Brian" userId="04aee657-8aa0-46ae-8d87-76153d8b46f3" providerId="ADAL" clId="{0E29B072-A22B-4BC7-B1BC-3CA153B7754C}" dt="2024-08-29T15:12:59.400" v="3511" actId="20577"/>
        <pc:sldMkLst>
          <pc:docMk/>
          <pc:sldMk cId="3153190600" sldId="293"/>
        </pc:sldMkLst>
        <pc:spChg chg="mod">
          <ac:chgData name="Brandaw, Brian" userId="04aee657-8aa0-46ae-8d87-76153d8b46f3" providerId="ADAL" clId="{0E29B072-A22B-4BC7-B1BC-3CA153B7754C}" dt="2024-08-29T15:02:08.072" v="2275" actId="20577"/>
          <ac:spMkLst>
            <pc:docMk/>
            <pc:sldMk cId="3153190600" sldId="293"/>
            <ac:spMk id="2" creationId="{00000000-0000-0000-0000-000000000000}"/>
          </ac:spMkLst>
        </pc:spChg>
        <pc:spChg chg="mod">
          <ac:chgData name="Brandaw, Brian" userId="04aee657-8aa0-46ae-8d87-76153d8b46f3" providerId="ADAL" clId="{0E29B072-A22B-4BC7-B1BC-3CA153B7754C}" dt="2024-08-29T15:12:59.400" v="3511" actId="20577"/>
          <ac:spMkLst>
            <pc:docMk/>
            <pc:sldMk cId="3153190600" sldId="293"/>
            <ac:spMk id="7" creationId="{3B09C2FB-C7C2-0919-1216-C8A11D6CEF6E}"/>
          </ac:spMkLst>
        </pc:spChg>
      </pc:sldChg>
      <pc:sldChg chg="del replTag delTag">
        <pc:chgData name="Brandaw, Brian" userId="04aee657-8aa0-46ae-8d87-76153d8b46f3" providerId="ADAL" clId="{0E29B072-A22B-4BC7-B1BC-3CA153B7754C}" dt="2024-08-29T15:03:52.635" v="2626" actId="2696"/>
        <pc:sldMkLst>
          <pc:docMk/>
          <pc:sldMk cId="2761218191" sldId="294"/>
        </pc:sldMkLst>
      </pc:sldChg>
      <pc:sldChg chg="modSp add mod">
        <pc:chgData name="Brandaw, Brian" userId="04aee657-8aa0-46ae-8d87-76153d8b46f3" providerId="ADAL" clId="{0E29B072-A22B-4BC7-B1BC-3CA153B7754C}" dt="2024-08-29T16:10:54.839" v="3523" actId="20577"/>
        <pc:sldMkLst>
          <pc:docMk/>
          <pc:sldMk cId="3649351919" sldId="294"/>
        </pc:sldMkLst>
        <pc:spChg chg="mod">
          <ac:chgData name="Brandaw, Brian" userId="04aee657-8aa0-46ae-8d87-76153d8b46f3" providerId="ADAL" clId="{0E29B072-A22B-4BC7-B1BC-3CA153B7754C}" dt="2024-08-29T15:06:47.563" v="2849" actId="20577"/>
          <ac:spMkLst>
            <pc:docMk/>
            <pc:sldMk cId="3649351919" sldId="294"/>
            <ac:spMk id="2" creationId="{00000000-0000-0000-0000-000000000000}"/>
          </ac:spMkLst>
        </pc:spChg>
        <pc:spChg chg="mod">
          <ac:chgData name="Brandaw, Brian" userId="04aee657-8aa0-46ae-8d87-76153d8b46f3" providerId="ADAL" clId="{0E29B072-A22B-4BC7-B1BC-3CA153B7754C}" dt="2024-08-29T16:10:54.839" v="3523" actId="20577"/>
          <ac:spMkLst>
            <pc:docMk/>
            <pc:sldMk cId="3649351919" sldId="294"/>
            <ac:spMk id="7" creationId="{3B09C2FB-C7C2-0919-1216-C8A11D6CEF6E}"/>
          </ac:spMkLst>
        </pc:spChg>
      </pc:sldChg>
      <pc:sldChg chg="del">
        <pc:chgData name="Brandaw, Brian" userId="04aee657-8aa0-46ae-8d87-76153d8b46f3" providerId="ADAL" clId="{0E29B072-A22B-4BC7-B1BC-3CA153B7754C}" dt="2024-08-29T15:03:49.902" v="2621" actId="2696"/>
        <pc:sldMkLst>
          <pc:docMk/>
          <pc:sldMk cId="1397572546" sldId="295"/>
        </pc:sldMkLst>
      </pc:sldChg>
      <pc:sldChg chg="del">
        <pc:chgData name="Brandaw, Brian" userId="04aee657-8aa0-46ae-8d87-76153d8b46f3" providerId="ADAL" clId="{0E29B072-A22B-4BC7-B1BC-3CA153B7754C}" dt="2024-08-29T15:03:56.118" v="2627" actId="2696"/>
        <pc:sldMkLst>
          <pc:docMk/>
          <pc:sldMk cId="583778691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04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2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7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C1A5A40-820F-30E5-1FEB-88E68B0476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695E219-41B8-B806-D3F0-F6C92EB581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3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Secure API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Brian Brandaw and Balendu Mishra</a:t>
            </a:r>
          </a:p>
          <a:p>
            <a:pPr algn="l"/>
            <a:r>
              <a:rPr lang="en-US" dirty="0"/>
              <a:t>Date: 8/29/2024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Survey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Thanks to everyone who took time to submit their feedback</a:t>
            </a:r>
          </a:p>
          <a:p>
            <a:endParaRPr lang="en-US" sz="2400" dirty="0"/>
          </a:p>
          <a:p>
            <a:r>
              <a:rPr lang="en-US" sz="2400" dirty="0"/>
              <a:t>Overall there was broad support for the concept of a modernized EWS interface</a:t>
            </a:r>
          </a:p>
          <a:p>
            <a:pPr lvl="1"/>
            <a:r>
              <a:rPr lang="en-US" sz="2200" dirty="0"/>
              <a:t>REST/JSON or both REST/JSON and SOAP/XML</a:t>
            </a:r>
          </a:p>
          <a:p>
            <a:pPr lvl="1"/>
            <a:r>
              <a:rPr lang="en-US" sz="2200" dirty="0"/>
              <a:t>Revised security model to ease onboarding</a:t>
            </a:r>
          </a:p>
          <a:p>
            <a:pPr lvl="1"/>
            <a:r>
              <a:rPr lang="en-US" sz="2200" dirty="0"/>
              <a:t>Self service Notifications Listener setup</a:t>
            </a:r>
          </a:p>
          <a:p>
            <a:pPr lvl="1"/>
            <a:r>
              <a:rPr lang="en-US" sz="2200" dirty="0"/>
              <a:t>Interest in less polling by clients for new data</a:t>
            </a:r>
          </a:p>
          <a:p>
            <a:pPr lvl="1"/>
            <a:endParaRPr lang="en-US" sz="2200" dirty="0"/>
          </a:p>
          <a:p>
            <a:r>
              <a:rPr lang="en-US" sz="2400" dirty="0"/>
              <a:t>Worth noting that none of the questions had unanimous answers</a:t>
            </a:r>
          </a:p>
          <a:p>
            <a:pPr lvl="1"/>
            <a:r>
              <a:rPr lang="en-US" sz="2200" dirty="0"/>
              <a:t>A reminder of the diversity of our client population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8040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Survey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Mixed feedback on more specific questions</a:t>
            </a:r>
          </a:p>
          <a:p>
            <a:pPr lvl="1"/>
            <a:r>
              <a:rPr lang="en-US" sz="2200" dirty="0"/>
              <a:t>Subscription or Push Model for outbound data less favored than event notification</a:t>
            </a:r>
          </a:p>
          <a:p>
            <a:pPr lvl="1"/>
            <a:r>
              <a:rPr lang="en-US" sz="2200" dirty="0"/>
              <a:t>Little support for a Claim Check pattern</a:t>
            </a:r>
          </a:p>
          <a:p>
            <a:pPr lvl="2"/>
            <a:r>
              <a:rPr lang="en-US" sz="1800" dirty="0"/>
              <a:t>Will discuss this specific item during the next TWG</a:t>
            </a:r>
          </a:p>
          <a:p>
            <a:r>
              <a:rPr lang="en-US" sz="2200" dirty="0"/>
              <a:t>An undertone of concern about cutover was clear</a:t>
            </a:r>
          </a:p>
          <a:p>
            <a:pPr lvl="1"/>
            <a:r>
              <a:rPr lang="en-US" sz="2000" dirty="0"/>
              <a:t>Not surprising given the scope of the change being discussed!</a:t>
            </a:r>
          </a:p>
          <a:p>
            <a:pPr lvl="1"/>
            <a:r>
              <a:rPr lang="en-US" sz="2000" dirty="0"/>
              <a:t>Current plan is for old and new EWS solutions to be supported in parallel for as much as 1 year</a:t>
            </a:r>
          </a:p>
          <a:p>
            <a:pPr lvl="1"/>
            <a:r>
              <a:rPr lang="en-US" sz="2000" dirty="0"/>
              <a:t>A Market Trials period tentatively planned for April – August 2026</a:t>
            </a:r>
          </a:p>
          <a:p>
            <a:pPr lvl="1"/>
            <a:r>
              <a:rPr lang="en-US" sz="2000" dirty="0"/>
              <a:t>Production date is targeted for Late August 2026</a:t>
            </a:r>
          </a:p>
          <a:p>
            <a:pPr lvl="1"/>
            <a:r>
              <a:rPr lang="en-US" sz="2000" dirty="0"/>
              <a:t>Decommissioning the legacy EWS </a:t>
            </a:r>
            <a:r>
              <a:rPr lang="en-US" sz="2000"/>
              <a:t>solution tentatively targeted </a:t>
            </a:r>
            <a:r>
              <a:rPr lang="en-US" sz="2000" dirty="0"/>
              <a:t>for August 2027</a:t>
            </a:r>
          </a:p>
          <a:p>
            <a:pPr lvl="1"/>
            <a:r>
              <a:rPr lang="en-US" sz="2000" dirty="0"/>
              <a:t>All of these dates are subject to change as we prioritize work against efforts such as RTC+B 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9351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API Pilot 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pilot will consist of two basic functions:</a:t>
            </a:r>
          </a:p>
          <a:p>
            <a:pPr lvl="1"/>
            <a:r>
              <a:rPr lang="en-US" sz="2000" dirty="0"/>
              <a:t>An enhanced version of Change Active Notification URL</a:t>
            </a:r>
          </a:p>
          <a:p>
            <a:pPr lvl="2"/>
            <a:r>
              <a:rPr lang="en-US" sz="1800" dirty="0"/>
              <a:t>Extending this transaction to support adding and editing URLs</a:t>
            </a:r>
          </a:p>
          <a:p>
            <a:pPr lvl="2"/>
            <a:r>
              <a:rPr lang="en-US" sz="1800" dirty="0"/>
              <a:t>Switch between WAN and Internet URLs</a:t>
            </a:r>
          </a:p>
          <a:p>
            <a:pPr lvl="1"/>
            <a:r>
              <a:rPr lang="en-US" sz="2000" dirty="0"/>
              <a:t>A version of Get LMPs as an example of a Market Info service</a:t>
            </a:r>
          </a:p>
          <a:p>
            <a:r>
              <a:rPr lang="en-US" sz="2200" dirty="0"/>
              <a:t>These will be available as REST services in either JSON or XML</a:t>
            </a:r>
          </a:p>
          <a:p>
            <a:r>
              <a:rPr lang="en-US" sz="2200" dirty="0"/>
              <a:t>New Authentication model will also be in scope</a:t>
            </a:r>
          </a:p>
          <a:p>
            <a:r>
              <a:rPr lang="en-US" sz="2200" dirty="0"/>
              <a:t>Please note that this will be using mocked data</a:t>
            </a:r>
          </a:p>
          <a:p>
            <a:pPr lvl="1"/>
            <a:r>
              <a:rPr lang="en-US" sz="2000" dirty="0"/>
              <a:t>No integration to ERCOT back end systems</a:t>
            </a:r>
          </a:p>
          <a:p>
            <a:pPr lvl="1"/>
            <a:r>
              <a:rPr lang="en-US" sz="2000" dirty="0"/>
              <a:t>Data will look and feel correct, but may not be actual data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2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628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Will schedule a kick off call with the pilot volunteers to occur prior to the next TWG meeting</a:t>
            </a:r>
          </a:p>
          <a:p>
            <a:r>
              <a:rPr lang="en-US" sz="2400" dirty="0"/>
              <a:t>Will present more details on the Claim Check pattern currently being considered</a:t>
            </a:r>
          </a:p>
          <a:p>
            <a:endParaRPr lang="en-US" sz="2400" dirty="0"/>
          </a:p>
          <a:p>
            <a:r>
              <a:rPr lang="en-US" sz="2400" dirty="0"/>
              <a:t>Feel free to pass along concerns or questions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endParaRPr lang="en-US" sz="18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31906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6" ma:contentTypeDescription="Create a new document." ma:contentTypeScope="" ma:versionID="c59ef8bcf4aa08b17a58fab28777ed8b">
  <xsd:schema xmlns:xsd="http://www.w3.org/2001/XMLSchema" xmlns:xs="http://www.w3.org/2001/XMLSchema" xmlns:p="http://schemas.microsoft.com/office/2006/metadata/properties" xmlns:ns3="ded7f6be-006e-48d8-8435-0405bc84a9a7" xmlns:ns4="97deaf5a-01d9-4834-89d2-802f43df07d1" targetNamespace="http://schemas.microsoft.com/office/2006/metadata/properties" ma:root="true" ma:fieldsID="96a7fe6821eb438c2e39ec205e107807" ns3:_="" ns4:_="">
    <xsd:import namespace="ded7f6be-006e-48d8-8435-0405bc84a9a7"/>
    <xsd:import namespace="97deaf5a-01d9-4834-89d2-802f43df07d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7deaf5a-01d9-4834-89d2-802f43df07d1" xsi:nil="true"/>
  </documentManagement>
</p:properties>
</file>

<file path=customXml/itemProps1.xml><?xml version="1.0" encoding="utf-8"?>
<ds:datastoreItem xmlns:ds="http://schemas.openxmlformats.org/officeDocument/2006/customXml" ds:itemID="{2DDD9881-7490-427F-9718-1C4188C8C2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d7f6be-006e-48d8-8435-0405bc84a9a7"/>
    <ds:schemaRef ds:uri="97deaf5a-01d9-4834-89d2-802f43df07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97deaf5a-01d9-4834-89d2-802f43df07d1"/>
    <ds:schemaRef ds:uri="ded7f6be-006e-48d8-8435-0405bc84a9a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365</Words>
  <Application>Microsoft Office PowerPoint</Application>
  <PresentationFormat>Widescreen</PresentationFormat>
  <Paragraphs>55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1_Office Theme</vt:lpstr>
      <vt:lpstr>ERCOT Secure API Update</vt:lpstr>
      <vt:lpstr>Secure API Survey Results</vt:lpstr>
      <vt:lpstr>Secure API Survey Results</vt:lpstr>
      <vt:lpstr>Secure API Pilot Scope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Brandaw, Brian</cp:lastModifiedBy>
  <cp:revision>8</cp:revision>
  <dcterms:created xsi:type="dcterms:W3CDTF">2019-09-18T13:06:40Z</dcterms:created>
  <dcterms:modified xsi:type="dcterms:W3CDTF">2024-08-29T16:10:59Z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