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9" r:id="rId7"/>
    <p:sldId id="273" r:id="rId8"/>
    <p:sldId id="272" r:id="rId9"/>
    <p:sldId id="271" r:id="rId10"/>
    <p:sldId id="270" r:id="rId11"/>
    <p:sldId id="274"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1BD44C-90C4-49EE-9548-0E5BD4802F19}" v="5" dt="2024-08-28T19:53:47.840"/>
    <p1510:client id="{AF595B62-5CEC-4281-88D9-B3C0AE68290B}" v="3" dt="2024-08-29T14:35:39.7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as, Nick" userId="a081efdc-bf3e-4a61-bcc5-e9bc4cadfb68" providerId="ADAL" clId="{1F1BD44C-90C4-49EE-9548-0E5BD4802F19}"/>
    <pc:docChg chg="custSel modSld">
      <pc:chgData name="Barbas, Nick" userId="a081efdc-bf3e-4a61-bcc5-e9bc4cadfb68" providerId="ADAL" clId="{1F1BD44C-90C4-49EE-9548-0E5BD4802F19}" dt="2024-08-28T22:23:09.630" v="3630" actId="13926"/>
      <pc:docMkLst>
        <pc:docMk/>
      </pc:docMkLst>
      <pc:sldChg chg="modSp mod">
        <pc:chgData name="Barbas, Nick" userId="a081efdc-bf3e-4a61-bcc5-e9bc4cadfb68" providerId="ADAL" clId="{1F1BD44C-90C4-49EE-9548-0E5BD4802F19}" dt="2024-08-28T18:51:21.117" v="33" actId="20577"/>
        <pc:sldMkLst>
          <pc:docMk/>
          <pc:sldMk cId="730603795" sldId="260"/>
        </pc:sldMkLst>
        <pc:spChg chg="mod">
          <ac:chgData name="Barbas, Nick" userId="a081efdc-bf3e-4a61-bcc5-e9bc4cadfb68" providerId="ADAL" clId="{1F1BD44C-90C4-49EE-9548-0E5BD4802F19}" dt="2024-08-28T18:51:21.117" v="33" actId="20577"/>
          <ac:spMkLst>
            <pc:docMk/>
            <pc:sldMk cId="730603795" sldId="260"/>
            <ac:spMk id="7" creationId="{00000000-0000-0000-0000-000000000000}"/>
          </ac:spMkLst>
        </pc:spChg>
      </pc:sldChg>
      <pc:sldChg chg="modSp mod">
        <pc:chgData name="Barbas, Nick" userId="a081efdc-bf3e-4a61-bcc5-e9bc4cadfb68" providerId="ADAL" clId="{1F1BD44C-90C4-49EE-9548-0E5BD4802F19}" dt="2024-08-28T19:58:35.363" v="3506" actId="20577"/>
        <pc:sldMkLst>
          <pc:docMk/>
          <pc:sldMk cId="1834024318" sldId="269"/>
        </pc:sldMkLst>
        <pc:spChg chg="mod">
          <ac:chgData name="Barbas, Nick" userId="a081efdc-bf3e-4a61-bcc5-e9bc4cadfb68" providerId="ADAL" clId="{1F1BD44C-90C4-49EE-9548-0E5BD4802F19}" dt="2024-08-28T19:58:35.363" v="3506" actId="20577"/>
          <ac:spMkLst>
            <pc:docMk/>
            <pc:sldMk cId="1834024318" sldId="269"/>
            <ac:spMk id="7" creationId="{242DE204-629E-3358-6244-39219BF7F2F2}"/>
          </ac:spMkLst>
        </pc:spChg>
      </pc:sldChg>
      <pc:sldChg chg="addSp delSp modSp mod">
        <pc:chgData name="Barbas, Nick" userId="a081efdc-bf3e-4a61-bcc5-e9bc4cadfb68" providerId="ADAL" clId="{1F1BD44C-90C4-49EE-9548-0E5BD4802F19}" dt="2024-08-28T22:23:09.630" v="3630" actId="13926"/>
        <pc:sldMkLst>
          <pc:docMk/>
          <pc:sldMk cId="2343497297" sldId="270"/>
        </pc:sldMkLst>
        <pc:spChg chg="mod">
          <ac:chgData name="Barbas, Nick" userId="a081efdc-bf3e-4a61-bcc5-e9bc4cadfb68" providerId="ADAL" clId="{1F1BD44C-90C4-49EE-9548-0E5BD4802F19}" dt="2024-08-28T22:23:09.630" v="3630" actId="13926"/>
          <ac:spMkLst>
            <pc:docMk/>
            <pc:sldMk cId="2343497297" sldId="270"/>
            <ac:spMk id="7" creationId="{242DE204-629E-3358-6244-39219BF7F2F2}"/>
          </ac:spMkLst>
        </pc:spChg>
        <pc:picChg chg="del">
          <ac:chgData name="Barbas, Nick" userId="a081efdc-bf3e-4a61-bcc5-e9bc4cadfb68" providerId="ADAL" clId="{1F1BD44C-90C4-49EE-9548-0E5BD4802F19}" dt="2024-08-28T19:42:18.895" v="2753" actId="478"/>
          <ac:picMkLst>
            <pc:docMk/>
            <pc:sldMk cId="2343497297" sldId="270"/>
            <ac:picMk id="5" creationId="{24D4D5C1-19F5-4EFB-EB1F-C935456B5DDC}"/>
          </ac:picMkLst>
        </pc:picChg>
        <pc:picChg chg="add del mod">
          <ac:chgData name="Barbas, Nick" userId="a081efdc-bf3e-4a61-bcc5-e9bc4cadfb68" providerId="ADAL" clId="{1F1BD44C-90C4-49EE-9548-0E5BD4802F19}" dt="2024-08-28T19:51:14.415" v="3263" actId="478"/>
          <ac:picMkLst>
            <pc:docMk/>
            <pc:sldMk cId="2343497297" sldId="270"/>
            <ac:picMk id="6" creationId="{D3D40EF3-6809-1D34-5622-6F6376183520}"/>
          </ac:picMkLst>
        </pc:picChg>
        <pc:picChg chg="add mod">
          <ac:chgData name="Barbas, Nick" userId="a081efdc-bf3e-4a61-bcc5-e9bc4cadfb68" providerId="ADAL" clId="{1F1BD44C-90C4-49EE-9548-0E5BD4802F19}" dt="2024-08-28T19:54:13.630" v="3456" actId="1076"/>
          <ac:picMkLst>
            <pc:docMk/>
            <pc:sldMk cId="2343497297" sldId="270"/>
            <ac:picMk id="9" creationId="{14D22A2F-BE9A-D9B6-FFC5-05760A33636A}"/>
          </ac:picMkLst>
        </pc:picChg>
      </pc:sldChg>
      <pc:sldChg chg="modSp mod">
        <pc:chgData name="Barbas, Nick" userId="a081efdc-bf3e-4a61-bcc5-e9bc4cadfb68" providerId="ADAL" clId="{1F1BD44C-90C4-49EE-9548-0E5BD4802F19}" dt="2024-08-28T22:19:57.657" v="3623" actId="20577"/>
        <pc:sldMkLst>
          <pc:docMk/>
          <pc:sldMk cId="3073956096" sldId="271"/>
        </pc:sldMkLst>
        <pc:spChg chg="mod">
          <ac:chgData name="Barbas, Nick" userId="a081efdc-bf3e-4a61-bcc5-e9bc4cadfb68" providerId="ADAL" clId="{1F1BD44C-90C4-49EE-9548-0E5BD4802F19}" dt="2024-08-28T22:19:57.657" v="3623" actId="20577"/>
          <ac:spMkLst>
            <pc:docMk/>
            <pc:sldMk cId="3073956096" sldId="271"/>
            <ac:spMk id="7" creationId="{242DE204-629E-3358-6244-39219BF7F2F2}"/>
          </ac:spMkLst>
        </pc:spChg>
      </pc:sldChg>
      <pc:sldChg chg="addSp delSp modSp mod">
        <pc:chgData name="Barbas, Nick" userId="a081efdc-bf3e-4a61-bcc5-e9bc4cadfb68" providerId="ADAL" clId="{1F1BD44C-90C4-49EE-9548-0E5BD4802F19}" dt="2024-08-28T19:37:12.579" v="2748" actId="962"/>
        <pc:sldMkLst>
          <pc:docMk/>
          <pc:sldMk cId="2366995406" sldId="272"/>
        </pc:sldMkLst>
        <pc:spChg chg="mod">
          <ac:chgData name="Barbas, Nick" userId="a081efdc-bf3e-4a61-bcc5-e9bc4cadfb68" providerId="ADAL" clId="{1F1BD44C-90C4-49EE-9548-0E5BD4802F19}" dt="2024-08-28T19:36:32.752" v="2743" actId="20577"/>
          <ac:spMkLst>
            <pc:docMk/>
            <pc:sldMk cId="2366995406" sldId="272"/>
            <ac:spMk id="7" creationId="{242DE204-629E-3358-6244-39219BF7F2F2}"/>
          </ac:spMkLst>
        </pc:spChg>
        <pc:picChg chg="del">
          <ac:chgData name="Barbas, Nick" userId="a081efdc-bf3e-4a61-bcc5-e9bc4cadfb68" providerId="ADAL" clId="{1F1BD44C-90C4-49EE-9548-0E5BD4802F19}" dt="2024-08-28T19:36:12.463" v="2729" actId="478"/>
          <ac:picMkLst>
            <pc:docMk/>
            <pc:sldMk cId="2366995406" sldId="272"/>
            <ac:picMk id="5" creationId="{24D4D5C1-19F5-4EFB-EB1F-C935456B5DDC}"/>
          </ac:picMkLst>
        </pc:picChg>
        <pc:picChg chg="add mod">
          <ac:chgData name="Barbas, Nick" userId="a081efdc-bf3e-4a61-bcc5-e9bc4cadfb68" providerId="ADAL" clId="{1F1BD44C-90C4-49EE-9548-0E5BD4802F19}" dt="2024-08-28T19:37:12.579" v="2748" actId="962"/>
          <ac:picMkLst>
            <pc:docMk/>
            <pc:sldMk cId="2366995406" sldId="272"/>
            <ac:picMk id="6" creationId="{19B24716-0E16-8A14-19FF-E2808598F8EA}"/>
          </ac:picMkLst>
        </pc:picChg>
      </pc:sldChg>
    </pc:docChg>
  </pc:docChgLst>
  <pc:docChgLst>
    <pc:chgData name="Badri, Sreenivas" userId="0b43dccd-042e-4be0-871d-afa1d90d6a2e" providerId="ADAL" clId="{AF595B62-5CEC-4281-88D9-B3C0AE68290B}"/>
    <pc:docChg chg="custSel addSld modSld">
      <pc:chgData name="Badri, Sreenivas" userId="0b43dccd-042e-4be0-871d-afa1d90d6a2e" providerId="ADAL" clId="{AF595B62-5CEC-4281-88D9-B3C0AE68290B}" dt="2024-08-29T14:36:09.893" v="799" actId="5793"/>
      <pc:docMkLst>
        <pc:docMk/>
      </pc:docMkLst>
      <pc:sldChg chg="modSp mod">
        <pc:chgData name="Badri, Sreenivas" userId="0b43dccd-042e-4be0-871d-afa1d90d6a2e" providerId="ADAL" clId="{AF595B62-5CEC-4281-88D9-B3C0AE68290B}" dt="2024-08-29T12:39:02.445" v="553" actId="20577"/>
        <pc:sldMkLst>
          <pc:docMk/>
          <pc:sldMk cId="1834024318" sldId="269"/>
        </pc:sldMkLst>
        <pc:spChg chg="mod">
          <ac:chgData name="Badri, Sreenivas" userId="0b43dccd-042e-4be0-871d-afa1d90d6a2e" providerId="ADAL" clId="{AF595B62-5CEC-4281-88D9-B3C0AE68290B}" dt="2024-08-29T12:39:02.445" v="553" actId="20577"/>
          <ac:spMkLst>
            <pc:docMk/>
            <pc:sldMk cId="1834024318" sldId="269"/>
            <ac:spMk id="7" creationId="{242DE204-629E-3358-6244-39219BF7F2F2}"/>
          </ac:spMkLst>
        </pc:spChg>
      </pc:sldChg>
      <pc:sldChg chg="modSp mod">
        <pc:chgData name="Badri, Sreenivas" userId="0b43dccd-042e-4be0-871d-afa1d90d6a2e" providerId="ADAL" clId="{AF595B62-5CEC-4281-88D9-B3C0AE68290B}" dt="2024-08-28T23:49:11.953" v="524" actId="12"/>
        <pc:sldMkLst>
          <pc:docMk/>
          <pc:sldMk cId="2343497297" sldId="270"/>
        </pc:sldMkLst>
        <pc:spChg chg="mod">
          <ac:chgData name="Badri, Sreenivas" userId="0b43dccd-042e-4be0-871d-afa1d90d6a2e" providerId="ADAL" clId="{AF595B62-5CEC-4281-88D9-B3C0AE68290B}" dt="2024-08-28T23:49:11.953" v="524" actId="12"/>
          <ac:spMkLst>
            <pc:docMk/>
            <pc:sldMk cId="2343497297" sldId="270"/>
            <ac:spMk id="7" creationId="{242DE204-629E-3358-6244-39219BF7F2F2}"/>
          </ac:spMkLst>
        </pc:spChg>
      </pc:sldChg>
      <pc:sldChg chg="modSp mod">
        <pc:chgData name="Badri, Sreenivas" userId="0b43dccd-042e-4be0-871d-afa1d90d6a2e" providerId="ADAL" clId="{AF595B62-5CEC-4281-88D9-B3C0AE68290B}" dt="2024-08-28T23:34:41.241" v="241" actId="12"/>
        <pc:sldMkLst>
          <pc:docMk/>
          <pc:sldMk cId="3073956096" sldId="271"/>
        </pc:sldMkLst>
        <pc:spChg chg="mod">
          <ac:chgData name="Badri, Sreenivas" userId="0b43dccd-042e-4be0-871d-afa1d90d6a2e" providerId="ADAL" clId="{AF595B62-5CEC-4281-88D9-B3C0AE68290B}" dt="2024-08-28T23:34:41.241" v="241" actId="12"/>
          <ac:spMkLst>
            <pc:docMk/>
            <pc:sldMk cId="3073956096" sldId="271"/>
            <ac:spMk id="7" creationId="{242DE204-629E-3358-6244-39219BF7F2F2}"/>
          </ac:spMkLst>
        </pc:spChg>
      </pc:sldChg>
      <pc:sldChg chg="modSp add mod">
        <pc:chgData name="Badri, Sreenivas" userId="0b43dccd-042e-4be0-871d-afa1d90d6a2e" providerId="ADAL" clId="{AF595B62-5CEC-4281-88D9-B3C0AE68290B}" dt="2024-08-29T12:40:07.108" v="554" actId="6549"/>
        <pc:sldMkLst>
          <pc:docMk/>
          <pc:sldMk cId="3887636433" sldId="273"/>
        </pc:sldMkLst>
        <pc:spChg chg="mod">
          <ac:chgData name="Badri, Sreenivas" userId="0b43dccd-042e-4be0-871d-afa1d90d6a2e" providerId="ADAL" clId="{AF595B62-5CEC-4281-88D9-B3C0AE68290B}" dt="2024-08-29T12:40:07.108" v="554" actId="6549"/>
          <ac:spMkLst>
            <pc:docMk/>
            <pc:sldMk cId="3887636433" sldId="273"/>
            <ac:spMk id="7" creationId="{242DE204-629E-3358-6244-39219BF7F2F2}"/>
          </ac:spMkLst>
        </pc:spChg>
      </pc:sldChg>
      <pc:sldChg chg="delSp modSp add mod">
        <pc:chgData name="Badri, Sreenivas" userId="0b43dccd-042e-4be0-871d-afa1d90d6a2e" providerId="ADAL" clId="{AF595B62-5CEC-4281-88D9-B3C0AE68290B}" dt="2024-08-29T14:36:09.893" v="799" actId="5793"/>
        <pc:sldMkLst>
          <pc:docMk/>
          <pc:sldMk cId="1723672067" sldId="274"/>
        </pc:sldMkLst>
        <pc:spChg chg="mod">
          <ac:chgData name="Badri, Sreenivas" userId="0b43dccd-042e-4be0-871d-afa1d90d6a2e" providerId="ADAL" clId="{AF595B62-5CEC-4281-88D9-B3C0AE68290B}" dt="2024-08-29T12:43:37.041" v="614" actId="20577"/>
          <ac:spMkLst>
            <pc:docMk/>
            <pc:sldMk cId="1723672067" sldId="274"/>
            <ac:spMk id="2" creationId="{80799CEF-EFBC-4636-82B4-BB2BF1DD0862}"/>
          </ac:spMkLst>
        </pc:spChg>
        <pc:spChg chg="mod">
          <ac:chgData name="Badri, Sreenivas" userId="0b43dccd-042e-4be0-871d-afa1d90d6a2e" providerId="ADAL" clId="{AF595B62-5CEC-4281-88D9-B3C0AE68290B}" dt="2024-08-29T14:36:09.893" v="799" actId="5793"/>
          <ac:spMkLst>
            <pc:docMk/>
            <pc:sldMk cId="1723672067" sldId="274"/>
            <ac:spMk id="7" creationId="{242DE204-629E-3358-6244-39219BF7F2F2}"/>
          </ac:spMkLst>
        </pc:spChg>
        <pc:picChg chg="del">
          <ac:chgData name="Badri, Sreenivas" userId="0b43dccd-042e-4be0-871d-afa1d90d6a2e" providerId="ADAL" clId="{AF595B62-5CEC-4281-88D9-B3C0AE68290B}" dt="2024-08-29T12:43:40.724" v="615" actId="478"/>
          <ac:picMkLst>
            <pc:docMk/>
            <pc:sldMk cId="1723672067" sldId="274"/>
            <ac:picMk id="9" creationId="{14D22A2F-BE9A-D9B6-FFC5-05760A33636A}"/>
          </ac:picMkLst>
        </pc:picChg>
      </pc:sldChg>
    </pc:docChg>
  </pc:docChgLst>
  <pc:docChgLst>
    <pc:chgData name="Badri, Sreenivas" userId="0b43dccd-042e-4be0-871d-afa1d90d6a2e" providerId="ADAL" clId="{AFEB6FE5-A9BA-4297-99C9-C8F1D9CF120F}"/>
    <pc:docChg chg="custSel modSld">
      <pc:chgData name="Badri, Sreenivas" userId="0b43dccd-042e-4be0-871d-afa1d90d6a2e" providerId="ADAL" clId="{AFEB6FE5-A9BA-4297-99C9-C8F1D9CF120F}" dt="2024-04-23T17:56:41.894" v="31" actId="20577"/>
      <pc:docMkLst>
        <pc:docMk/>
      </pc:docMkLst>
      <pc:sldChg chg="modSp mod">
        <pc:chgData name="Badri, Sreenivas" userId="0b43dccd-042e-4be0-871d-afa1d90d6a2e" providerId="ADAL" clId="{AFEB6FE5-A9BA-4297-99C9-C8F1D9CF120F}" dt="2024-04-23T17:56:41.894" v="31" actId="20577"/>
        <pc:sldMkLst>
          <pc:docMk/>
          <pc:sldMk cId="1834024318" sldId="269"/>
        </pc:sldMkLst>
        <pc:spChg chg="mod">
          <ac:chgData name="Badri, Sreenivas" userId="0b43dccd-042e-4be0-871d-afa1d90d6a2e" providerId="ADAL" clId="{AFEB6FE5-A9BA-4297-99C9-C8F1D9CF120F}" dt="2024-04-23T17:56:41.894" v="31" actId="20577"/>
          <ac:spMkLst>
            <pc:docMk/>
            <pc:sldMk cId="1834024318" sldId="269"/>
            <ac:spMk id="7" creationId="{242DE204-629E-3358-6244-39219BF7F2F2}"/>
          </ac:spMkLst>
        </pc:spChg>
      </pc:sldChg>
    </pc:docChg>
  </pc:docChgLst>
  <pc:docChgLst>
    <pc:chgData name="Barbas, Nick" userId="a081efdc-bf3e-4a61-bcc5-e9bc4cadfb68" providerId="ADAL" clId="{1B5E8D49-0A50-433B-8E13-7C3AA6BD73D3}"/>
    <pc:docChg chg="custSel modSld">
      <pc:chgData name="Barbas, Nick" userId="a081efdc-bf3e-4a61-bcc5-e9bc4cadfb68" providerId="ADAL" clId="{1B5E8D49-0A50-433B-8E13-7C3AA6BD73D3}" dt="2024-07-22T21:10:14.130" v="1855" actId="20577"/>
      <pc:docMkLst>
        <pc:docMk/>
      </pc:docMkLst>
      <pc:sldChg chg="modSp mod">
        <pc:chgData name="Barbas, Nick" userId="a081efdc-bf3e-4a61-bcc5-e9bc4cadfb68" providerId="ADAL" clId="{1B5E8D49-0A50-433B-8E13-7C3AA6BD73D3}" dt="2024-07-22T19:18:50.881" v="6" actId="20577"/>
        <pc:sldMkLst>
          <pc:docMk/>
          <pc:sldMk cId="730603795" sldId="260"/>
        </pc:sldMkLst>
        <pc:spChg chg="mod">
          <ac:chgData name="Barbas, Nick" userId="a081efdc-bf3e-4a61-bcc5-e9bc4cadfb68" providerId="ADAL" clId="{1B5E8D49-0A50-433B-8E13-7C3AA6BD73D3}" dt="2024-07-22T19:18:50.881" v="6" actId="20577"/>
          <ac:spMkLst>
            <pc:docMk/>
            <pc:sldMk cId="730603795" sldId="260"/>
            <ac:spMk id="7" creationId="{00000000-0000-0000-0000-000000000000}"/>
          </ac:spMkLst>
        </pc:spChg>
      </pc:sldChg>
      <pc:sldChg chg="modSp mod">
        <pc:chgData name="Barbas, Nick" userId="a081efdc-bf3e-4a61-bcc5-e9bc4cadfb68" providerId="ADAL" clId="{1B5E8D49-0A50-433B-8E13-7C3AA6BD73D3}" dt="2024-07-22T21:10:14.130" v="1855" actId="20577"/>
        <pc:sldMkLst>
          <pc:docMk/>
          <pc:sldMk cId="1834024318" sldId="269"/>
        </pc:sldMkLst>
        <pc:spChg chg="mod">
          <ac:chgData name="Barbas, Nick" userId="a081efdc-bf3e-4a61-bcc5-e9bc4cadfb68" providerId="ADAL" clId="{1B5E8D49-0A50-433B-8E13-7C3AA6BD73D3}" dt="2024-07-22T21:10:14.130" v="1855" actId="20577"/>
          <ac:spMkLst>
            <pc:docMk/>
            <pc:sldMk cId="1834024318" sldId="269"/>
            <ac:spMk id="7" creationId="{242DE204-629E-3358-6244-39219BF7F2F2}"/>
          </ac:spMkLst>
        </pc:spChg>
      </pc:sldChg>
      <pc:sldChg chg="addSp modSp mod">
        <pc:chgData name="Barbas, Nick" userId="a081efdc-bf3e-4a61-bcc5-e9bc4cadfb68" providerId="ADAL" clId="{1B5E8D49-0A50-433B-8E13-7C3AA6BD73D3}" dt="2024-07-22T21:01:57.278" v="1832" actId="1038"/>
        <pc:sldMkLst>
          <pc:docMk/>
          <pc:sldMk cId="2343497297" sldId="270"/>
        </pc:sldMkLst>
        <pc:spChg chg="mod">
          <ac:chgData name="Barbas, Nick" userId="a081efdc-bf3e-4a61-bcc5-e9bc4cadfb68" providerId="ADAL" clId="{1B5E8D49-0A50-433B-8E13-7C3AA6BD73D3}" dt="2024-07-22T20:56:38.040" v="1769" actId="20577"/>
          <ac:spMkLst>
            <pc:docMk/>
            <pc:sldMk cId="2343497297" sldId="270"/>
            <ac:spMk id="7" creationId="{242DE204-629E-3358-6244-39219BF7F2F2}"/>
          </ac:spMkLst>
        </pc:spChg>
        <pc:picChg chg="add mod">
          <ac:chgData name="Barbas, Nick" userId="a081efdc-bf3e-4a61-bcc5-e9bc4cadfb68" providerId="ADAL" clId="{1B5E8D49-0A50-433B-8E13-7C3AA6BD73D3}" dt="2024-07-22T21:01:57.278" v="1832" actId="1038"/>
          <ac:picMkLst>
            <pc:docMk/>
            <pc:sldMk cId="2343497297" sldId="270"/>
            <ac:picMk id="5" creationId="{24D4D5C1-19F5-4EFB-EB1F-C935456B5DD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8/29/2024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ercot.com/calendar/08292024-TWG-Meeting-_-Webe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410200" cy="1631216"/>
          </a:xfrm>
          <a:prstGeom prst="rect">
            <a:avLst/>
          </a:prstGeom>
          <a:noFill/>
        </p:spPr>
        <p:txBody>
          <a:bodyPr wrap="square" rtlCol="0">
            <a:spAutoFit/>
          </a:bodyPr>
          <a:lstStyle/>
          <a:p>
            <a:r>
              <a:rPr lang="en-US" sz="2000" b="1" dirty="0"/>
              <a:t>NDCRC – Automatic Tracing and Unit Tests </a:t>
            </a:r>
          </a:p>
          <a:p>
            <a:endParaRPr lang="en-US" sz="2000" dirty="0"/>
          </a:p>
          <a:p>
            <a:r>
              <a:rPr lang="en-US" sz="2000" dirty="0"/>
              <a:t>Sreenivas Badri, Nick Barbas</a:t>
            </a:r>
          </a:p>
          <a:p>
            <a:endParaRPr lang="en-US" sz="2000" dirty="0"/>
          </a:p>
          <a:p>
            <a:r>
              <a:rPr lang="en-US" sz="2000" dirty="0"/>
              <a:t>August 29,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indent="-285750" algn="just"/>
            <a:endParaRPr lang="en-US" sz="1800" b="1" dirty="0">
              <a:effectLst/>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Project is in Execution Phase</a:t>
            </a: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 NDCRC release deployed into Production on August 23, 2024, to enable direct log in with QSE certificate.</a:t>
            </a: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Next NDCRC release planned for</a:t>
            </a:r>
            <a:r>
              <a:rPr lang="en-US" sz="1400" dirty="0">
                <a:effectLst/>
                <a:ea typeface="Calibri" panose="020F0502020204030204" pitchFamily="34" charset="0"/>
                <a:cs typeface="Calibri" panose="020F0502020204030204" pitchFamily="34" charset="0"/>
              </a:rPr>
              <a:t> production deployment on September 16, 2024, to incorporate various bug fixes and UX enhancements.</a:t>
            </a: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Platform feasible improvements to the submission form and process that are requested by both ERCOT, and market users will continue in future releases as needed.</a:t>
            </a:r>
          </a:p>
          <a:p>
            <a:pPr marL="457200" lvl="1" indent="0" algn="just">
              <a:buNone/>
            </a:pPr>
            <a:endParaRPr lang="en-US" sz="1400" dirty="0">
              <a:ea typeface="Calibri" panose="020F0502020204030204" pitchFamily="34" charset="0"/>
              <a:cs typeface="Calibri" panose="020F0502020204030204" pitchFamily="34" charset="0"/>
            </a:endParaRPr>
          </a:p>
          <a:p>
            <a:pPr indent="-285750" algn="just"/>
            <a:r>
              <a:rPr lang="en-US" sz="1600" b="1" dirty="0">
                <a:effectLst/>
                <a:ea typeface="Calibri" panose="020F0502020204030204" pitchFamily="34" charset="0"/>
                <a:cs typeface="Calibri" panose="020F0502020204030204" pitchFamily="34" charset="0"/>
              </a:rPr>
              <a:t>Testing Timelines Update</a:t>
            </a: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Parallel Operation is cancelled to allow QSEs to continue to test the NDCRC </a:t>
            </a:r>
            <a:r>
              <a:rPr lang="en-US" sz="1400" dirty="0">
                <a:ea typeface="Calibri" panose="020F0502020204030204" pitchFamily="34" charset="0"/>
                <a:cs typeface="Calibri" panose="020F0502020204030204" pitchFamily="34" charset="0"/>
              </a:rPr>
              <a:t>changes</a:t>
            </a:r>
            <a:r>
              <a:rPr lang="en-US" sz="1100" b="0" i="0" dirty="0">
                <a:solidFill>
                  <a:srgbClr val="000000"/>
                </a:solidFill>
                <a:effectLst/>
                <a:latin typeface="Arial" panose="020B0604020202020204" pitchFamily="34" charset="0"/>
              </a:rPr>
              <a:t> </a:t>
            </a:r>
            <a:r>
              <a:rPr lang="en-US" sz="1400" dirty="0">
                <a:cs typeface="Calibri" panose="020F0502020204030204" pitchFamily="34" charset="0"/>
              </a:rPr>
              <a:t>through September 30, 2024, at 08:00 AM.</a:t>
            </a:r>
          </a:p>
          <a:p>
            <a:pPr lvl="2" algn="just">
              <a:buFont typeface="Courier New" panose="02070309020205020404" pitchFamily="49" charset="0"/>
              <a:buChar char="o"/>
            </a:pPr>
            <a:r>
              <a:rPr lang="en-US" sz="1200" dirty="0">
                <a:ea typeface="Calibri" panose="020F0502020204030204" pitchFamily="34" charset="0"/>
                <a:cs typeface="Calibri" panose="020F0502020204030204" pitchFamily="34" charset="0"/>
              </a:rPr>
              <a:t>Market Notice was sent out yesterday to this effect.</a:t>
            </a:r>
            <a:endParaRPr lang="en-US" sz="1200"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QSEs to follow current process of </a:t>
            </a:r>
            <a:r>
              <a:rPr lang="en-US" sz="1400" dirty="0">
                <a:effectLst/>
                <a:ea typeface="Calibri" panose="020F0502020204030204" pitchFamily="34" charset="0"/>
                <a:cs typeface="Calibri" panose="020F0502020204030204" pitchFamily="34" charset="0"/>
              </a:rPr>
              <a:t>emailing ERCOT to make real unit testing requests as usual in September.</a:t>
            </a:r>
          </a:p>
          <a:p>
            <a:pPr lvl="1" algn="just">
              <a:buFont typeface="Courier New" panose="02070309020205020404" pitchFamily="49" charset="0"/>
              <a:buChar char="o"/>
            </a:pPr>
            <a:r>
              <a:rPr lang="en-US" sz="1400" dirty="0">
                <a:cs typeface="Calibri" panose="020F0502020204030204" pitchFamily="34" charset="0"/>
              </a:rPr>
              <a:t>Go-Live on October 1, 2024, will remain unchanged, i.e. the NDCRC application will be used as the exclusive means to submit generating unit test requests beginning October 1, 2024.</a:t>
            </a:r>
          </a:p>
          <a:p>
            <a:pPr lvl="1" algn="just">
              <a:buFont typeface="Courier New" panose="02070309020205020404" pitchFamily="49" charset="0"/>
              <a:buChar char="o"/>
            </a:pPr>
            <a:r>
              <a:rPr lang="en-US" sz="1400" dirty="0">
                <a:cs typeface="Calibri" panose="020F0502020204030204" pitchFamily="34" charset="0"/>
              </a:rPr>
              <a:t>All existing generating unit test request data submitted into NDCRC will be deleted at 10:00 AM on September 30, 2024, in preparation for NDCRC go live on October 1, 2024.</a:t>
            </a:r>
          </a:p>
          <a:p>
            <a:pPr marL="1028700" lvl="2" indent="-171450" algn="just">
              <a:buFont typeface="Courier New" panose="02070309020205020404" pitchFamily="49" charset="0"/>
              <a:buChar char="o"/>
            </a:pPr>
            <a:endParaRPr lang="en-US" sz="1200" dirty="0">
              <a:effectLst/>
              <a:ea typeface="Calibri" panose="020F0502020204030204" pitchFamily="34" charset="0"/>
              <a:cs typeface="Calibri" panose="020F0502020204030204" pitchFamily="34" charset="0"/>
            </a:endParaRPr>
          </a:p>
          <a:p>
            <a:pPr marL="457200" lvl="1" indent="0" algn="just">
              <a:buNone/>
            </a:pPr>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indent="-285750" algn="just"/>
            <a:endParaRPr lang="en-US" sz="1800" b="1" dirty="0">
              <a:effectLst/>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Changes Implemented in </a:t>
            </a:r>
            <a:r>
              <a:rPr lang="en-US" sz="1800" b="1" dirty="0">
                <a:ea typeface="Calibri" panose="020F0502020204030204" pitchFamily="34" charset="0"/>
                <a:cs typeface="Calibri" panose="020F0502020204030204" pitchFamily="34" charset="0"/>
              </a:rPr>
              <a:t>8/23 NDCRC release</a:t>
            </a:r>
          </a:p>
          <a:p>
            <a:pPr lvl="1" algn="just">
              <a:buFont typeface="Courier New" panose="02070309020205020404" pitchFamily="49" charset="0"/>
              <a:buChar char="o"/>
            </a:pPr>
            <a:r>
              <a:rPr lang="en-US" sz="1600" dirty="0">
                <a:effectLst/>
                <a:ea typeface="Calibri" panose="020F0502020204030204" pitchFamily="34" charset="0"/>
                <a:cs typeface="Calibri" panose="020F0502020204030204" pitchFamily="34" charset="0"/>
              </a:rPr>
              <a:t>Logging in with QSE certificate rather than RE certificate is supported</a:t>
            </a:r>
          </a:p>
          <a:p>
            <a:pPr lvl="1" algn="just">
              <a:buFont typeface="Courier New" panose="02070309020205020404" pitchFamily="49" charset="0"/>
              <a:buChar char="o"/>
            </a:pPr>
            <a:r>
              <a:rPr lang="en-US" sz="1600" dirty="0">
                <a:effectLst/>
                <a:ea typeface="Calibri" panose="020F0502020204030204" pitchFamily="34" charset="0"/>
                <a:cs typeface="Calibri" panose="020F0502020204030204" pitchFamily="34" charset="0"/>
              </a:rPr>
              <a:t>MPIM roles </a:t>
            </a:r>
            <a:r>
              <a:rPr lang="en-US" sz="1600" dirty="0">
                <a:ea typeface="Calibri" panose="020F0502020204030204" pitchFamily="34" charset="0"/>
                <a:cs typeface="Calibri" panose="020F0502020204030204" pitchFamily="34" charset="0"/>
              </a:rPr>
              <a:t>required for QSE access are QSE_R or QSE_W</a:t>
            </a:r>
            <a:endParaRPr lang="en-US" sz="1600"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600" dirty="0">
                <a:effectLst/>
                <a:ea typeface="Calibri" panose="020F0502020204030204" pitchFamily="34" charset="0"/>
                <a:cs typeface="Calibri" panose="020F0502020204030204" pitchFamily="34" charset="0"/>
              </a:rPr>
              <a:t>For any QSE that has sub QSEs, the station and unit list on the test request form will include units owned by REs that have working relationships with all your sub QSEs</a:t>
            </a:r>
          </a:p>
          <a:p>
            <a:pPr lvl="1" algn="just">
              <a:buFont typeface="Courier New" panose="02070309020205020404" pitchFamily="49" charset="0"/>
              <a:buChar char="o"/>
            </a:pPr>
            <a:r>
              <a:rPr lang="en-US" sz="1600" dirty="0">
                <a:effectLst/>
                <a:ea typeface="Calibri" panose="020F0502020204030204" pitchFamily="34" charset="0"/>
                <a:cs typeface="Calibri" panose="020F0502020204030204" pitchFamily="34" charset="0"/>
              </a:rPr>
              <a:t>If logged in with a certificate that has the QSE_R or QSE_W role, the navigation bar will only display the “QSE Test Request” tab</a:t>
            </a:r>
          </a:p>
          <a:p>
            <a:pPr lvl="1"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If logged in with a certificate that has the NDCRC_RE role, the navigation bar will no longer display the “QSE Test Request” tab</a:t>
            </a:r>
          </a:p>
          <a:p>
            <a:pPr lvl="1" algn="just">
              <a:buFont typeface="Courier New" panose="02070309020205020404" pitchFamily="49" charset="0"/>
              <a:buChar char="o"/>
            </a:pPr>
            <a:r>
              <a:rPr lang="en-US" sz="1600" dirty="0">
                <a:effectLst/>
                <a:ea typeface="Calibri" panose="020F0502020204030204" pitchFamily="34" charset="0"/>
                <a:cs typeface="Calibri" panose="020F0502020204030204" pitchFamily="34" charset="0"/>
              </a:rPr>
              <a:t>Combined </a:t>
            </a:r>
            <a:r>
              <a:rPr lang="en-US" sz="1600" dirty="0">
                <a:ea typeface="Calibri" panose="020F0502020204030204" pitchFamily="34" charset="0"/>
                <a:cs typeface="Calibri" panose="020F0502020204030204" pitchFamily="34" charset="0"/>
              </a:rPr>
              <a:t>cycle configurations AND units both appear in the Unit Code drop down</a:t>
            </a:r>
            <a:endParaRPr lang="en-US" sz="16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87636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indent="-285750" algn="just"/>
            <a:r>
              <a:rPr lang="en-US" sz="1800" b="1" dirty="0">
                <a:effectLst/>
                <a:ea typeface="Calibri" panose="020F0502020204030204" pitchFamily="34" charset="0"/>
                <a:cs typeface="Calibri" panose="020F0502020204030204" pitchFamily="34" charset="0"/>
              </a:rPr>
              <a:t>Dashboard change in 8/23 release</a:t>
            </a:r>
          </a:p>
          <a:p>
            <a:pPr indent="-285750" algn="just"/>
            <a:endParaRPr lang="en-US" sz="1800" b="1" dirty="0">
              <a:effectLst/>
              <a:ea typeface="Calibri" panose="020F0502020204030204" pitchFamily="34" charset="0"/>
              <a:cs typeface="Calibri" panose="020F0502020204030204" pitchFamily="34" charset="0"/>
            </a:endParaRPr>
          </a:p>
          <a:p>
            <a:pPr marL="628650" lvl="1" indent="-171450" algn="just"/>
            <a:endParaRPr lang="en-US" sz="14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6" name="Picture 5" descr="Graphical user interface, table">
            <a:extLst>
              <a:ext uri="{FF2B5EF4-FFF2-40B4-BE49-F238E27FC236}">
                <a16:creationId xmlns:a16="http://schemas.microsoft.com/office/drawing/2014/main" id="{19B24716-0E16-8A14-19FF-E2808598F8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2980"/>
            <a:ext cx="9144000" cy="4412039"/>
          </a:xfrm>
          <a:prstGeom prst="rect">
            <a:avLst/>
          </a:prstGeom>
        </p:spPr>
      </p:pic>
    </p:spTree>
    <p:extLst>
      <p:ext uri="{BB962C8B-B14F-4D97-AF65-F5344CB8AC3E}">
        <p14:creationId xmlns:p14="http://schemas.microsoft.com/office/powerpoint/2010/main" val="2366995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457200" lvl="1" indent="0" algn="just">
              <a:buNone/>
            </a:pPr>
            <a:endParaRPr lang="en-US" sz="1400" dirty="0">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Changes in</a:t>
            </a:r>
            <a:r>
              <a:rPr lang="en-US" sz="1800" b="1" dirty="0">
                <a:ea typeface="Calibri" panose="020F0502020204030204" pitchFamily="34" charset="0"/>
                <a:cs typeface="Calibri" panose="020F0502020204030204" pitchFamily="34" charset="0"/>
              </a:rPr>
              <a:t> 9/16 release</a:t>
            </a:r>
            <a:endParaRPr lang="en-US" sz="1800" b="1"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Increased length of QSE Email field</a:t>
            </a: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Notification emails have added Station Name, Unit Code, Test Type, MW Value, Test Start Time, Test End Time, and Comments to email body</a:t>
            </a: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Attachme</a:t>
            </a:r>
            <a:r>
              <a:rPr lang="en-US" sz="1400" dirty="0">
                <a:ea typeface="Calibri" panose="020F0502020204030204" pitchFamily="34" charset="0"/>
                <a:cs typeface="Calibri" panose="020F0502020204030204" pitchFamily="34" charset="0"/>
              </a:rPr>
              <a:t>nt filetypes for Word (doc, docx) now supported</a:t>
            </a: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Seconds field for Test Start Time and Test End Time defaults to zero</a:t>
            </a: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Test Start Time and Test End Times are adjustable even after a test is approved, and comments can still be made (adjustments are locked after Test End Time has passed)</a:t>
            </a: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Test Start Time and Test End Time can’t be identical</a:t>
            </a: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Test Type drop down list has been amended (see next slide)</a:t>
            </a:r>
          </a:p>
          <a:p>
            <a:pPr lvl="1" algn="just">
              <a:buFont typeface="Courier New" panose="02070309020205020404" pitchFamily="49" charset="0"/>
              <a:buChar char="o"/>
            </a:pPr>
            <a:r>
              <a:rPr lang="en-US" sz="1400" dirty="0">
                <a:effectLst/>
                <a:ea typeface="Calibri" panose="020F0502020204030204" pitchFamily="34" charset="0"/>
                <a:cs typeface="Calibri" panose="020F0502020204030204" pitchFamily="34" charset="0"/>
              </a:rPr>
              <a:t>Dual attachments required for coordinated reactive tests (TO approval and CURL) and single attachment required for non-coordinated reactive tests (TO approval only)</a:t>
            </a: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Filter reworked so all requests that are active between the “From Date” and “To Date” will be returned</a:t>
            </a:r>
          </a:p>
          <a:p>
            <a:pPr marL="1028700" lvl="2" indent="-171450" algn="just"/>
            <a:r>
              <a:rPr lang="en-US" sz="1200" dirty="0">
                <a:ea typeface="Calibri" panose="020F0502020204030204" pitchFamily="34" charset="0"/>
                <a:cs typeface="Calibri" panose="020F0502020204030204" pitchFamily="34" charset="0"/>
              </a:rPr>
              <a:t>Test Start Time is between From Date and To Date</a:t>
            </a:r>
          </a:p>
          <a:p>
            <a:pPr marL="1028700" lvl="2" indent="-171450" algn="just"/>
            <a:r>
              <a:rPr lang="en-US" sz="1200" dirty="0">
                <a:ea typeface="Calibri" panose="020F0502020204030204" pitchFamily="34" charset="0"/>
                <a:cs typeface="Calibri" panose="020F0502020204030204" pitchFamily="34" charset="0"/>
              </a:rPr>
              <a:t>Test End Time is between From Date and To Date</a:t>
            </a:r>
          </a:p>
          <a:p>
            <a:pPr marL="1028700" lvl="2" indent="-171450" algn="just"/>
            <a:r>
              <a:rPr lang="en-US" sz="1200" dirty="0">
                <a:ea typeface="Calibri" panose="020F0502020204030204" pitchFamily="34" charset="0"/>
                <a:cs typeface="Calibri" panose="020F0502020204030204" pitchFamily="34" charset="0"/>
              </a:rPr>
              <a:t>Test Start Time is before From Date and Test End Time is after To Date</a:t>
            </a:r>
          </a:p>
          <a:p>
            <a:pPr marL="1028700" lvl="2" indent="-171450" algn="just"/>
            <a:endParaRPr lang="en-US" sz="12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3956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indent="-285750" algn="just"/>
            <a:r>
              <a:rPr lang="en-US" sz="1800" b="1" dirty="0">
                <a:effectLst/>
                <a:ea typeface="Calibri" panose="020F0502020204030204" pitchFamily="34" charset="0"/>
                <a:cs typeface="Calibri" panose="020F0502020204030204" pitchFamily="34" charset="0"/>
              </a:rPr>
              <a:t>Form changes in 9/16 release</a:t>
            </a:r>
          </a:p>
          <a:p>
            <a:pPr lvl="1" algn="just">
              <a:buFont typeface="Courier New" panose="02070309020205020404" pitchFamily="49" charset="0"/>
              <a:buChar char="o"/>
            </a:pPr>
            <a:r>
              <a:rPr lang="en-US" sz="1200" dirty="0">
                <a:effectLst/>
                <a:ea typeface="Calibri" panose="020F0502020204030204" pitchFamily="34" charset="0"/>
                <a:cs typeface="Calibri" panose="020F0502020204030204" pitchFamily="34" charset="0"/>
              </a:rPr>
              <a:t>Test Type full list – AVR Test, CT Freq. Resp., </a:t>
            </a:r>
            <a:r>
              <a:rPr lang="en-US" sz="1200" dirty="0">
                <a:effectLst/>
                <a:highlight>
                  <a:srgbClr val="FFFF00"/>
                </a:highlight>
                <a:ea typeface="Calibri" panose="020F0502020204030204" pitchFamily="34" charset="0"/>
                <a:cs typeface="Calibri" panose="020F0502020204030204" pitchFamily="34" charset="0"/>
              </a:rPr>
              <a:t>Calibration and Recalibration Testing</a:t>
            </a:r>
            <a:r>
              <a:rPr lang="en-US" sz="1200" dirty="0">
                <a:effectLst/>
                <a:ea typeface="Calibri" panose="020F0502020204030204" pitchFamily="34" charset="0"/>
                <a:cs typeface="Calibri" panose="020F0502020204030204" pitchFamily="34" charset="0"/>
              </a:rPr>
              <a:t>, </a:t>
            </a:r>
            <a:r>
              <a:rPr lang="en-US" sz="1200" dirty="0">
                <a:effectLst/>
                <a:highlight>
                  <a:srgbClr val="FFFF00"/>
                </a:highlight>
                <a:ea typeface="Calibri" panose="020F0502020204030204" pitchFamily="34" charset="0"/>
                <a:cs typeface="Calibri" panose="020F0502020204030204" pitchFamily="34" charset="0"/>
              </a:rPr>
              <a:t>Commissioning Part 2A</a:t>
            </a:r>
            <a:r>
              <a:rPr lang="en-US" sz="1200" dirty="0">
                <a:effectLst/>
                <a:ea typeface="Calibri" panose="020F0502020204030204" pitchFamily="34" charset="0"/>
                <a:cs typeface="Calibri" panose="020F0502020204030204" pitchFamily="34" charset="0"/>
              </a:rPr>
              <a:t>, </a:t>
            </a:r>
            <a:r>
              <a:rPr lang="en-US" sz="1200" dirty="0">
                <a:effectLst/>
                <a:highlight>
                  <a:srgbClr val="FFFF00"/>
                </a:highlight>
                <a:ea typeface="Calibri" panose="020F0502020204030204" pitchFamily="34" charset="0"/>
                <a:cs typeface="Calibri" panose="020F0502020204030204" pitchFamily="34" charset="0"/>
              </a:rPr>
              <a:t>Commissioning Part 2B</a:t>
            </a:r>
            <a:r>
              <a:rPr lang="en-US" sz="1200" dirty="0">
                <a:effectLst/>
                <a:ea typeface="Calibri" panose="020F0502020204030204" pitchFamily="34" charset="0"/>
                <a:cs typeface="Calibri" panose="020F0502020204030204" pitchFamily="34" charset="0"/>
              </a:rPr>
              <a:t>, </a:t>
            </a:r>
            <a:r>
              <a:rPr lang="en-US" sz="1200" dirty="0">
                <a:effectLst/>
                <a:highlight>
                  <a:srgbClr val="FFFF00"/>
                </a:highlight>
                <a:ea typeface="Calibri" panose="020F0502020204030204" pitchFamily="34" charset="0"/>
                <a:cs typeface="Calibri" panose="020F0502020204030204" pitchFamily="34" charset="0"/>
              </a:rPr>
              <a:t>Curtailment Testing</a:t>
            </a:r>
            <a:r>
              <a:rPr lang="en-US" sz="1200" dirty="0">
                <a:effectLst/>
                <a:ea typeface="Calibri" panose="020F0502020204030204" pitchFamily="34" charset="0"/>
                <a:cs typeface="Calibri" panose="020F0502020204030204" pitchFamily="34" charset="0"/>
              </a:rPr>
              <a:t>, ESR Freq. Resp., HSL MW, Historical Freq. Resp., Hydro Responsive, IRR Freq. Resp., Other, PSS Test, </a:t>
            </a:r>
            <a:r>
              <a:rPr lang="en-US" sz="1200" dirty="0">
                <a:effectLst/>
                <a:highlight>
                  <a:srgbClr val="FFFF00"/>
                </a:highlight>
                <a:ea typeface="Calibri" panose="020F0502020204030204" pitchFamily="34" charset="0"/>
                <a:cs typeface="Calibri" panose="020F0502020204030204" pitchFamily="34" charset="0"/>
              </a:rPr>
              <a:t>Post Outage Testing</a:t>
            </a:r>
            <a:r>
              <a:rPr lang="en-US" sz="1200" dirty="0">
                <a:effectLst/>
                <a:ea typeface="Calibri" panose="020F0502020204030204" pitchFamily="34" charset="0"/>
                <a:cs typeface="Calibri" panose="020F0502020204030204" pitchFamily="34" charset="0"/>
              </a:rPr>
              <a:t>, </a:t>
            </a:r>
            <a:r>
              <a:rPr lang="en-US" sz="1200" dirty="0">
                <a:effectLst/>
                <a:highlight>
                  <a:srgbClr val="FFFF00"/>
                </a:highlight>
                <a:ea typeface="Calibri" panose="020F0502020204030204" pitchFamily="34" charset="0"/>
                <a:cs typeface="Calibri" panose="020F0502020204030204" pitchFamily="34" charset="0"/>
              </a:rPr>
              <a:t>RATA Testing</a:t>
            </a:r>
            <a:r>
              <a:rPr lang="en-US" sz="1200" dirty="0">
                <a:effectLst/>
                <a:ea typeface="Calibri" panose="020F0502020204030204" pitchFamily="34" charset="0"/>
                <a:cs typeface="Calibri" panose="020F0502020204030204" pitchFamily="34" charset="0"/>
              </a:rPr>
              <a:t>, Reactive Power Test – IRR (Coordinated), Reactive Power Test – IRR (Non-Coordinated), Reactive Power Test – MVAR (Coordinated), Reactive Power Test – MVAR (Non-Coordinated), </a:t>
            </a:r>
            <a:r>
              <a:rPr lang="en-US" sz="1200" dirty="0">
                <a:effectLst/>
                <a:highlight>
                  <a:srgbClr val="FFFF00"/>
                </a:highlight>
                <a:ea typeface="Calibri" panose="020F0502020204030204" pitchFamily="34" charset="0"/>
                <a:cs typeface="Calibri" panose="020F0502020204030204" pitchFamily="34" charset="0"/>
              </a:rPr>
              <a:t>Valve Testing</a:t>
            </a:r>
          </a:p>
          <a:p>
            <a:pPr indent="-285750" algn="just"/>
            <a:endParaRPr lang="en-US" sz="1400" dirty="0">
              <a:effectLst/>
              <a:ea typeface="Calibri" panose="020F0502020204030204" pitchFamily="34" charset="0"/>
              <a:cs typeface="Calibri" panose="020F0502020204030204" pitchFamily="34" charset="0"/>
            </a:endParaRPr>
          </a:p>
          <a:p>
            <a:pPr marL="628650" lvl="1" indent="-171450" algn="just"/>
            <a:endParaRPr lang="en-US" sz="14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9" name="Picture 8" descr="Graphical user interface, text, application&#10;&#10;Description automatically generated">
            <a:extLst>
              <a:ext uri="{FF2B5EF4-FFF2-40B4-BE49-F238E27FC236}">
                <a16:creationId xmlns:a16="http://schemas.microsoft.com/office/drawing/2014/main" id="{14D22A2F-BE9A-D9B6-FFC5-05760A3363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2201687"/>
            <a:ext cx="5454191" cy="4212503"/>
          </a:xfrm>
          <a:prstGeom prst="rect">
            <a:avLst/>
          </a:prstGeom>
        </p:spPr>
      </p:pic>
    </p:spTree>
    <p:extLst>
      <p:ext uri="{BB962C8B-B14F-4D97-AF65-F5344CB8AC3E}">
        <p14:creationId xmlns:p14="http://schemas.microsoft.com/office/powerpoint/2010/main" val="2343497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Joint Comments on NDCRC Test Request Process</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indent="-285750" algn="just"/>
            <a:endParaRPr lang="en-US" sz="1800" b="1" dirty="0">
              <a:effectLst/>
              <a:ea typeface="Calibri" panose="020F0502020204030204" pitchFamily="34" charset="0"/>
              <a:cs typeface="Calibri" panose="020F0502020204030204" pitchFamily="34" charset="0"/>
            </a:endParaRPr>
          </a:p>
          <a:p>
            <a:pPr marL="57150" indent="0" algn="just">
              <a:buNone/>
            </a:pPr>
            <a:endParaRPr lang="en-US" sz="1800" b="1">
              <a:ea typeface="Calibri" panose="020F0502020204030204" pitchFamily="34" charset="0"/>
              <a:cs typeface="Calibri" panose="020F0502020204030204" pitchFamily="34" charset="0"/>
            </a:endParaRPr>
          </a:p>
          <a:p>
            <a:pPr indent="-285750" algn="just"/>
            <a:r>
              <a:rPr lang="en-US" sz="1800" b="1" dirty="0">
                <a:ea typeface="Calibri" panose="020F0502020204030204" pitchFamily="34" charset="0"/>
                <a:cs typeface="Calibri" panose="020F0502020204030204" pitchFamily="34" charset="0"/>
              </a:rPr>
              <a:t>Joint Comments from Constellation, NRG, Tenaska and LCRA on NDCRC test request process and ERCOT responses are documented in the spread sheet available at </a:t>
            </a:r>
            <a:r>
              <a:rPr lang="en-US" sz="1800" b="1" dirty="0">
                <a:ea typeface="Calibri" panose="020F0502020204030204" pitchFamily="34" charset="0"/>
                <a:cs typeface="Calibri" panose="020F0502020204030204" pitchFamily="34" charset="0"/>
                <a:hlinkClick r:id="rId2"/>
              </a:rPr>
              <a:t>https://www.ercot.com/calendar/08292024-TWG-Meeting-_-Webex</a:t>
            </a:r>
            <a:endParaRPr lang="en-US" sz="1800" b="1" dirty="0">
              <a:ea typeface="Calibri" panose="020F0502020204030204" pitchFamily="34" charset="0"/>
              <a:cs typeface="Calibri" panose="020F0502020204030204" pitchFamily="34" charset="0"/>
            </a:endParaRPr>
          </a:p>
          <a:p>
            <a:pPr marL="57150" indent="0" algn="just">
              <a:buNone/>
            </a:pPr>
            <a:endParaRPr lang="en-US" sz="1400" dirty="0">
              <a:effectLst/>
              <a:ea typeface="Calibri" panose="020F0502020204030204" pitchFamily="34" charset="0"/>
              <a:cs typeface="Calibri" panose="020F0502020204030204" pitchFamily="34" charset="0"/>
            </a:endParaRPr>
          </a:p>
          <a:p>
            <a:pPr marL="628650" lvl="1" indent="-171450" algn="just"/>
            <a:endParaRPr lang="en-US" sz="14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367206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2993</TotalTime>
  <Words>749</Words>
  <Application>Microsoft Office PowerPoint</Application>
  <PresentationFormat>On-screen Show (4:3)</PresentationFormat>
  <Paragraphs>61</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Courier New</vt:lpstr>
      <vt:lpstr>1_Custom Design</vt:lpstr>
      <vt:lpstr>Office Theme</vt:lpstr>
      <vt:lpstr>PowerPoint Presentation</vt:lpstr>
      <vt:lpstr>NDCRC – Automatic Tracing and Unit Tests</vt:lpstr>
      <vt:lpstr>NDCRC – Automatic Tracing and Unit Tests</vt:lpstr>
      <vt:lpstr>NDCRC – Automatic Tracing and Unit Tests</vt:lpstr>
      <vt:lpstr>NDCRC – Automatic Tracing and Unit Tests</vt:lpstr>
      <vt:lpstr>NDCRC – Automatic Tracing and Unit Tests</vt:lpstr>
      <vt:lpstr>Joint Comments on NDCRC Test Request Process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64</cp:revision>
  <cp:lastPrinted>2016-01-21T20:53:15Z</cp:lastPrinted>
  <dcterms:created xsi:type="dcterms:W3CDTF">2016-01-21T15:20:31Z</dcterms:created>
  <dcterms:modified xsi:type="dcterms:W3CDTF">2024-08-29T14:36:10Z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