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81" r:id="rId7"/>
    <p:sldId id="2582" r:id="rId8"/>
    <p:sldId id="258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81" d="100"/>
          <a:sy n="81" d="100"/>
        </p:scale>
        <p:origin x="90" y="6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4584_101_1417676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change.puc.texas.gov/Documents/55837_13_1422000.PDF" TargetMode="External"/><Relationship Id="rId2" Type="http://schemas.openxmlformats.org/officeDocument/2006/relationships/hyperlink" Target="https://interchange.puc.texas.gov/search/documents/?controlNumber=55837&amp;itemNumber=12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Reliability Standard &amp; CONE/VOLL Updates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August 26,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81000" y="949570"/>
            <a:ext cx="8229600" cy="363791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PUCT staff filed a memo on August 22 summarizing stakeholder comments and providing Commissioner recommendations based on the input (Project 54584)</a:t>
            </a:r>
          </a:p>
          <a:p>
            <a:pPr marL="341313" indent="0">
              <a:buNone/>
            </a:pP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https://interchange.puc.texas.gov/Documents/54584_101_1417676.PDF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PUCT staff is working on the Proposal for Adoption; the filing is expected before the August 29 PUCT Open Meeting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Reliability Standard approval is expected at the August 29 Open Meeting</a:t>
            </a:r>
          </a:p>
        </p:txBody>
      </p:sp>
    </p:spTree>
    <p:extLst>
      <p:ext uri="{BB962C8B-B14F-4D97-AF65-F5344CB8AC3E}">
        <p14:creationId xmlns:p14="http://schemas.microsoft.com/office/powerpoint/2010/main" val="85664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CONE and VOLL Studies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81000" y="949570"/>
            <a:ext cx="8229600" cy="57861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PUC staff adopted $140/kW-year as the CONE to use for planning studies (based on a frame CT reference technology)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ERCOT filed Brattle’s VOLL Study Final Report with the PUC in on August 22 (under Project 55837)</a:t>
            </a:r>
          </a:p>
          <a:p>
            <a:pPr marL="685800" lvl="1"/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recommended that an ERCOT Region-wide VOLL for a one-hour outage of $35,000/MWh be used as the VOLL for planning purposes, including for the reliability standard and PCM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https://interchange.puc.texas.gov/search/documents/?controlNumber=55837&amp;itemNumber=12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PUCT staff filed a memo on August 8</a:t>
            </a:r>
            <a:r>
              <a:rPr lang="en-US" sz="220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 with a VOLL recommendation to use for cost-benefit analysis in planning studies</a:t>
            </a:r>
          </a:p>
          <a:p>
            <a:pPr marL="341313" indent="0">
              <a:buNone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https://interchange.puc.texas.gov/Documents/55837_13_1422000.PDF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4213" lvl="1" indent="-287338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Staff recommended a VOLL of $30,000/MWh</a:t>
            </a:r>
          </a:p>
          <a:p>
            <a:pPr marL="284163" indent="-287338"/>
            <a: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PUC is expected to discuss adoption of a VOLL for planning purposes at the August 29 Open Meeting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4163" indent="-287338"/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8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CONE and VOLL Studies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84A5CE-AA83-15CF-77FC-410C7C2AD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1398731"/>
            <a:ext cx="6142681" cy="24684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F4D9F1-B58A-19DC-D0AF-CF10CC496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867178"/>
            <a:ext cx="2690079" cy="2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14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41616</TotalTime>
  <Words>262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1_Office Theme</vt:lpstr>
      <vt:lpstr>PowerPoint Presentation</vt:lpstr>
      <vt:lpstr>Reliability Standard</vt:lpstr>
      <vt:lpstr>CONE and VOLL Studies</vt:lpstr>
      <vt:lpstr>CONE and VOLL Studies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195</cp:revision>
  <cp:lastPrinted>2022-12-07T20:17:39Z</cp:lastPrinted>
  <dcterms:created xsi:type="dcterms:W3CDTF">2016-01-21T15:20:31Z</dcterms:created>
  <dcterms:modified xsi:type="dcterms:W3CDTF">2024-08-23T18:05:25Z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