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3" r:id="rId4"/>
    <p:sldMasterId id="2147483663" r:id="rId5"/>
    <p:sldMasterId id="2147483739" r:id="rId6"/>
  </p:sldMasterIdLst>
  <p:notesMasterIdLst>
    <p:notesMasterId r:id="rId32"/>
  </p:notesMasterIdLst>
  <p:handoutMasterIdLst>
    <p:handoutMasterId r:id="rId33"/>
  </p:handoutMasterIdLst>
  <p:sldIdLst>
    <p:sldId id="671" r:id="rId7"/>
    <p:sldId id="681" r:id="rId8"/>
    <p:sldId id="697" r:id="rId9"/>
    <p:sldId id="725" r:id="rId10"/>
    <p:sldId id="704" r:id="rId11"/>
    <p:sldId id="705" r:id="rId12"/>
    <p:sldId id="706" r:id="rId13"/>
    <p:sldId id="707" r:id="rId14"/>
    <p:sldId id="726" r:id="rId15"/>
    <p:sldId id="703" r:id="rId16"/>
    <p:sldId id="727" r:id="rId17"/>
    <p:sldId id="729" r:id="rId18"/>
    <p:sldId id="728" r:id="rId19"/>
    <p:sldId id="730" r:id="rId20"/>
    <p:sldId id="699" r:id="rId21"/>
    <p:sldId id="722" r:id="rId22"/>
    <p:sldId id="694" r:id="rId23"/>
    <p:sldId id="695" r:id="rId24"/>
    <p:sldId id="685" r:id="rId25"/>
    <p:sldId id="686" r:id="rId26"/>
    <p:sldId id="687" r:id="rId27"/>
    <p:sldId id="688" r:id="rId28"/>
    <p:sldId id="689" r:id="rId29"/>
    <p:sldId id="690" r:id="rId30"/>
    <p:sldId id="691" r:id="rId31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Agenda" id="{A793AA7F-861A-4740-9874-77149BC6632F}">
          <p14:sldIdLst>
            <p14:sldId id="671"/>
            <p14:sldId id="681"/>
          </p14:sldIdLst>
        </p14:section>
        <p14:section name="Overview of Significant Changes" id="{ACDF76C9-13F7-48A7-8075-5BC5AA6329CA}">
          <p14:sldIdLst>
            <p14:sldId id="697"/>
            <p14:sldId id="725"/>
            <p14:sldId id="704"/>
            <p14:sldId id="705"/>
            <p14:sldId id="706"/>
            <p14:sldId id="707"/>
            <p14:sldId id="726"/>
            <p14:sldId id="703"/>
            <p14:sldId id="727"/>
            <p14:sldId id="729"/>
            <p14:sldId id="728"/>
            <p14:sldId id="730"/>
            <p14:sldId id="699"/>
          </p14:sldIdLst>
        </p14:section>
        <p14:section name="NPRR1234 by Section" id="{F899D845-6BE0-4655-9BD9-A6499C172749}">
          <p14:sldIdLst>
            <p14:sldId id="722"/>
            <p14:sldId id="694"/>
            <p14:sldId id="695"/>
            <p14:sldId id="685"/>
            <p14:sldId id="686"/>
            <p14:sldId id="687"/>
            <p14:sldId id="688"/>
            <p14:sldId id="689"/>
            <p14:sldId id="690"/>
            <p14:sldId id="69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42210E16-8D79-8505-F57C-62CAD3E6CDAD}" name="Rowe, Evan" initials="RE" userId="S::Evan.Rowe@ercot.com::d81abe1c-6950-4df8-9373-68ccbd619277" providerId="AD"/>
  <p188:author id="{B9996E7C-7F43-782D-6924-D67A30165977}" name="Nathan Bigbee" initials="NB" userId="Nathan Bigbee" providerId="None"/>
  <p188:author id="{95B2E48F-FF42-0370-0F43-70643E8E4E1E}" name="Dwyer, Davida" initials="DD" userId="S::Davida.Dwyer@ercot.com::79b08b87-7cab-486c-83ce-9fe1deb6aa28" providerId="AD"/>
  <p188:author id="{681943A9-36B9-8CCE-5BB5-53154F9E201A}" name="Springer, Agee" initials="SA" userId="S::Agee.Springer@ercot.com::c70aae34-03cc-4ca4-9dc9-ab0f1f0f7e1f" providerId="AD"/>
  <p188:author id="{B23A98CE-C3AC-ADFF-85B2-5D055AEDD4B0}" name="Rowe, Evan" initials="RE" userId="S::evan.rowe@ercot.com::d81abe1c-6950-4df8-9373-68ccbd619277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85BC7"/>
    <a:srgbClr val="5B6770"/>
    <a:srgbClr val="26D07C"/>
    <a:srgbClr val="00AEC7"/>
    <a:srgbClr val="FF8200"/>
    <a:srgbClr val="890C58"/>
    <a:srgbClr val="003865"/>
    <a:srgbClr val="DEE1E2"/>
    <a:srgbClr val="FFE6CC"/>
    <a:srgbClr val="E7E2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48C2316-0557-4188-87F9-4E49BF3621BA}" v="114" dt="2024-08-17T01:35:45.848"/>
  </p1510:revLst>
</p1510:revInfo>
</file>

<file path=ppt/tableStyles.xml><?xml version="1.0" encoding="utf-8"?>
<a:tblStyleLst xmlns:a="http://schemas.openxmlformats.org/drawingml/2006/main" def="{93296810-A885-4BE3-A3E7-6D5BEEA58F35}"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548" autoAdjust="0"/>
    <p:restoredTop sz="94660"/>
  </p:normalViewPr>
  <p:slideViewPr>
    <p:cSldViewPr snapToGrid="0">
      <p:cViewPr varScale="1">
        <p:scale>
          <a:sx n="99" d="100"/>
          <a:sy n="99" d="100"/>
        </p:scale>
        <p:origin x="72" y="5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microsoft.com/office/2015/10/relationships/revisionInfo" Target="revisionInfo.xml"/><Relationship Id="rId21" Type="http://schemas.openxmlformats.org/officeDocument/2006/relationships/slide" Target="slides/slide15.xml"/><Relationship Id="rId34" Type="http://schemas.openxmlformats.org/officeDocument/2006/relationships/presProps" Target="pres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handoutMaster" Target="handoutMasters/handoutMaster1.xml"/><Relationship Id="rId38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40" Type="http://schemas.microsoft.com/office/2018/10/relationships/authors" Target="author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theme" Target="theme/theme1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viewProps" Target="viewProps.xml"/><Relationship Id="rId8" Type="http://schemas.openxmlformats.org/officeDocument/2006/relationships/slide" Target="slides/slide2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we, Evan" userId="d81abe1c-6950-4df8-9373-68ccbd619277" providerId="ADAL" clId="{223248BD-A8E1-4E93-83B9-8748A12D2B5D}"/>
    <pc:docChg chg="undo custSel addSld modSld modSection">
      <pc:chgData name="Rowe, Evan" userId="d81abe1c-6950-4df8-9373-68ccbd619277" providerId="ADAL" clId="{223248BD-A8E1-4E93-83B9-8748A12D2B5D}" dt="2024-05-22T20:17:01.079" v="614" actId="6549"/>
      <pc:docMkLst>
        <pc:docMk/>
      </pc:docMkLst>
      <pc:sldChg chg="modSp mod addCm">
        <pc:chgData name="Rowe, Evan" userId="d81abe1c-6950-4df8-9373-68ccbd619277" providerId="ADAL" clId="{223248BD-A8E1-4E93-83B9-8748A12D2B5D}" dt="2024-05-22T14:36:56.688" v="183"/>
        <pc:sldMkLst>
          <pc:docMk/>
          <pc:sldMk cId="2144782288" sldId="596"/>
        </pc:sldMkLst>
        <pc:spChg chg="mod">
          <ac:chgData name="Rowe, Evan" userId="d81abe1c-6950-4df8-9373-68ccbd619277" providerId="ADAL" clId="{223248BD-A8E1-4E93-83B9-8748A12D2B5D}" dt="2024-05-22T14:36:46.573" v="182" actId="13926"/>
          <ac:spMkLst>
            <pc:docMk/>
            <pc:sldMk cId="2144782288" sldId="596"/>
            <ac:spMk id="2" creationId="{20372A73-A2D9-9FF2-A88E-0859D7E64203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6:56.688" v="183"/>
              <pc2:cmMkLst xmlns:pc2="http://schemas.microsoft.com/office/powerpoint/2019/9/main/command">
                <pc:docMk/>
                <pc:sldMk cId="2144782288" sldId="596"/>
                <pc2:cmMk id="{2F6C9484-D740-43C2-9979-46B9ADD7BF9E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4:37:24.012" v="185"/>
        <pc:sldMkLst>
          <pc:docMk/>
          <pc:sldMk cId="491864541" sldId="607"/>
        </pc:sldMkLst>
        <pc:spChg chg="mod">
          <ac:chgData name="Rowe, Evan" userId="d81abe1c-6950-4df8-9373-68ccbd619277" providerId="ADAL" clId="{223248BD-A8E1-4E93-83B9-8748A12D2B5D}" dt="2024-05-22T14:37:06.270" v="184" actId="13926"/>
          <ac:spMkLst>
            <pc:docMk/>
            <pc:sldMk cId="491864541" sldId="607"/>
            <ac:spMk id="2" creationId="{297A03E9-B3B7-1160-EF62-15B5096C6E9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7:24.012" v="185"/>
              <pc2:cmMkLst xmlns:pc2="http://schemas.microsoft.com/office/powerpoint/2019/9/main/command">
                <pc:docMk/>
                <pc:sldMk cId="491864541" sldId="607"/>
                <pc2:cmMk id="{FF6AE051-E015-4CD6-AC72-CE1A891AEA00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4:34:23.050" v="180"/>
        <pc:sldMkLst>
          <pc:docMk/>
          <pc:sldMk cId="2191286826" sldId="608"/>
        </pc:sldMkLst>
        <pc:spChg chg="mod">
          <ac:chgData name="Rowe, Evan" userId="d81abe1c-6950-4df8-9373-68ccbd619277" providerId="ADAL" clId="{223248BD-A8E1-4E93-83B9-8748A12D2B5D}" dt="2024-05-22T14:34:07.050" v="179" actId="13926"/>
          <ac:spMkLst>
            <pc:docMk/>
            <pc:sldMk cId="2191286826" sldId="608"/>
            <ac:spMk id="2" creationId="{297A03E9-B3B7-1160-EF62-15B5096C6E9C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4:23.050" v="180"/>
              <pc2:cmMkLst xmlns:pc2="http://schemas.microsoft.com/office/powerpoint/2019/9/main/command">
                <pc:docMk/>
                <pc:sldMk cId="2191286826" sldId="608"/>
                <pc2:cmMk id="{DDF65763-934B-4016-96E2-B7912126DEEF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4:33:44.943" v="178"/>
        <pc:sldMkLst>
          <pc:docMk/>
          <pc:sldMk cId="2891420420" sldId="609"/>
        </pc:sldMkLst>
        <pc:spChg chg="mod">
          <ac:chgData name="Rowe, Evan" userId="d81abe1c-6950-4df8-9373-68ccbd619277" providerId="ADAL" clId="{223248BD-A8E1-4E93-83B9-8748A12D2B5D}" dt="2024-05-22T14:33:26.197" v="177" actId="20577"/>
          <ac:spMkLst>
            <pc:docMk/>
            <pc:sldMk cId="2891420420" sldId="609"/>
            <ac:spMk id="3" creationId="{B861D995-BC95-6EB4-3DA1-54AA6DE6053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2:21.546" v="146"/>
              <pc2:cmMkLst xmlns:pc2="http://schemas.microsoft.com/office/powerpoint/2019/9/main/command">
                <pc:docMk/>
                <pc:sldMk cId="2891420420" sldId="609"/>
                <pc2:cmMk id="{7B573052-F131-4F28-B070-E4E68E3BEF94}"/>
              </pc2:cmMkLst>
            </pc226:cmChg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3:44.943" v="178"/>
              <pc2:cmMkLst xmlns:pc2="http://schemas.microsoft.com/office/powerpoint/2019/9/main/command">
                <pc:docMk/>
                <pc:sldMk cId="2891420420" sldId="609"/>
                <pc2:cmMk id="{C35594E4-78B4-4FAA-B320-BE94F1F47586}"/>
              </pc2:cmMkLst>
            </pc226:cmChg>
          </p:ext>
        </pc:extLst>
      </pc:sldChg>
      <pc:sldChg chg="modSp mod addCm delCm modCm">
        <pc:chgData name="Rowe, Evan" userId="d81abe1c-6950-4df8-9373-68ccbd619277" providerId="ADAL" clId="{223248BD-A8E1-4E93-83B9-8748A12D2B5D}" dt="2024-05-22T18:55:49.305" v="293"/>
        <pc:sldMkLst>
          <pc:docMk/>
          <pc:sldMk cId="1054280311" sldId="614"/>
        </pc:sldMkLst>
        <pc:spChg chg="mod">
          <ac:chgData name="Rowe, Evan" userId="d81abe1c-6950-4df8-9373-68ccbd619277" providerId="ADAL" clId="{223248BD-A8E1-4E93-83B9-8748A12D2B5D}" dt="2024-05-22T18:53:24.134" v="263" actId="27636"/>
          <ac:spMkLst>
            <pc:docMk/>
            <pc:sldMk cId="1054280311" sldId="614"/>
            <ac:spMk id="3" creationId="{4E4063D7-B95F-BBAE-6CB7-4F4CD36B325E}"/>
          </ac:spMkLst>
        </pc:spChg>
        <pc:spChg chg="mod">
          <ac:chgData name="Rowe, Evan" userId="d81abe1c-6950-4df8-9373-68ccbd619277" providerId="ADAL" clId="{223248BD-A8E1-4E93-83B9-8748A12D2B5D}" dt="2024-05-22T18:53:49.776" v="274" actId="20577"/>
          <ac:spMkLst>
            <pc:docMk/>
            <pc:sldMk cId="1054280311" sldId="614"/>
            <ac:spMk id="12" creationId="{A3E7EA84-276F-83BD-FD4B-A60D764EFA7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17:55.059" v="1"/>
              <pc2:cmMkLst xmlns:pc2="http://schemas.microsoft.com/office/powerpoint/2019/9/main/command">
                <pc:docMk/>
                <pc:sldMk cId="1054280311" sldId="614"/>
                <pc2:cmMk id="{3C062808-FF91-4B42-BC98-28434A5A7FAF}"/>
              </pc2:cmMkLst>
            </pc226:cmChg>
            <pc226:cmChg xmlns:pc226="http://schemas.microsoft.com/office/powerpoint/2022/06/main/command" chg="add del mod">
              <pc226:chgData name="Rowe, Evan" userId="d81abe1c-6950-4df8-9373-68ccbd619277" providerId="ADAL" clId="{223248BD-A8E1-4E93-83B9-8748A12D2B5D}" dt="2024-05-22T18:55:49.305" v="293"/>
              <pc2:cmMkLst xmlns:pc2="http://schemas.microsoft.com/office/powerpoint/2019/9/main/command">
                <pc:docMk/>
                <pc:sldMk cId="1054280311" sldId="614"/>
                <pc2:cmMk id="{1804291E-9251-4104-8C0B-10AF844B72E8}"/>
              </pc2:cmMkLst>
            </pc226:cmChg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8:53:15.393" v="261"/>
              <pc2:cmMkLst xmlns:pc2="http://schemas.microsoft.com/office/powerpoint/2019/9/main/command">
                <pc:docMk/>
                <pc:sldMk cId="1054280311" sldId="614"/>
                <pc2:cmMk id="{96AB002C-F17E-4185-A009-7F2C2772BF0B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8:55:31.219" v="292"/>
        <pc:sldMkLst>
          <pc:docMk/>
          <pc:sldMk cId="3428429277" sldId="634"/>
        </pc:sldMkLst>
        <pc:spChg chg="mod">
          <ac:chgData name="Rowe, Evan" userId="d81abe1c-6950-4df8-9373-68ccbd619277" providerId="ADAL" clId="{223248BD-A8E1-4E93-83B9-8748A12D2B5D}" dt="2024-05-22T18:55:16.198" v="291" actId="13926"/>
          <ac:spMkLst>
            <pc:docMk/>
            <pc:sldMk cId="3428429277" sldId="634"/>
            <ac:spMk id="3" creationId="{6DFF030A-A41D-989B-FBAA-4D870C7F1D5B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8:55:31.219" v="292"/>
              <pc2:cmMkLst xmlns:pc2="http://schemas.microsoft.com/office/powerpoint/2019/9/main/command">
                <pc:docMk/>
                <pc:sldMk cId="3428429277" sldId="634"/>
                <pc2:cmMk id="{B29150CD-C51A-45D9-9427-356320331C24}"/>
              </pc2:cmMkLst>
            </pc226:cmChg>
          </p:ext>
        </pc:extLst>
      </pc:sldChg>
      <pc:sldChg chg="modSp mod">
        <pc:chgData name="Rowe, Evan" userId="d81abe1c-6950-4df8-9373-68ccbd619277" providerId="ADAL" clId="{223248BD-A8E1-4E93-83B9-8748A12D2B5D}" dt="2024-05-22T14:29:52.458" v="140" actId="13926"/>
        <pc:sldMkLst>
          <pc:docMk/>
          <pc:sldMk cId="434856850" sldId="637"/>
        </pc:sldMkLst>
        <pc:spChg chg="mod">
          <ac:chgData name="Rowe, Evan" userId="d81abe1c-6950-4df8-9373-68ccbd619277" providerId="ADAL" clId="{223248BD-A8E1-4E93-83B9-8748A12D2B5D}" dt="2024-05-22T14:29:52.458" v="140" actId="13926"/>
          <ac:spMkLst>
            <pc:docMk/>
            <pc:sldMk cId="434856850" sldId="637"/>
            <ac:spMk id="3" creationId="{28A7EEC0-866D-9CE0-D762-159378306ACA}"/>
          </ac:spMkLst>
        </pc:spChg>
      </pc:sldChg>
      <pc:sldChg chg="modSp mod addCm">
        <pc:chgData name="Rowe, Evan" userId="d81abe1c-6950-4df8-9373-68ccbd619277" providerId="ADAL" clId="{223248BD-A8E1-4E93-83B9-8748A12D2B5D}" dt="2024-05-22T14:28:28.971" v="127"/>
        <pc:sldMkLst>
          <pc:docMk/>
          <pc:sldMk cId="119036074" sldId="638"/>
        </pc:sldMkLst>
        <pc:spChg chg="mod">
          <ac:chgData name="Rowe, Evan" userId="d81abe1c-6950-4df8-9373-68ccbd619277" providerId="ADAL" clId="{223248BD-A8E1-4E93-83B9-8748A12D2B5D}" dt="2024-05-22T14:26:51.005" v="124" actId="13926"/>
          <ac:spMkLst>
            <pc:docMk/>
            <pc:sldMk cId="119036074" sldId="638"/>
            <ac:spMk id="3" creationId="{969513C1-9DE6-E067-477C-47537A52866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28:28.971" v="127"/>
              <pc2:cmMkLst xmlns:pc2="http://schemas.microsoft.com/office/powerpoint/2019/9/main/command">
                <pc:docMk/>
                <pc:sldMk cId="119036074" sldId="638"/>
                <pc2:cmMk id="{556B0DB9-1F63-4517-8E21-389E49926DDE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20:17:01.079" v="614" actId="6549"/>
        <pc:sldMkLst>
          <pc:docMk/>
          <pc:sldMk cId="4077520451" sldId="639"/>
        </pc:sldMkLst>
        <pc:spChg chg="mod">
          <ac:chgData name="Rowe, Evan" userId="d81abe1c-6950-4df8-9373-68ccbd619277" providerId="ADAL" clId="{223248BD-A8E1-4E93-83B9-8748A12D2B5D}" dt="2024-05-22T18:58:36.434" v="318" actId="20577"/>
          <ac:spMkLst>
            <pc:docMk/>
            <pc:sldMk cId="4077520451" sldId="639"/>
            <ac:spMk id="2" creationId="{B3495BAC-7BFA-2847-4AE3-63E263DB510D}"/>
          </ac:spMkLst>
        </pc:spChg>
        <pc:spChg chg="mod">
          <ac:chgData name="Rowe, Evan" userId="d81abe1c-6950-4df8-9373-68ccbd619277" providerId="ADAL" clId="{223248BD-A8E1-4E93-83B9-8748A12D2B5D}" dt="2024-05-22T20:17:01.079" v="614" actId="6549"/>
          <ac:spMkLst>
            <pc:docMk/>
            <pc:sldMk cId="4077520451" sldId="639"/>
            <ac:spMk id="3" creationId="{D5F396C1-7E19-C336-127F-E37017D73F1D}"/>
          </ac:spMkLst>
        </pc:spChg>
        <pc:spChg chg="mod">
          <ac:chgData name="Rowe, Evan" userId="d81abe1c-6950-4df8-9373-68ccbd619277" providerId="ADAL" clId="{223248BD-A8E1-4E93-83B9-8748A12D2B5D}" dt="2024-05-22T20:08:19.002" v="491" actId="20577"/>
          <ac:spMkLst>
            <pc:docMk/>
            <pc:sldMk cId="4077520451" sldId="639"/>
            <ac:spMk id="6" creationId="{71517F51-CD19-E864-9A0F-2EF1D04E0126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20:05:20.449" v="481"/>
              <pc2:cmMkLst xmlns:pc2="http://schemas.microsoft.com/office/powerpoint/2019/9/main/command">
                <pc:docMk/>
                <pc:sldMk cId="4077520451" sldId="639"/>
                <pc2:cmMk id="{F3627FA1-6828-447E-B1BE-FA6F29134CDD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4:31:30.401" v="144"/>
        <pc:sldMkLst>
          <pc:docMk/>
          <pc:sldMk cId="2275113208" sldId="640"/>
        </pc:sldMkLst>
        <pc:spChg chg="mod">
          <ac:chgData name="Rowe, Evan" userId="d81abe1c-6950-4df8-9373-68ccbd619277" providerId="ADAL" clId="{223248BD-A8E1-4E93-83B9-8748A12D2B5D}" dt="2024-05-22T14:31:17.492" v="143" actId="13926"/>
          <ac:spMkLst>
            <pc:docMk/>
            <pc:sldMk cId="2275113208" sldId="640"/>
            <ac:spMk id="3" creationId="{D5F396C1-7E19-C336-127F-E37017D73F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1:30.401" v="144"/>
              <pc2:cmMkLst xmlns:pc2="http://schemas.microsoft.com/office/powerpoint/2019/9/main/command">
                <pc:docMk/>
                <pc:sldMk cId="2275113208" sldId="640"/>
                <pc2:cmMk id="{E5B3FB0E-D2A0-45CF-BF91-8FF9AC5AF9CE}"/>
              </pc2:cmMkLst>
            </pc226:cmChg>
          </p:ext>
        </pc:extLst>
      </pc:sldChg>
      <pc:sldChg chg="addCm">
        <pc:chgData name="Rowe, Evan" userId="d81abe1c-6950-4df8-9373-68ccbd619277" providerId="ADAL" clId="{223248BD-A8E1-4E93-83B9-8748A12D2B5D}" dt="2024-05-22T14:34:56.499" v="181"/>
        <pc:sldMkLst>
          <pc:docMk/>
          <pc:sldMk cId="754795041" sldId="641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4:56.499" v="181"/>
              <pc2:cmMkLst xmlns:pc2="http://schemas.microsoft.com/office/powerpoint/2019/9/main/command">
                <pc:docMk/>
                <pc:sldMk cId="754795041" sldId="641"/>
                <pc2:cmMk id="{716E6C4E-864D-4E00-809B-C0E4FC173DAC}"/>
              </pc2:cmMkLst>
            </pc226:cmChg>
          </p:ext>
        </pc:extLst>
      </pc:sldChg>
      <pc:sldChg chg="addCm">
        <pc:chgData name="Rowe, Evan" userId="d81abe1c-6950-4df8-9373-68ccbd619277" providerId="ADAL" clId="{223248BD-A8E1-4E93-83B9-8748A12D2B5D}" dt="2024-05-22T14:27:00.289" v="125"/>
        <pc:sldMkLst>
          <pc:docMk/>
          <pc:sldMk cId="3530002569" sldId="643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27:00.289" v="125"/>
              <pc2:cmMkLst xmlns:pc2="http://schemas.microsoft.com/office/powerpoint/2019/9/main/command">
                <pc:docMk/>
                <pc:sldMk cId="3530002569" sldId="643"/>
                <pc2:cmMk id="{0F25C9ED-3741-4220-8572-E4D63C9C09AD}"/>
              </pc2:cmMkLst>
            </pc226:cmChg>
          </p:ext>
        </pc:extLst>
      </pc:sldChg>
      <pc:sldChg chg="modSp mod addCm">
        <pc:chgData name="Rowe, Evan" userId="d81abe1c-6950-4df8-9373-68ccbd619277" providerId="ADAL" clId="{223248BD-A8E1-4E93-83B9-8748A12D2B5D}" dt="2024-05-22T18:57:03.042" v="294" actId="313"/>
        <pc:sldMkLst>
          <pc:docMk/>
          <pc:sldMk cId="4094097958" sldId="652"/>
        </pc:sldMkLst>
        <pc:spChg chg="mod">
          <ac:chgData name="Rowe, Evan" userId="d81abe1c-6950-4df8-9373-68ccbd619277" providerId="ADAL" clId="{223248BD-A8E1-4E93-83B9-8748A12D2B5D}" dt="2024-05-22T18:57:03.042" v="294" actId="313"/>
          <ac:spMkLst>
            <pc:docMk/>
            <pc:sldMk cId="4094097958" sldId="652"/>
            <ac:spMk id="3" creationId="{B861D995-BC95-6EB4-3DA1-54AA6DE6053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28:57.063" v="128"/>
              <pc2:cmMkLst xmlns:pc2="http://schemas.microsoft.com/office/powerpoint/2019/9/main/command">
                <pc:docMk/>
                <pc:sldMk cId="4094097958" sldId="652"/>
                <pc2:cmMk id="{E867E44A-0656-4733-9AF3-3BAF0D7C0D58}"/>
              </pc2:cmMkLst>
            </pc226:cmChg>
          </p:ext>
        </pc:extLst>
      </pc:sldChg>
      <pc:sldChg chg="modSp mod">
        <pc:chgData name="Rowe, Evan" userId="d81abe1c-6950-4df8-9373-68ccbd619277" providerId="ADAL" clId="{223248BD-A8E1-4E93-83B9-8748A12D2B5D}" dt="2024-05-22T14:25:24.238" v="123" actId="6549"/>
        <pc:sldMkLst>
          <pc:docMk/>
          <pc:sldMk cId="431793777" sldId="657"/>
        </pc:sldMkLst>
        <pc:spChg chg="mod">
          <ac:chgData name="Rowe, Evan" userId="d81abe1c-6950-4df8-9373-68ccbd619277" providerId="ADAL" clId="{223248BD-A8E1-4E93-83B9-8748A12D2B5D}" dt="2024-05-22T14:25:24.238" v="123" actId="6549"/>
          <ac:spMkLst>
            <pc:docMk/>
            <pc:sldMk cId="431793777" sldId="657"/>
            <ac:spMk id="6" creationId="{F74A1B66-84AC-99F1-0267-31C3F490853F}"/>
          </ac:spMkLst>
        </pc:spChg>
        <pc:spChg chg="mod">
          <ac:chgData name="Rowe, Evan" userId="d81abe1c-6950-4df8-9373-68ccbd619277" providerId="ADAL" clId="{223248BD-A8E1-4E93-83B9-8748A12D2B5D}" dt="2024-05-22T14:23:50.202" v="13" actId="20577"/>
          <ac:spMkLst>
            <pc:docMk/>
            <pc:sldMk cId="431793777" sldId="657"/>
            <ac:spMk id="9" creationId="{82DDB8F8-BD8D-5E53-95C1-D6363DB0D33F}"/>
          </ac:spMkLst>
        </pc:spChg>
      </pc:sldChg>
      <pc:sldChg chg="modSp mod addCm">
        <pc:chgData name="Rowe, Evan" userId="d81abe1c-6950-4df8-9373-68ccbd619277" providerId="ADAL" clId="{223248BD-A8E1-4E93-83B9-8748A12D2B5D}" dt="2024-05-22T14:38:21.658" v="187"/>
        <pc:sldMkLst>
          <pc:docMk/>
          <pc:sldMk cId="2430342676" sldId="672"/>
        </pc:sldMkLst>
        <pc:spChg chg="mod">
          <ac:chgData name="Rowe, Evan" userId="d81abe1c-6950-4df8-9373-68ccbd619277" providerId="ADAL" clId="{223248BD-A8E1-4E93-83B9-8748A12D2B5D}" dt="2024-05-22T14:38:08.500" v="186" actId="13926"/>
          <ac:spMkLst>
            <pc:docMk/>
            <pc:sldMk cId="2430342676" sldId="672"/>
            <ac:spMk id="4" creationId="{71B380C9-83F4-13B7-773B-9880F0F13E5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Rowe, Evan" userId="d81abe1c-6950-4df8-9373-68ccbd619277" providerId="ADAL" clId="{223248BD-A8E1-4E93-83B9-8748A12D2B5D}" dt="2024-05-22T14:38:21.658" v="187"/>
              <pc2:cmMkLst xmlns:pc2="http://schemas.microsoft.com/office/powerpoint/2019/9/main/command">
                <pc:docMk/>
                <pc:sldMk cId="2430342676" sldId="672"/>
                <pc2:cmMk id="{2D4A5135-7C55-46F3-94BE-2D4CA139A8FF}"/>
              </pc2:cmMkLst>
            </pc226:cmChg>
          </p:ext>
        </pc:extLst>
      </pc:sldChg>
      <pc:sldChg chg="add">
        <pc:chgData name="Rowe, Evan" userId="d81abe1c-6950-4df8-9373-68ccbd619277" providerId="ADAL" clId="{223248BD-A8E1-4E93-83B9-8748A12D2B5D}" dt="2024-05-22T18:58:20.126" v="295" actId="2890"/>
        <pc:sldMkLst>
          <pc:docMk/>
          <pc:sldMk cId="439290080" sldId="684"/>
        </pc:sldMkLst>
      </pc:sldChg>
    </pc:docChg>
  </pc:docChgLst>
  <pc:docChgLst>
    <pc:chgData name="Springer, Agee" userId="c70aae34-03cc-4ca4-9dc9-ab0f1f0f7e1f" providerId="ADAL" clId="{848C2316-0557-4188-87F9-4E49BF3621BA}"/>
    <pc:docChg chg="undo custSel addSld delSld modSld sldOrd delSection modSection">
      <pc:chgData name="Springer, Agee" userId="c70aae34-03cc-4ca4-9dc9-ab0f1f0f7e1f" providerId="ADAL" clId="{848C2316-0557-4188-87F9-4E49BF3621BA}" dt="2024-08-17T01:38:38.506" v="332" actId="13926"/>
      <pc:docMkLst>
        <pc:docMk/>
      </pc:docMkLst>
      <pc:sldChg chg="modSp mod">
        <pc:chgData name="Springer, Agee" userId="c70aae34-03cc-4ca4-9dc9-ab0f1f0f7e1f" providerId="ADAL" clId="{848C2316-0557-4188-87F9-4E49BF3621BA}" dt="2024-08-17T01:38:38.506" v="332" actId="13926"/>
        <pc:sldMkLst>
          <pc:docMk/>
          <pc:sldMk cId="32156314" sldId="671"/>
        </pc:sldMkLst>
        <pc:spChg chg="mod">
          <ac:chgData name="Springer, Agee" userId="c70aae34-03cc-4ca4-9dc9-ab0f1f0f7e1f" providerId="ADAL" clId="{848C2316-0557-4188-87F9-4E49BF3621BA}" dt="2024-08-17T01:38:38.506" v="332" actId="13926"/>
          <ac:spMkLst>
            <pc:docMk/>
            <pc:sldMk cId="32156314" sldId="671"/>
            <ac:spMk id="4" creationId="{71B380C9-83F4-13B7-773B-9880F0F13E5F}"/>
          </ac:spMkLst>
        </pc:spChg>
      </pc:sldChg>
      <pc:sldChg chg="modSp mod">
        <pc:chgData name="Springer, Agee" userId="c70aae34-03cc-4ca4-9dc9-ab0f1f0f7e1f" providerId="ADAL" clId="{848C2316-0557-4188-87F9-4E49BF3621BA}" dt="2024-08-12T16:27:22.543" v="13" actId="20577"/>
        <pc:sldMkLst>
          <pc:docMk/>
          <pc:sldMk cId="3334456927" sldId="681"/>
        </pc:sldMkLst>
        <pc:spChg chg="mod">
          <ac:chgData name="Springer, Agee" userId="c70aae34-03cc-4ca4-9dc9-ab0f1f0f7e1f" providerId="ADAL" clId="{848C2316-0557-4188-87F9-4E49BF3621BA}" dt="2024-08-12T16:27:22.543" v="13" actId="20577"/>
          <ac:spMkLst>
            <pc:docMk/>
            <pc:sldMk cId="3334456927" sldId="681"/>
            <ac:spMk id="3" creationId="{7B80D3AA-37C2-98C8-2D2E-2364F4776321}"/>
          </ac:spMkLst>
        </pc:spChg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1918912198" sldId="692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4244253101" sldId="693"/>
        </pc:sldMkLst>
      </pc:sldChg>
      <pc:sldChg chg="modSp mod">
        <pc:chgData name="Springer, Agee" userId="c70aae34-03cc-4ca4-9dc9-ab0f1f0f7e1f" providerId="ADAL" clId="{848C2316-0557-4188-87F9-4E49BF3621BA}" dt="2024-08-17T01:24:02.753" v="46" actId="207"/>
        <pc:sldMkLst>
          <pc:docMk/>
          <pc:sldMk cId="2563174284" sldId="707"/>
        </pc:sldMkLst>
        <pc:spChg chg="mod">
          <ac:chgData name="Springer, Agee" userId="c70aae34-03cc-4ca4-9dc9-ab0f1f0f7e1f" providerId="ADAL" clId="{848C2316-0557-4188-87F9-4E49BF3621BA}" dt="2024-08-17T01:24:02.753" v="46" actId="207"/>
          <ac:spMkLst>
            <pc:docMk/>
            <pc:sldMk cId="2563174284" sldId="707"/>
            <ac:spMk id="5" creationId="{04CA3CDF-F8CF-EDC6-644F-FF946271342D}"/>
          </ac:spMkLst>
        </pc:spChg>
      </pc:sldChg>
      <pc:sldChg chg="del">
        <pc:chgData name="Springer, Agee" userId="c70aae34-03cc-4ca4-9dc9-ab0f1f0f7e1f" providerId="ADAL" clId="{848C2316-0557-4188-87F9-4E49BF3621BA}" dt="2024-08-12T16:27:31.188" v="14" actId="47"/>
        <pc:sldMkLst>
          <pc:docMk/>
          <pc:sldMk cId="2106512008" sldId="708"/>
        </pc:sldMkLst>
      </pc:sldChg>
      <pc:sldChg chg="del">
        <pc:chgData name="Springer, Agee" userId="c70aae34-03cc-4ca4-9dc9-ab0f1f0f7e1f" providerId="ADAL" clId="{848C2316-0557-4188-87F9-4E49BF3621BA}" dt="2024-08-12T16:27:31.188" v="14" actId="47"/>
        <pc:sldMkLst>
          <pc:docMk/>
          <pc:sldMk cId="387380813" sldId="709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2542656520" sldId="710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3117100509" sldId="711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4219522364" sldId="712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1564464897" sldId="713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1064636763" sldId="714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3642335404" sldId="715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3789663238" sldId="716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359755765" sldId="717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546163892" sldId="718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1203831163" sldId="719"/>
        </pc:sldMkLst>
      </pc:sldChg>
      <pc:sldChg chg="del">
        <pc:chgData name="Springer, Agee" userId="c70aae34-03cc-4ca4-9dc9-ab0f1f0f7e1f" providerId="ADAL" clId="{848C2316-0557-4188-87F9-4E49BF3621BA}" dt="2024-08-12T16:27:46.988" v="16" actId="47"/>
        <pc:sldMkLst>
          <pc:docMk/>
          <pc:sldMk cId="4254320335" sldId="720"/>
        </pc:sldMkLst>
      </pc:sldChg>
      <pc:sldChg chg="del">
        <pc:chgData name="Springer, Agee" userId="c70aae34-03cc-4ca4-9dc9-ab0f1f0f7e1f" providerId="ADAL" clId="{848C2316-0557-4188-87F9-4E49BF3621BA}" dt="2024-08-12T16:27:31.188" v="14" actId="47"/>
        <pc:sldMkLst>
          <pc:docMk/>
          <pc:sldMk cId="3361030486" sldId="721"/>
        </pc:sldMkLst>
      </pc:sldChg>
      <pc:sldChg chg="modSp mod">
        <pc:chgData name="Springer, Agee" userId="c70aae34-03cc-4ca4-9dc9-ab0f1f0f7e1f" providerId="ADAL" clId="{848C2316-0557-4188-87F9-4E49BF3621BA}" dt="2024-08-12T16:27:36.320" v="15" actId="20577"/>
        <pc:sldMkLst>
          <pc:docMk/>
          <pc:sldMk cId="922998479" sldId="722"/>
        </pc:sldMkLst>
        <pc:spChg chg="mod">
          <ac:chgData name="Springer, Agee" userId="c70aae34-03cc-4ca4-9dc9-ab0f1f0f7e1f" providerId="ADAL" clId="{848C2316-0557-4188-87F9-4E49BF3621BA}" dt="2024-08-12T16:27:36.320" v="15" actId="20577"/>
          <ac:spMkLst>
            <pc:docMk/>
            <pc:sldMk cId="922998479" sldId="722"/>
            <ac:spMk id="3" creationId="{6EF60495-C318-B8F8-FFA4-5483D51EB917}"/>
          </ac:spMkLst>
        </pc:spChg>
      </pc:sldChg>
      <pc:sldChg chg="del">
        <pc:chgData name="Springer, Agee" userId="c70aae34-03cc-4ca4-9dc9-ab0f1f0f7e1f" providerId="ADAL" clId="{848C2316-0557-4188-87F9-4E49BF3621BA}" dt="2024-08-12T16:28:29.718" v="19" actId="47"/>
        <pc:sldMkLst>
          <pc:docMk/>
          <pc:sldMk cId="3914565307" sldId="723"/>
        </pc:sldMkLst>
      </pc:sldChg>
      <pc:sldChg chg="del">
        <pc:chgData name="Springer, Agee" userId="c70aae34-03cc-4ca4-9dc9-ab0f1f0f7e1f" providerId="ADAL" clId="{848C2316-0557-4188-87F9-4E49BF3621BA}" dt="2024-08-12T16:27:31.188" v="14" actId="47"/>
        <pc:sldMkLst>
          <pc:docMk/>
          <pc:sldMk cId="3923823937" sldId="724"/>
        </pc:sldMkLst>
      </pc:sldChg>
      <pc:sldChg chg="modSp mod">
        <pc:chgData name="Springer, Agee" userId="c70aae34-03cc-4ca4-9dc9-ab0f1f0f7e1f" providerId="ADAL" clId="{848C2316-0557-4188-87F9-4E49BF3621BA}" dt="2024-08-17T01:20:39.487" v="32" actId="1076"/>
        <pc:sldMkLst>
          <pc:docMk/>
          <pc:sldMk cId="4257927680" sldId="726"/>
        </pc:sldMkLst>
        <pc:picChg chg="mod">
          <ac:chgData name="Springer, Agee" userId="c70aae34-03cc-4ca4-9dc9-ab0f1f0f7e1f" providerId="ADAL" clId="{848C2316-0557-4188-87F9-4E49BF3621BA}" dt="2024-08-17T01:20:39.487" v="32" actId="1076"/>
          <ac:picMkLst>
            <pc:docMk/>
            <pc:sldMk cId="4257927680" sldId="726"/>
            <ac:picMk id="7" creationId="{FCEA8581-E861-5986-B132-1479DABBA4DE}"/>
          </ac:picMkLst>
        </pc:picChg>
      </pc:sldChg>
      <pc:sldChg chg="addSp delSp modSp add mod modAnim">
        <pc:chgData name="Springer, Agee" userId="c70aae34-03cc-4ca4-9dc9-ab0f1f0f7e1f" providerId="ADAL" clId="{848C2316-0557-4188-87F9-4E49BF3621BA}" dt="2024-08-17T01:30:10.646" v="180" actId="113"/>
        <pc:sldMkLst>
          <pc:docMk/>
          <pc:sldMk cId="2180387281" sldId="727"/>
        </pc:sldMkLst>
        <pc:spChg chg="mod">
          <ac:chgData name="Springer, Agee" userId="c70aae34-03cc-4ca4-9dc9-ab0f1f0f7e1f" providerId="ADAL" clId="{848C2316-0557-4188-87F9-4E49BF3621BA}" dt="2024-08-17T01:27:41.938" v="167" actId="108"/>
          <ac:spMkLst>
            <pc:docMk/>
            <pc:sldMk cId="2180387281" sldId="727"/>
            <ac:spMk id="3" creationId="{CC53BEA2-0BFB-B61B-6AD3-5C13402D98B2}"/>
          </ac:spMkLst>
        </pc:spChg>
        <pc:spChg chg="mod">
          <ac:chgData name="Springer, Agee" userId="c70aae34-03cc-4ca4-9dc9-ab0f1f0f7e1f" providerId="ADAL" clId="{848C2316-0557-4188-87F9-4E49BF3621BA}" dt="2024-08-17T01:24:07.244" v="47" actId="207"/>
          <ac:spMkLst>
            <pc:docMk/>
            <pc:sldMk cId="2180387281" sldId="727"/>
            <ac:spMk id="5" creationId="{04CA3CDF-F8CF-EDC6-644F-FF946271342D}"/>
          </ac:spMkLst>
        </pc:spChg>
        <pc:spChg chg="mod">
          <ac:chgData name="Springer, Agee" userId="c70aae34-03cc-4ca4-9dc9-ab0f1f0f7e1f" providerId="ADAL" clId="{848C2316-0557-4188-87F9-4E49BF3621BA}" dt="2024-08-17T01:19:17.482" v="30"/>
          <ac:spMkLst>
            <pc:docMk/>
            <pc:sldMk cId="2180387281" sldId="727"/>
            <ac:spMk id="6" creationId="{F7ED71E1-1E4D-4C60-FA57-EF6A69D5D4B9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0" creationId="{BDF5A4DB-DA9B-4BCC-AB48-2838F7BAE990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1" creationId="{400674A9-BD31-4F6B-8BA2-ED21ACA0B5EC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2" creationId="{24AC27B0-00DC-449F-A137-E217D9772D74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3" creationId="{B2DA3781-489C-4112-9B12-00B932728003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6" creationId="{1EF11386-AA77-45EC-ADFE-2B6E3F57A64D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17" creationId="{5FDF91DC-3734-4489-A6E4-8C081B7C8763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0" creationId="{73018A2C-9C01-4A9A-A52B-18E81C8EF7F6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1" creationId="{4A692E6A-9C13-475F-98D9-462026A225E4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2" creationId="{E427B603-219C-4F25-B10A-2FD346B496F6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3" creationId="{67A8CFC0-6489-4D26-9D8E-0CA096825E36}"/>
          </ac:spMkLst>
        </pc:spChg>
        <pc:spChg chg="mod">
          <ac:chgData name="Springer, Agee" userId="c70aae34-03cc-4ca4-9dc9-ab0f1f0f7e1f" providerId="ADAL" clId="{848C2316-0557-4188-87F9-4E49BF3621BA}" dt="2024-08-17T01:24:26.175" v="51" actId="14100"/>
          <ac:spMkLst>
            <pc:docMk/>
            <pc:sldMk cId="2180387281" sldId="727"/>
            <ac:spMk id="24" creationId="{58291C3D-B89D-8CCD-8EB2-6EC9C2A54D3A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7" creationId="{8A25B0F0-9275-43D3-8C33-55B2148CD0E2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29" creationId="{3741D3DB-48B4-485E-BC11-B0177E015347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31" creationId="{DA6033E0-8855-4B18-9080-ADBF07DCA87F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33" creationId="{8694BB8E-785A-41C4-9E29-DD404D5FDFE1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36" creationId="{D5F3ACB6-920C-4FC1-8ED4-F8D8AC64AD76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38" creationId="{43F4344D-D75F-406E-A461-660BA83F333C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40" creationId="{314CED18-C5F4-4E36-8CBC-52EB41C53E2F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43" creationId="{243933DD-F8C6-4058-B726-E0826DECFAC3}"/>
          </ac:spMkLst>
        </pc:spChg>
        <pc:spChg chg="add mod">
          <ac:chgData name="Springer, Agee" userId="c70aae34-03cc-4ca4-9dc9-ab0f1f0f7e1f" providerId="ADAL" clId="{848C2316-0557-4188-87F9-4E49BF3621BA}" dt="2024-08-17T01:23:24.277" v="34"/>
          <ac:spMkLst>
            <pc:docMk/>
            <pc:sldMk cId="2180387281" sldId="727"/>
            <ac:spMk id="45" creationId="{3F1BBB09-B0FF-40F4-97F5-14CAAC576B0E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0" creationId="{BDF5A4DB-DA9B-4BCC-AB48-2838F7BAE990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1" creationId="{400674A9-BD31-4F6B-8BA2-ED21ACA0B5EC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2" creationId="{24AC27B0-00DC-449F-A137-E217D9772D74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3" creationId="{B2DA3781-489C-4112-9B12-00B932728003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6" creationId="{1EF11386-AA77-45EC-ADFE-2B6E3F57A64D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57" creationId="{5FDF91DC-3734-4489-A6E4-8C081B7C8763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0" creationId="{73018A2C-9C01-4A9A-A52B-18E81C8EF7F6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1" creationId="{4A692E6A-9C13-475F-98D9-462026A225E4}"/>
          </ac:spMkLst>
        </pc:spChg>
        <pc:spChg chg="add del mod">
          <ac:chgData name="Springer, Agee" userId="c70aae34-03cc-4ca4-9dc9-ab0f1f0f7e1f" providerId="ADAL" clId="{848C2316-0557-4188-87F9-4E49BF3621BA}" dt="2024-08-17T01:23:30.952" v="40" actId="478"/>
          <ac:spMkLst>
            <pc:docMk/>
            <pc:sldMk cId="2180387281" sldId="727"/>
            <ac:spMk id="62" creationId="{E427B603-219C-4F25-B10A-2FD346B496F6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3" creationId="{67A8CFC0-6489-4D26-9D8E-0CA096825E36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5" creationId="{8A25B0F0-9275-43D3-8C33-55B2148CD0E2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7" creationId="{3741D3DB-48B4-485E-BC11-B0177E015347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69" creationId="{DA6033E0-8855-4B18-9080-ADBF07DCA87F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71" creationId="{8694BB8E-785A-41C4-9E29-DD404D5FDFE1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74" creationId="{D5F3ACB6-920C-4FC1-8ED4-F8D8AC64AD76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76" creationId="{43F4344D-D75F-406E-A461-660BA83F333C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78" creationId="{314CED18-C5F4-4E36-8CBC-52EB41C53E2F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81" creationId="{243933DD-F8C6-4058-B726-E0826DECFAC3}"/>
          </ac:spMkLst>
        </pc:spChg>
        <pc:spChg chg="add mod">
          <ac:chgData name="Springer, Agee" userId="c70aae34-03cc-4ca4-9dc9-ab0f1f0f7e1f" providerId="ADAL" clId="{848C2316-0557-4188-87F9-4E49BF3621BA}" dt="2024-08-17T01:23:27.151" v="38"/>
          <ac:spMkLst>
            <pc:docMk/>
            <pc:sldMk cId="2180387281" sldId="727"/>
            <ac:spMk id="83" creationId="{3F1BBB09-B0FF-40F4-97F5-14CAAC576B0E}"/>
          </ac:spMkLst>
        </pc:spChg>
        <pc:spChg chg="add mod">
          <ac:chgData name="Springer, Agee" userId="c70aae34-03cc-4ca4-9dc9-ab0f1f0f7e1f" providerId="ADAL" clId="{848C2316-0557-4188-87F9-4E49BF3621BA}" dt="2024-08-17T01:30:06.607" v="179" actId="404"/>
          <ac:spMkLst>
            <pc:docMk/>
            <pc:sldMk cId="2180387281" sldId="727"/>
            <ac:spMk id="85" creationId="{D48DAC8C-FDEC-F48F-D3F4-759725EF0D14}"/>
          </ac:spMkLst>
        </pc:spChg>
        <pc:spChg chg="add mod">
          <ac:chgData name="Springer, Agee" userId="c70aae34-03cc-4ca4-9dc9-ab0f1f0f7e1f" providerId="ADAL" clId="{848C2316-0557-4188-87F9-4E49BF3621BA}" dt="2024-08-17T01:30:10.646" v="180" actId="113"/>
          <ac:spMkLst>
            <pc:docMk/>
            <pc:sldMk cId="2180387281" sldId="727"/>
            <ac:spMk id="86" creationId="{BDA3BA1B-7DFE-E344-A39D-4B49C45D39C7}"/>
          </ac:spMkLst>
        </pc:s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7" creationId="{E4119DC1-61A1-4853-AB8B-BEBD9624C17C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8" creationId="{3F87BB4E-86CF-4474-8696-A0E7AA8D80EF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9" creationId="{18A3E263-AE17-4DFA-B612-9F5408F7A964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14" creationId="{92D2CE29-349C-4056-8DCD-83BA61522DD3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15" creationId="{B6DE8047-8A8C-48B7-8AFB-32E0995194AB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18" creationId="{1BB39455-04EB-4762-9384-E4BC228C97B0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19" creationId="{207B2A5B-48B8-47CF-81D6-07F31DC38D38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34" creationId="{A39FA393-E846-4D84-8599-9A4A2652982C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35" creationId="{2F7BD0D1-7A6B-4410-9898-E0425B155297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41" creationId="{8821269B-5AE2-4273-B37F-416FE232DE36}"/>
          </ac:grpSpMkLst>
        </pc:grpChg>
        <pc:grpChg chg="add mod">
          <ac:chgData name="Springer, Agee" userId="c70aae34-03cc-4ca4-9dc9-ab0f1f0f7e1f" providerId="ADAL" clId="{848C2316-0557-4188-87F9-4E49BF3621BA}" dt="2024-08-17T01:23:24.277" v="34"/>
          <ac:grpSpMkLst>
            <pc:docMk/>
            <pc:sldMk cId="2180387281" sldId="727"/>
            <ac:grpSpMk id="42" creationId="{6CF4ECF2-A4BB-4F50-B5B8-511052798A1F}"/>
          </ac:grpSpMkLst>
        </pc:grpChg>
        <pc:grpChg chg="add mod ord">
          <ac:chgData name="Springer, Agee" userId="c70aae34-03cc-4ca4-9dc9-ab0f1f0f7e1f" providerId="ADAL" clId="{848C2316-0557-4188-87F9-4E49BF3621BA}" dt="2024-08-17T01:23:42.871" v="42" actId="167"/>
          <ac:grpSpMkLst>
            <pc:docMk/>
            <pc:sldMk cId="2180387281" sldId="727"/>
            <ac:grpSpMk id="47" creationId="{E4119DC1-61A1-4853-AB8B-BEBD9624C17C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48" creationId="{3F87BB4E-86CF-4474-8696-A0E7AA8D80EF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49" creationId="{18A3E263-AE17-4DFA-B612-9F5408F7A964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54" creationId="{92D2CE29-349C-4056-8DCD-83BA61522DD3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55" creationId="{B6DE8047-8A8C-48B7-8AFB-32E0995194AB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58" creationId="{1BB39455-04EB-4762-9384-E4BC228C97B0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59" creationId="{207B2A5B-48B8-47CF-81D6-07F31DC38D38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72" creationId="{A39FA393-E846-4D84-8599-9A4A2652982C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73" creationId="{2F7BD0D1-7A6B-4410-9898-E0425B155297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79" creationId="{8821269B-5AE2-4273-B37F-416FE232DE36}"/>
          </ac:grpSpMkLst>
        </pc:grpChg>
        <pc:grpChg chg="add mod">
          <ac:chgData name="Springer, Agee" userId="c70aae34-03cc-4ca4-9dc9-ab0f1f0f7e1f" providerId="ADAL" clId="{848C2316-0557-4188-87F9-4E49BF3621BA}" dt="2024-08-17T01:23:27.151" v="38"/>
          <ac:grpSpMkLst>
            <pc:docMk/>
            <pc:sldMk cId="2180387281" sldId="727"/>
            <ac:grpSpMk id="80" creationId="{6CF4ECF2-A4BB-4F50-B5B8-511052798A1F}"/>
          </ac:grpSpMkLst>
        </pc:grpChg>
        <pc:picChg chg="del mod">
          <ac:chgData name="Springer, Agee" userId="c70aae34-03cc-4ca4-9dc9-ab0f1f0f7e1f" providerId="ADAL" clId="{848C2316-0557-4188-87F9-4E49BF3621BA}" dt="2024-08-17T01:23:26.420" v="37" actId="478"/>
          <ac:picMkLst>
            <pc:docMk/>
            <pc:sldMk cId="2180387281" sldId="727"/>
            <ac:picMk id="26" creationId="{8ACFAFBD-001D-8805-65DA-A4C8A3A05432}"/>
          </ac:picMkLst>
        </pc:pic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25" creationId="{34EA39BE-7D62-4B9F-B3EC-CAF3D060B022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28" creationId="{D89CDEE1-F083-4B5B-A2FA-D006199CC1A4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30" creationId="{DAC7FBF8-04C1-4BBD-8F19-27FD0BEB4677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32" creationId="{13C0A0EA-EA75-42C2-A5FC-278CD426A442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37" creationId="{9B20043F-812C-47A9-BD9E-311ADDB47EC7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39" creationId="{D6E37BC8-7CB3-4858-B643-AD7AB5394B79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44" creationId="{0BC0D958-BCD9-48A2-8287-DABD8E05268D}"/>
          </ac:cxnSpMkLst>
        </pc:cxnChg>
        <pc:cxnChg chg="add mod">
          <ac:chgData name="Springer, Agee" userId="c70aae34-03cc-4ca4-9dc9-ab0f1f0f7e1f" providerId="ADAL" clId="{848C2316-0557-4188-87F9-4E49BF3621BA}" dt="2024-08-17T01:23:24.277" v="34"/>
          <ac:cxnSpMkLst>
            <pc:docMk/>
            <pc:sldMk cId="2180387281" sldId="727"/>
            <ac:cxnSpMk id="46" creationId="{9383D993-6134-4A0C-8CC6-496B3B4F6C0A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64" creationId="{34EA39BE-7D62-4B9F-B3EC-CAF3D060B022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66" creationId="{D89CDEE1-F083-4B5B-A2FA-D006199CC1A4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68" creationId="{DAC7FBF8-04C1-4BBD-8F19-27FD0BEB4677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70" creationId="{13C0A0EA-EA75-42C2-A5FC-278CD426A442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75" creationId="{9B20043F-812C-47A9-BD9E-311ADDB47EC7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77" creationId="{D6E37BC8-7CB3-4858-B643-AD7AB5394B79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82" creationId="{0BC0D958-BCD9-48A2-8287-DABD8E05268D}"/>
          </ac:cxnSpMkLst>
        </pc:cxnChg>
        <pc:cxnChg chg="add mod">
          <ac:chgData name="Springer, Agee" userId="c70aae34-03cc-4ca4-9dc9-ab0f1f0f7e1f" providerId="ADAL" clId="{848C2316-0557-4188-87F9-4E49BF3621BA}" dt="2024-08-17T01:23:27.151" v="38"/>
          <ac:cxnSpMkLst>
            <pc:docMk/>
            <pc:sldMk cId="2180387281" sldId="727"/>
            <ac:cxnSpMk id="84" creationId="{9383D993-6134-4A0C-8CC6-496B3B4F6C0A}"/>
          </ac:cxnSpMkLst>
        </pc:cxnChg>
      </pc:sldChg>
      <pc:sldChg chg="add del">
        <pc:chgData name="Springer, Agee" userId="c70aae34-03cc-4ca4-9dc9-ab0f1f0f7e1f" providerId="ADAL" clId="{848C2316-0557-4188-87F9-4E49BF3621BA}" dt="2024-08-17T01:30:13.704" v="181" actId="47"/>
        <pc:sldMkLst>
          <pc:docMk/>
          <pc:sldMk cId="1829107413" sldId="728"/>
        </pc:sldMkLst>
      </pc:sldChg>
      <pc:sldChg chg="modSp add mod modAnim">
        <pc:chgData name="Springer, Agee" userId="c70aae34-03cc-4ca4-9dc9-ab0f1f0f7e1f" providerId="ADAL" clId="{848C2316-0557-4188-87F9-4E49BF3621BA}" dt="2024-08-17T01:33:38.636" v="246" actId="20577"/>
        <pc:sldMkLst>
          <pc:docMk/>
          <pc:sldMk cId="2324305609" sldId="728"/>
        </pc:sldMkLst>
        <pc:spChg chg="mod">
          <ac:chgData name="Springer, Agee" userId="c70aae34-03cc-4ca4-9dc9-ab0f1f0f7e1f" providerId="ADAL" clId="{848C2316-0557-4188-87F9-4E49BF3621BA}" dt="2024-08-17T01:31:44.541" v="205" actId="27636"/>
          <ac:spMkLst>
            <pc:docMk/>
            <pc:sldMk cId="2324305609" sldId="728"/>
            <ac:spMk id="3" creationId="{CC53BEA2-0BFB-B61B-6AD3-5C13402D98B2}"/>
          </ac:spMkLst>
        </pc:spChg>
        <pc:spChg chg="mod">
          <ac:chgData name="Springer, Agee" userId="c70aae34-03cc-4ca4-9dc9-ab0f1f0f7e1f" providerId="ADAL" clId="{848C2316-0557-4188-87F9-4E49BF3621BA}" dt="2024-08-17T01:33:38.636" v="246" actId="20577"/>
          <ac:spMkLst>
            <pc:docMk/>
            <pc:sldMk cId="2324305609" sldId="728"/>
            <ac:spMk id="5" creationId="{04CA3CDF-F8CF-EDC6-644F-FF946271342D}"/>
          </ac:spMkLst>
        </pc:spChg>
        <pc:spChg chg="mod">
          <ac:chgData name="Springer, Agee" userId="c70aae34-03cc-4ca4-9dc9-ab0f1f0f7e1f" providerId="ADAL" clId="{848C2316-0557-4188-87F9-4E49BF3621BA}" dt="2024-08-17T01:31:12.394" v="188"/>
          <ac:spMkLst>
            <pc:docMk/>
            <pc:sldMk cId="2324305609" sldId="728"/>
            <ac:spMk id="6" creationId="{F7ED71E1-1E4D-4C60-FA57-EF6A69D5D4B9}"/>
          </ac:spMkLst>
        </pc:spChg>
        <pc:spChg chg="mod">
          <ac:chgData name="Springer, Agee" userId="c70aae34-03cc-4ca4-9dc9-ab0f1f0f7e1f" providerId="ADAL" clId="{848C2316-0557-4188-87F9-4E49BF3621BA}" dt="2024-08-17T01:30:40.877" v="185" actId="14100"/>
          <ac:spMkLst>
            <pc:docMk/>
            <pc:sldMk cId="2324305609" sldId="728"/>
            <ac:spMk id="24" creationId="{58291C3D-B89D-8CCD-8EB2-6EC9C2A54D3A}"/>
          </ac:spMkLst>
        </pc:spChg>
        <pc:spChg chg="mod">
          <ac:chgData name="Springer, Agee" userId="c70aae34-03cc-4ca4-9dc9-ab0f1f0f7e1f" providerId="ADAL" clId="{848C2316-0557-4188-87F9-4E49BF3621BA}" dt="2024-08-17T01:30:29.352" v="183" actId="20577"/>
          <ac:spMkLst>
            <pc:docMk/>
            <pc:sldMk cId="2324305609" sldId="728"/>
            <ac:spMk id="57" creationId="{5FDF91DC-3734-4489-A6E4-8C081B7C8763}"/>
          </ac:spMkLst>
        </pc:spChg>
        <pc:spChg chg="mod">
          <ac:chgData name="Springer, Agee" userId="c70aae34-03cc-4ca4-9dc9-ab0f1f0f7e1f" providerId="ADAL" clId="{848C2316-0557-4188-87F9-4E49BF3621BA}" dt="2024-08-17T01:30:34.747" v="184" actId="20577"/>
          <ac:spMkLst>
            <pc:docMk/>
            <pc:sldMk cId="2324305609" sldId="728"/>
            <ac:spMk id="60" creationId="{73018A2C-9C01-4A9A-A52B-18E81C8EF7F6}"/>
          </ac:spMkLst>
        </pc:spChg>
        <pc:spChg chg="mod">
          <ac:chgData name="Springer, Agee" userId="c70aae34-03cc-4ca4-9dc9-ab0f1f0f7e1f" providerId="ADAL" clId="{848C2316-0557-4188-87F9-4E49BF3621BA}" dt="2024-08-17T01:30:49.210" v="186" actId="1076"/>
          <ac:spMkLst>
            <pc:docMk/>
            <pc:sldMk cId="2324305609" sldId="728"/>
            <ac:spMk id="85" creationId="{D48DAC8C-FDEC-F48F-D3F4-759725EF0D14}"/>
          </ac:spMkLst>
        </pc:spChg>
      </pc:sldChg>
      <pc:sldChg chg="add del">
        <pc:chgData name="Springer, Agee" userId="c70aae34-03cc-4ca4-9dc9-ab0f1f0f7e1f" providerId="ADAL" clId="{848C2316-0557-4188-87F9-4E49BF3621BA}" dt="2024-08-17T01:32:20.121" v="207" actId="47"/>
        <pc:sldMkLst>
          <pc:docMk/>
          <pc:sldMk cId="708065719" sldId="729"/>
        </pc:sldMkLst>
      </pc:sldChg>
      <pc:sldChg chg="modSp add mod modAnim">
        <pc:chgData name="Springer, Agee" userId="c70aae34-03cc-4ca4-9dc9-ab0f1f0f7e1f" providerId="ADAL" clId="{848C2316-0557-4188-87F9-4E49BF3621BA}" dt="2024-08-17T01:35:14.157" v="266" actId="404"/>
        <pc:sldMkLst>
          <pc:docMk/>
          <pc:sldMk cId="3825178874" sldId="729"/>
        </pc:sldMkLst>
        <pc:spChg chg="mod">
          <ac:chgData name="Springer, Agee" userId="c70aae34-03cc-4ca4-9dc9-ab0f1f0f7e1f" providerId="ADAL" clId="{848C2316-0557-4188-87F9-4E49BF3621BA}" dt="2024-08-17T01:34:38.152" v="258" actId="20577"/>
          <ac:spMkLst>
            <pc:docMk/>
            <pc:sldMk cId="3825178874" sldId="729"/>
            <ac:spMk id="3" creationId="{CC53BEA2-0BFB-B61B-6AD3-5C13402D98B2}"/>
          </ac:spMkLst>
        </pc:spChg>
        <pc:spChg chg="mod">
          <ac:chgData name="Springer, Agee" userId="c70aae34-03cc-4ca4-9dc9-ab0f1f0f7e1f" providerId="ADAL" clId="{848C2316-0557-4188-87F9-4E49BF3621BA}" dt="2024-08-17T01:35:14.157" v="266" actId="404"/>
          <ac:spMkLst>
            <pc:docMk/>
            <pc:sldMk cId="3825178874" sldId="729"/>
            <ac:spMk id="5" creationId="{04CA3CDF-F8CF-EDC6-644F-FF946271342D}"/>
          </ac:spMkLst>
        </pc:spChg>
        <pc:spChg chg="mod">
          <ac:chgData name="Springer, Agee" userId="c70aae34-03cc-4ca4-9dc9-ab0f1f0f7e1f" providerId="ADAL" clId="{848C2316-0557-4188-87F9-4E49BF3621BA}" dt="2024-08-17T01:34:12.852" v="250" actId="255"/>
          <ac:spMkLst>
            <pc:docMk/>
            <pc:sldMk cId="3825178874" sldId="729"/>
            <ac:spMk id="6" creationId="{F7ED71E1-1E4D-4C60-FA57-EF6A69D5D4B9}"/>
          </ac:spMkLst>
        </pc:spChg>
        <pc:spChg chg="mod">
          <ac:chgData name="Springer, Agee" userId="c70aae34-03cc-4ca4-9dc9-ab0f1f0f7e1f" providerId="ADAL" clId="{848C2316-0557-4188-87F9-4E49BF3621BA}" dt="2024-08-17T01:33:04.891" v="241" actId="20577"/>
          <ac:spMkLst>
            <pc:docMk/>
            <pc:sldMk cId="3825178874" sldId="729"/>
            <ac:spMk id="50" creationId="{BDF5A4DB-DA9B-4BCC-AB48-2838F7BAE990}"/>
          </ac:spMkLst>
        </pc:spChg>
        <pc:spChg chg="mod">
          <ac:chgData name="Springer, Agee" userId="c70aae34-03cc-4ca4-9dc9-ab0f1f0f7e1f" providerId="ADAL" clId="{848C2316-0557-4188-87F9-4E49BF3621BA}" dt="2024-08-17T01:33:00.563" v="240" actId="20577"/>
          <ac:spMkLst>
            <pc:docMk/>
            <pc:sldMk cId="3825178874" sldId="729"/>
            <ac:spMk id="57" creationId="{5FDF91DC-3734-4489-A6E4-8C081B7C8763}"/>
          </ac:spMkLst>
        </pc:spChg>
      </pc:sldChg>
      <pc:sldChg chg="modSp add mod ord">
        <pc:chgData name="Springer, Agee" userId="c70aae34-03cc-4ca4-9dc9-ab0f1f0f7e1f" providerId="ADAL" clId="{848C2316-0557-4188-87F9-4E49BF3621BA}" dt="2024-08-17T01:37:25.908" v="295"/>
        <pc:sldMkLst>
          <pc:docMk/>
          <pc:sldMk cId="1280383715" sldId="730"/>
        </pc:sldMkLst>
        <pc:spChg chg="mod">
          <ac:chgData name="Springer, Agee" userId="c70aae34-03cc-4ca4-9dc9-ab0f1f0f7e1f" providerId="ADAL" clId="{848C2316-0557-4188-87F9-4E49BF3621BA}" dt="2024-08-17T01:36:40.018" v="290" actId="14100"/>
          <ac:spMkLst>
            <pc:docMk/>
            <pc:sldMk cId="1280383715" sldId="730"/>
            <ac:spMk id="3" creationId="{CC53BEA2-0BFB-B61B-6AD3-5C13402D98B2}"/>
          </ac:spMkLst>
        </pc:spChg>
        <pc:spChg chg="mod">
          <ac:chgData name="Springer, Agee" userId="c70aae34-03cc-4ca4-9dc9-ab0f1f0f7e1f" providerId="ADAL" clId="{848C2316-0557-4188-87F9-4E49BF3621BA}" dt="2024-08-17T01:36:33.208" v="289" actId="403"/>
          <ac:spMkLst>
            <pc:docMk/>
            <pc:sldMk cId="1280383715" sldId="730"/>
            <ac:spMk id="5" creationId="{04CA3CDF-F8CF-EDC6-644F-FF946271342D}"/>
          </ac:spMkLst>
        </pc:spChg>
        <pc:spChg chg="mod">
          <ac:chgData name="Springer, Agee" userId="c70aae34-03cc-4ca4-9dc9-ab0f1f0f7e1f" providerId="ADAL" clId="{848C2316-0557-4188-87F9-4E49BF3621BA}" dt="2024-08-17T01:36:02.429" v="271"/>
          <ac:spMkLst>
            <pc:docMk/>
            <pc:sldMk cId="1280383715" sldId="730"/>
            <ac:spMk id="6" creationId="{F7ED71E1-1E4D-4C60-FA57-EF6A69D5D4B9}"/>
          </ac:spMkLst>
        </pc:spChg>
        <pc:spChg chg="mod">
          <ac:chgData name="Springer, Agee" userId="c70aae34-03cc-4ca4-9dc9-ab0f1f0f7e1f" providerId="ADAL" clId="{848C2316-0557-4188-87F9-4E49BF3621BA}" dt="2024-08-17T01:36:46.359" v="291" actId="20577"/>
          <ac:spMkLst>
            <pc:docMk/>
            <pc:sldMk cId="1280383715" sldId="730"/>
            <ac:spMk id="57" creationId="{5FDF91DC-3734-4489-A6E4-8C081B7C8763}"/>
          </ac:spMkLst>
        </pc:spChg>
      </pc:sldChg>
    </pc:docChg>
  </pc:docChgLst>
  <pc:docChgLst>
    <pc:chgData name="Springer, Agee" userId="c70aae34-03cc-4ca4-9dc9-ab0f1f0f7e1f" providerId="ADAL" clId="{55318557-7D4F-44C8-9AAC-6DA325144E41}"/>
    <pc:docChg chg="undo redo custSel addSld delSld modSld sldOrd modSection modNotesMaster modHandout">
      <pc:chgData name="Springer, Agee" userId="c70aae34-03cc-4ca4-9dc9-ab0f1f0f7e1f" providerId="ADAL" clId="{55318557-7D4F-44C8-9AAC-6DA325144E41}" dt="2023-08-16T13:39:39.841" v="3271"/>
      <pc:docMkLst>
        <pc:docMk/>
      </pc:docMkLst>
      <pc:sldChg chg="modSp mod">
        <pc:chgData name="Springer, Agee" userId="c70aae34-03cc-4ca4-9dc9-ab0f1f0f7e1f" providerId="ADAL" clId="{55318557-7D4F-44C8-9AAC-6DA325144E41}" dt="2023-08-15T19:40:43.099" v="7" actId="20577"/>
        <pc:sldMkLst>
          <pc:docMk/>
          <pc:sldMk cId="1850676767" sldId="542"/>
        </pc:sldMkLst>
        <pc:spChg chg="mod">
          <ac:chgData name="Springer, Agee" userId="c70aae34-03cc-4ca4-9dc9-ab0f1f0f7e1f" providerId="ADAL" clId="{55318557-7D4F-44C8-9AAC-6DA325144E41}" dt="2023-08-15T19:40:43.099" v="7" actId="20577"/>
          <ac:spMkLst>
            <pc:docMk/>
            <pc:sldMk cId="1850676767" sldId="542"/>
            <ac:spMk id="4" creationId="{71B380C9-83F4-13B7-773B-9880F0F13E5F}"/>
          </ac:spMkLst>
        </pc:spChg>
      </pc:sldChg>
      <pc:sldChg chg="modSp add del mod">
        <pc:chgData name="Springer, Agee" userId="c70aae34-03cc-4ca4-9dc9-ab0f1f0f7e1f" providerId="ADAL" clId="{55318557-7D4F-44C8-9AAC-6DA325144E41}" dt="2023-08-15T19:45:26.416" v="134" actId="47"/>
        <pc:sldMkLst>
          <pc:docMk/>
          <pc:sldMk cId="523696043" sldId="574"/>
        </pc:sldMkLst>
        <pc:spChg chg="mod">
          <ac:chgData name="Springer, Agee" userId="c70aae34-03cc-4ca4-9dc9-ab0f1f0f7e1f" providerId="ADAL" clId="{55318557-7D4F-44C8-9AAC-6DA325144E41}" dt="2023-08-15T19:45:11.315" v="133" actId="20577"/>
          <ac:spMkLst>
            <pc:docMk/>
            <pc:sldMk cId="523696043" sldId="574"/>
            <ac:spMk id="2" creationId="{D4C8ABDA-7515-95BD-508F-09E6553A42E8}"/>
          </ac:spMkLst>
        </pc:spChg>
      </pc:sldChg>
      <pc:sldChg chg="modSp mod">
        <pc:chgData name="Springer, Agee" userId="c70aae34-03cc-4ca4-9dc9-ab0f1f0f7e1f" providerId="ADAL" clId="{55318557-7D4F-44C8-9AAC-6DA325144E41}" dt="2023-08-16T00:07:57.164" v="3007" actId="20577"/>
        <pc:sldMkLst>
          <pc:docMk/>
          <pc:sldMk cId="3580375206" sldId="599"/>
        </pc:sldMkLst>
        <pc:spChg chg="mod">
          <ac:chgData name="Springer, Agee" userId="c70aae34-03cc-4ca4-9dc9-ab0f1f0f7e1f" providerId="ADAL" clId="{55318557-7D4F-44C8-9AAC-6DA325144E41}" dt="2023-08-16T00:07:57.164" v="3007" actId="20577"/>
          <ac:spMkLst>
            <pc:docMk/>
            <pc:sldMk cId="3580375206" sldId="599"/>
            <ac:spMk id="3" creationId="{CFFA457E-A7BC-B299-6CE2-F2F57FE099C1}"/>
          </ac:spMkLst>
        </pc:spChg>
      </pc:sldChg>
      <pc:sldChg chg="modSp mod">
        <pc:chgData name="Springer, Agee" userId="c70aae34-03cc-4ca4-9dc9-ab0f1f0f7e1f" providerId="ADAL" clId="{55318557-7D4F-44C8-9AAC-6DA325144E41}" dt="2023-08-16T00:17:42.820" v="3032" actId="27636"/>
        <pc:sldMkLst>
          <pc:docMk/>
          <pc:sldMk cId="2489848323" sldId="602"/>
        </pc:sldMkLst>
        <pc:spChg chg="mod">
          <ac:chgData name="Springer, Agee" userId="c70aae34-03cc-4ca4-9dc9-ab0f1f0f7e1f" providerId="ADAL" clId="{55318557-7D4F-44C8-9AAC-6DA325144E41}" dt="2023-08-16T00:17:42.820" v="3032" actId="27636"/>
          <ac:spMkLst>
            <pc:docMk/>
            <pc:sldMk cId="2489848323" sldId="602"/>
            <ac:spMk id="3" creationId="{BDD578C0-BCD1-C1B1-256F-4254D582FA86}"/>
          </ac:spMkLst>
        </pc:spChg>
      </pc:sldChg>
      <pc:sldChg chg="modSp mod">
        <pc:chgData name="Springer, Agee" userId="c70aae34-03cc-4ca4-9dc9-ab0f1f0f7e1f" providerId="ADAL" clId="{55318557-7D4F-44C8-9AAC-6DA325144E41}" dt="2023-08-16T01:23:05.675" v="3261" actId="120"/>
        <pc:sldMkLst>
          <pc:docMk/>
          <pc:sldMk cId="3795902379" sldId="603"/>
        </pc:sldMkLst>
        <pc:spChg chg="mod">
          <ac:chgData name="Springer, Agee" userId="c70aae34-03cc-4ca4-9dc9-ab0f1f0f7e1f" providerId="ADAL" clId="{55318557-7D4F-44C8-9AAC-6DA325144E41}" dt="2023-08-16T01:23:05.675" v="3261" actId="120"/>
          <ac:spMkLst>
            <pc:docMk/>
            <pc:sldMk cId="3795902379" sldId="603"/>
            <ac:spMk id="73" creationId="{9EA8A7F4-E3DD-738B-B462-985BC444FEF9}"/>
          </ac:spMkLst>
        </pc:spChg>
      </pc:sldChg>
      <pc:sldChg chg="addSp modSp ord">
        <pc:chgData name="Springer, Agee" userId="c70aae34-03cc-4ca4-9dc9-ab0f1f0f7e1f" providerId="ADAL" clId="{55318557-7D4F-44C8-9AAC-6DA325144E41}" dt="2023-08-15T20:09:58.591" v="535"/>
        <pc:sldMkLst>
          <pc:docMk/>
          <pc:sldMk cId="2134978874" sldId="612"/>
        </pc:sldMkLst>
        <pc:spChg chg="add mod">
          <ac:chgData name="Springer, Agee" userId="c70aae34-03cc-4ca4-9dc9-ab0f1f0f7e1f" providerId="ADAL" clId="{55318557-7D4F-44C8-9AAC-6DA325144E41}" dt="2023-08-15T20:09:37.166" v="533"/>
          <ac:spMkLst>
            <pc:docMk/>
            <pc:sldMk cId="2134978874" sldId="612"/>
            <ac:spMk id="5" creationId="{1A1C6D1B-B7BC-0FE2-325F-D4B119BE7282}"/>
          </ac:spMkLst>
        </pc:spChg>
      </pc:sldChg>
      <pc:sldChg chg="modSp mod">
        <pc:chgData name="Springer, Agee" userId="c70aae34-03cc-4ca4-9dc9-ab0f1f0f7e1f" providerId="ADAL" clId="{55318557-7D4F-44C8-9AAC-6DA325144E41}" dt="2023-08-16T00:11:38.014" v="3028" actId="20577"/>
        <pc:sldMkLst>
          <pc:docMk/>
          <pc:sldMk cId="1054280311" sldId="614"/>
        </pc:sldMkLst>
        <pc:spChg chg="mod">
          <ac:chgData name="Springer, Agee" userId="c70aae34-03cc-4ca4-9dc9-ab0f1f0f7e1f" providerId="ADAL" clId="{55318557-7D4F-44C8-9AAC-6DA325144E41}" dt="2023-08-16T00:11:38.014" v="3028" actId="20577"/>
          <ac:spMkLst>
            <pc:docMk/>
            <pc:sldMk cId="1054280311" sldId="614"/>
            <ac:spMk id="3" creationId="{4E4063D7-B95F-BBAE-6CB7-4F4CD36B325E}"/>
          </ac:spMkLst>
        </pc:spChg>
      </pc:sldChg>
      <pc:sldChg chg="modSp">
        <pc:chgData name="Springer, Agee" userId="c70aae34-03cc-4ca4-9dc9-ab0f1f0f7e1f" providerId="ADAL" clId="{55318557-7D4F-44C8-9AAC-6DA325144E41}" dt="2023-08-15T22:30:19.906" v="2844"/>
        <pc:sldMkLst>
          <pc:docMk/>
          <pc:sldMk cId="3936836992" sldId="636"/>
        </pc:sldMkLst>
        <pc:spChg chg="mod">
          <ac:chgData name="Springer, Agee" userId="c70aae34-03cc-4ca4-9dc9-ab0f1f0f7e1f" providerId="ADAL" clId="{55318557-7D4F-44C8-9AAC-6DA325144E41}" dt="2023-08-15T22:30:19.906" v="2844"/>
          <ac:spMkLst>
            <pc:docMk/>
            <pc:sldMk cId="3936836992" sldId="636"/>
            <ac:spMk id="7" creationId="{6E6BE1F0-0017-601B-E7E6-21FEBB47C810}"/>
          </ac:spMkLst>
        </pc:spChg>
      </pc:sldChg>
      <pc:sldChg chg="modSp mod">
        <pc:chgData name="Springer, Agee" userId="c70aae34-03cc-4ca4-9dc9-ab0f1f0f7e1f" providerId="ADAL" clId="{55318557-7D4F-44C8-9AAC-6DA325144E41}" dt="2023-08-16T01:13:30.266" v="3234" actId="27636"/>
        <pc:sldMkLst>
          <pc:docMk/>
          <pc:sldMk cId="119036074" sldId="638"/>
        </pc:sldMkLst>
        <pc:spChg chg="mod">
          <ac:chgData name="Springer, Agee" userId="c70aae34-03cc-4ca4-9dc9-ab0f1f0f7e1f" providerId="ADAL" clId="{55318557-7D4F-44C8-9AAC-6DA325144E41}" dt="2023-08-16T01:13:30.266" v="3234" actId="27636"/>
          <ac:spMkLst>
            <pc:docMk/>
            <pc:sldMk cId="119036074" sldId="638"/>
            <ac:spMk id="3" creationId="{969513C1-9DE6-E067-477C-47537A52866F}"/>
          </ac:spMkLst>
        </pc:spChg>
      </pc:sldChg>
      <pc:sldChg chg="modSp mod">
        <pc:chgData name="Springer, Agee" userId="c70aae34-03cc-4ca4-9dc9-ab0f1f0f7e1f" providerId="ADAL" clId="{55318557-7D4F-44C8-9AAC-6DA325144E41}" dt="2023-08-16T01:18:49.507" v="3260" actId="20577"/>
        <pc:sldMkLst>
          <pc:docMk/>
          <pc:sldMk cId="4077520451" sldId="639"/>
        </pc:sldMkLst>
        <pc:spChg chg="mod">
          <ac:chgData name="Springer, Agee" userId="c70aae34-03cc-4ca4-9dc9-ab0f1f0f7e1f" providerId="ADAL" clId="{55318557-7D4F-44C8-9AAC-6DA325144E41}" dt="2023-08-16T01:18:49.507" v="3260" actId="20577"/>
          <ac:spMkLst>
            <pc:docMk/>
            <pc:sldMk cId="4077520451" sldId="639"/>
            <ac:spMk id="3" creationId="{D5F396C1-7E19-C336-127F-E37017D73F1D}"/>
          </ac:spMkLst>
        </pc:spChg>
      </pc:sldChg>
      <pc:sldChg chg="modSp mod">
        <pc:chgData name="Springer, Agee" userId="c70aae34-03cc-4ca4-9dc9-ab0f1f0f7e1f" providerId="ADAL" clId="{55318557-7D4F-44C8-9AAC-6DA325144E41}" dt="2023-08-16T01:15:55.732" v="3251"/>
        <pc:sldMkLst>
          <pc:docMk/>
          <pc:sldMk cId="4094097958" sldId="652"/>
        </pc:sldMkLst>
        <pc:spChg chg="mod">
          <ac:chgData name="Springer, Agee" userId="c70aae34-03cc-4ca4-9dc9-ab0f1f0f7e1f" providerId="ADAL" clId="{55318557-7D4F-44C8-9AAC-6DA325144E41}" dt="2023-08-16T01:15:55.732" v="3251"/>
          <ac:spMkLst>
            <pc:docMk/>
            <pc:sldMk cId="4094097958" sldId="652"/>
            <ac:spMk id="3" creationId="{B861D995-BC95-6EB4-3DA1-54AA6DE60530}"/>
          </ac:spMkLst>
        </pc:spChg>
      </pc:sldChg>
      <pc:sldChg chg="addSp delSp modSp mod">
        <pc:chgData name="Springer, Agee" userId="c70aae34-03cc-4ca4-9dc9-ab0f1f0f7e1f" providerId="ADAL" clId="{55318557-7D4F-44C8-9AAC-6DA325144E41}" dt="2023-08-16T01:04:05.142" v="3186" actId="27636"/>
        <pc:sldMkLst>
          <pc:docMk/>
          <pc:sldMk cId="431793777" sldId="657"/>
        </pc:sldMkLst>
        <pc:spChg chg="del mod">
          <ac:chgData name="Springer, Agee" userId="c70aae34-03cc-4ca4-9dc9-ab0f1f0f7e1f" providerId="ADAL" clId="{55318557-7D4F-44C8-9AAC-6DA325144E41}" dt="2023-08-16T01:00:40.269" v="3066" actId="478"/>
          <ac:spMkLst>
            <pc:docMk/>
            <pc:sldMk cId="431793777" sldId="657"/>
            <ac:spMk id="5" creationId="{9B971C05-2A07-26CE-9965-9085E21BE3A9}"/>
          </ac:spMkLst>
        </pc:spChg>
        <pc:spChg chg="mod">
          <ac:chgData name="Springer, Agee" userId="c70aae34-03cc-4ca4-9dc9-ab0f1f0f7e1f" providerId="ADAL" clId="{55318557-7D4F-44C8-9AAC-6DA325144E41}" dt="2023-08-16T01:04:05.142" v="3186" actId="27636"/>
          <ac:spMkLst>
            <pc:docMk/>
            <pc:sldMk cId="431793777" sldId="657"/>
            <ac:spMk id="6" creationId="{F74A1B66-84AC-99F1-0267-31C3F490853F}"/>
          </ac:spMkLst>
        </pc:spChg>
        <pc:spChg chg="add mod ord">
          <ac:chgData name="Springer, Agee" userId="c70aae34-03cc-4ca4-9dc9-ab0f1f0f7e1f" providerId="ADAL" clId="{55318557-7D4F-44C8-9AAC-6DA325144E41}" dt="2023-08-16T01:01:39.983" v="3117" actId="20577"/>
          <ac:spMkLst>
            <pc:docMk/>
            <pc:sldMk cId="431793777" sldId="657"/>
            <ac:spMk id="9" creationId="{82DDB8F8-BD8D-5E53-95C1-D6363DB0D33F}"/>
          </ac:spMkLst>
        </pc:spChg>
        <pc:spChg chg="add del mod">
          <ac:chgData name="Springer, Agee" userId="c70aae34-03cc-4ca4-9dc9-ab0f1f0f7e1f" providerId="ADAL" clId="{55318557-7D4F-44C8-9AAC-6DA325144E41}" dt="2023-08-16T01:00:44.179" v="3067" actId="478"/>
          <ac:spMkLst>
            <pc:docMk/>
            <pc:sldMk cId="431793777" sldId="657"/>
            <ac:spMk id="12" creationId="{8442C6B6-62CE-D343-DE65-A55769C54CB6}"/>
          </ac:spMkLst>
        </pc:spChg>
      </pc:sldChg>
      <pc:sldChg chg="modSp mod">
        <pc:chgData name="Springer, Agee" userId="c70aae34-03cc-4ca4-9dc9-ab0f1f0f7e1f" providerId="ADAL" clId="{55318557-7D4F-44C8-9AAC-6DA325144E41}" dt="2023-08-16T01:25:20.150" v="3269" actId="20577"/>
        <pc:sldMkLst>
          <pc:docMk/>
          <pc:sldMk cId="3644988425" sldId="661"/>
        </pc:sldMkLst>
        <pc:spChg chg="mod">
          <ac:chgData name="Springer, Agee" userId="c70aae34-03cc-4ca4-9dc9-ab0f1f0f7e1f" providerId="ADAL" clId="{55318557-7D4F-44C8-9AAC-6DA325144E41}" dt="2023-08-16T01:25:20.150" v="3269" actId="20577"/>
          <ac:spMkLst>
            <pc:docMk/>
            <pc:sldMk cId="3644988425" sldId="661"/>
            <ac:spMk id="2" creationId="{0C379DF0-9B4D-410E-0BCF-FF6D9DB223A4}"/>
          </ac:spMkLst>
        </pc:spChg>
      </pc:sldChg>
      <pc:sldChg chg="addSp delSp modSp mod">
        <pc:chgData name="Springer, Agee" userId="c70aae34-03cc-4ca4-9dc9-ab0f1f0f7e1f" providerId="ADAL" clId="{55318557-7D4F-44C8-9AAC-6DA325144E41}" dt="2023-08-15T22:32:31.827" v="2889" actId="478"/>
        <pc:sldMkLst>
          <pc:docMk/>
          <pc:sldMk cId="2044735466" sldId="670"/>
        </pc:sldMkLst>
        <pc:spChg chg="add del mod">
          <ac:chgData name="Springer, Agee" userId="c70aae34-03cc-4ca4-9dc9-ab0f1f0f7e1f" providerId="ADAL" clId="{55318557-7D4F-44C8-9AAC-6DA325144E41}" dt="2023-08-15T22:32:31.827" v="2889" actId="478"/>
          <ac:spMkLst>
            <pc:docMk/>
            <pc:sldMk cId="2044735466" sldId="670"/>
            <ac:spMk id="5" creationId="{0A79F88E-949D-F004-F7A9-05DEAD9F7981}"/>
          </ac:spMkLst>
        </pc:spChg>
        <pc:spChg chg="add mod">
          <ac:chgData name="Springer, Agee" userId="c70aae34-03cc-4ca4-9dc9-ab0f1f0f7e1f" providerId="ADAL" clId="{55318557-7D4F-44C8-9AAC-6DA325144E41}" dt="2023-08-15T22:32:29.475" v="2888"/>
          <ac:spMkLst>
            <pc:docMk/>
            <pc:sldMk cId="2044735466" sldId="670"/>
            <ac:spMk id="6" creationId="{8413CAB5-B075-4D02-7003-69E9E02C09EF}"/>
          </ac:spMkLst>
        </pc:spChg>
      </pc:sldChg>
      <pc:sldChg chg="modSp mod">
        <pc:chgData name="Springer, Agee" userId="c70aae34-03cc-4ca4-9dc9-ab0f1f0f7e1f" providerId="ADAL" clId="{55318557-7D4F-44C8-9AAC-6DA325144E41}" dt="2023-08-15T19:44:28.480" v="120" actId="1076"/>
        <pc:sldMkLst>
          <pc:docMk/>
          <pc:sldMk cId="32156314" sldId="671"/>
        </pc:sldMkLst>
        <pc:spChg chg="mod">
          <ac:chgData name="Springer, Agee" userId="c70aae34-03cc-4ca4-9dc9-ab0f1f0f7e1f" providerId="ADAL" clId="{55318557-7D4F-44C8-9AAC-6DA325144E41}" dt="2023-08-15T19:44:28.480" v="120" actId="1076"/>
          <ac:spMkLst>
            <pc:docMk/>
            <pc:sldMk cId="32156314" sldId="671"/>
            <ac:spMk id="4" creationId="{71B380C9-83F4-13B7-773B-9880F0F13E5F}"/>
          </ac:spMkLst>
        </pc:spChg>
      </pc:sldChg>
      <pc:sldChg chg="modSp mod">
        <pc:chgData name="Springer, Agee" userId="c70aae34-03cc-4ca4-9dc9-ab0f1f0f7e1f" providerId="ADAL" clId="{55318557-7D4F-44C8-9AAC-6DA325144E41}" dt="2023-08-15T22:32:12.398" v="2884" actId="14100"/>
        <pc:sldMkLst>
          <pc:docMk/>
          <pc:sldMk cId="3550075925" sldId="677"/>
        </pc:sldMkLst>
        <pc:spChg chg="mod">
          <ac:chgData name="Springer, Agee" userId="c70aae34-03cc-4ca4-9dc9-ab0f1f0f7e1f" providerId="ADAL" clId="{55318557-7D4F-44C8-9AAC-6DA325144E41}" dt="2023-08-15T22:32:12.398" v="2884" actId="14100"/>
          <ac:spMkLst>
            <pc:docMk/>
            <pc:sldMk cId="3550075925" sldId="677"/>
            <ac:spMk id="5" creationId="{B4F01642-0F8A-C1A7-C33F-F6EFA415CD5B}"/>
          </ac:spMkLst>
        </pc:spChg>
      </pc:sldChg>
      <pc:sldChg chg="del">
        <pc:chgData name="Springer, Agee" userId="c70aae34-03cc-4ca4-9dc9-ab0f1f0f7e1f" providerId="ADAL" clId="{55318557-7D4F-44C8-9AAC-6DA325144E41}" dt="2023-08-15T20:18:37.602" v="537" actId="47"/>
        <pc:sldMkLst>
          <pc:docMk/>
          <pc:sldMk cId="4277570498" sldId="680"/>
        </pc:sldMkLst>
      </pc:sldChg>
      <pc:sldChg chg="new del">
        <pc:chgData name="Springer, Agee" userId="c70aae34-03cc-4ca4-9dc9-ab0f1f0f7e1f" providerId="ADAL" clId="{55318557-7D4F-44C8-9AAC-6DA325144E41}" dt="2023-08-15T19:45:07.989" v="127" actId="47"/>
        <pc:sldMkLst>
          <pc:docMk/>
          <pc:sldMk cId="608865529" sldId="681"/>
        </pc:sldMkLst>
      </pc:sldChg>
      <pc:sldChg chg="new del">
        <pc:chgData name="Springer, Agee" userId="c70aae34-03cc-4ca4-9dc9-ab0f1f0f7e1f" providerId="ADAL" clId="{55318557-7D4F-44C8-9AAC-6DA325144E41}" dt="2023-08-15T19:44:46.263" v="122" actId="47"/>
        <pc:sldMkLst>
          <pc:docMk/>
          <pc:sldMk cId="1708002717" sldId="681"/>
        </pc:sldMkLst>
      </pc:sldChg>
      <pc:sldChg chg="modSp new mod">
        <pc:chgData name="Springer, Agee" userId="c70aae34-03cc-4ca4-9dc9-ab0f1f0f7e1f" providerId="ADAL" clId="{55318557-7D4F-44C8-9AAC-6DA325144E41}" dt="2023-08-15T19:59:07.831" v="428" actId="20577"/>
        <pc:sldMkLst>
          <pc:docMk/>
          <pc:sldMk cId="3334456927" sldId="681"/>
        </pc:sldMkLst>
        <pc:spChg chg="mod">
          <ac:chgData name="Springer, Agee" userId="c70aae34-03cc-4ca4-9dc9-ab0f1f0f7e1f" providerId="ADAL" clId="{55318557-7D4F-44C8-9AAC-6DA325144E41}" dt="2023-08-15T19:59:07.831" v="428" actId="20577"/>
          <ac:spMkLst>
            <pc:docMk/>
            <pc:sldMk cId="3334456927" sldId="681"/>
            <ac:spMk id="2" creationId="{33CC7AA4-E8BA-03A1-A601-69776177B66A}"/>
          </ac:spMkLst>
        </pc:spChg>
        <pc:spChg chg="mod">
          <ac:chgData name="Springer, Agee" userId="c70aae34-03cc-4ca4-9dc9-ab0f1f0f7e1f" providerId="ADAL" clId="{55318557-7D4F-44C8-9AAC-6DA325144E41}" dt="2023-08-15T19:51:07.015" v="419" actId="20577"/>
          <ac:spMkLst>
            <pc:docMk/>
            <pc:sldMk cId="3334456927" sldId="681"/>
            <ac:spMk id="3" creationId="{7B80D3AA-37C2-98C8-2D2E-2364F4776321}"/>
          </ac:spMkLst>
        </pc:spChg>
      </pc:sldChg>
      <pc:sldChg chg="add ord">
        <pc:chgData name="Springer, Agee" userId="c70aae34-03cc-4ca4-9dc9-ab0f1f0f7e1f" providerId="ADAL" clId="{55318557-7D4F-44C8-9AAC-6DA325144E41}" dt="2023-08-15T19:49:14.682" v="384"/>
        <pc:sldMkLst>
          <pc:docMk/>
          <pc:sldMk cId="1700976762" sldId="682"/>
        </pc:sldMkLst>
      </pc:sldChg>
      <pc:sldChg chg="addSp delSp modSp new mod">
        <pc:chgData name="Springer, Agee" userId="c70aae34-03cc-4ca4-9dc9-ab0f1f0f7e1f" providerId="ADAL" clId="{55318557-7D4F-44C8-9AAC-6DA325144E41}" dt="2023-08-15T20:06:38.010" v="528" actId="207"/>
        <pc:sldMkLst>
          <pc:docMk/>
          <pc:sldMk cId="3503849133" sldId="683"/>
        </pc:sldMkLst>
        <pc:spChg chg="del mod">
          <ac:chgData name="Springer, Agee" userId="c70aae34-03cc-4ca4-9dc9-ab0f1f0f7e1f" providerId="ADAL" clId="{55318557-7D4F-44C8-9AAC-6DA325144E41}" dt="2023-08-15T20:03:48.992" v="501" actId="478"/>
          <ac:spMkLst>
            <pc:docMk/>
            <pc:sldMk cId="3503849133" sldId="683"/>
            <ac:spMk id="2" creationId="{56AC6FD7-B1F6-5DCA-8A00-FFF7123BB1BC}"/>
          </ac:spMkLst>
        </pc:spChg>
        <pc:spChg chg="mod ord">
          <ac:chgData name="Springer, Agee" userId="c70aae34-03cc-4ca4-9dc9-ab0f1f0f7e1f" providerId="ADAL" clId="{55318557-7D4F-44C8-9AAC-6DA325144E41}" dt="2023-08-15T20:04:31.653" v="515" actId="403"/>
          <ac:spMkLst>
            <pc:docMk/>
            <pc:sldMk cId="3503849133" sldId="683"/>
            <ac:spMk id="3" creationId="{30376A65-72DB-5722-932C-0B45404CCF85}"/>
          </ac:spMkLst>
        </pc:spChg>
        <pc:spChg chg="add del mod">
          <ac:chgData name="Springer, Agee" userId="c70aae34-03cc-4ca4-9dc9-ab0f1f0f7e1f" providerId="ADAL" clId="{55318557-7D4F-44C8-9AAC-6DA325144E41}" dt="2023-08-15T20:03:51.598" v="502" actId="478"/>
          <ac:spMkLst>
            <pc:docMk/>
            <pc:sldMk cId="3503849133" sldId="683"/>
            <ac:spMk id="6" creationId="{08E1A71B-1A51-EB16-4793-15068C8BF916}"/>
          </ac:spMkLst>
        </pc:spChg>
        <pc:spChg chg="add mod">
          <ac:chgData name="Springer, Agee" userId="c70aae34-03cc-4ca4-9dc9-ab0f1f0f7e1f" providerId="ADAL" clId="{55318557-7D4F-44C8-9AAC-6DA325144E41}" dt="2023-08-15T20:04:21.851" v="513" actId="1076"/>
          <ac:spMkLst>
            <pc:docMk/>
            <pc:sldMk cId="3503849133" sldId="683"/>
            <ac:spMk id="7" creationId="{E9AA24E5-96B9-8798-B0DE-082638F32B10}"/>
          </ac:spMkLst>
        </pc:spChg>
        <pc:spChg chg="add mod">
          <ac:chgData name="Springer, Agee" userId="c70aae34-03cc-4ca4-9dc9-ab0f1f0f7e1f" providerId="ADAL" clId="{55318557-7D4F-44C8-9AAC-6DA325144E41}" dt="2023-08-15T20:06:38.010" v="528" actId="207"/>
          <ac:spMkLst>
            <pc:docMk/>
            <pc:sldMk cId="3503849133" sldId="683"/>
            <ac:spMk id="8" creationId="{D8330314-4343-B2D6-3A01-5C1DE26F4C83}"/>
          </ac:spMkLst>
        </pc:spChg>
      </pc:sldChg>
      <pc:sldChg chg="new del">
        <pc:chgData name="Springer, Agee" userId="c70aae34-03cc-4ca4-9dc9-ab0f1f0f7e1f" providerId="ADAL" clId="{55318557-7D4F-44C8-9AAC-6DA325144E41}" dt="2023-08-15T20:02:43.019" v="488" actId="680"/>
        <pc:sldMkLst>
          <pc:docMk/>
          <pc:sldMk cId="386563366" sldId="684"/>
        </pc:sldMkLst>
      </pc:sldChg>
      <pc:sldChg chg="addSp delSp modSp new mod">
        <pc:chgData name="Springer, Agee" userId="c70aae34-03cc-4ca4-9dc9-ab0f1f0f7e1f" providerId="ADAL" clId="{55318557-7D4F-44C8-9AAC-6DA325144E41}" dt="2023-08-16T01:08:11.191" v="3194" actId="20577"/>
        <pc:sldMkLst>
          <pc:docMk/>
          <pc:sldMk cId="3895653411" sldId="684"/>
        </pc:sldMkLst>
        <pc:spChg chg="mod">
          <ac:chgData name="Springer, Agee" userId="c70aae34-03cc-4ca4-9dc9-ab0f1f0f7e1f" providerId="ADAL" clId="{55318557-7D4F-44C8-9AAC-6DA325144E41}" dt="2023-08-15T20:42:32.879" v="944" actId="20577"/>
          <ac:spMkLst>
            <pc:docMk/>
            <pc:sldMk cId="3895653411" sldId="684"/>
            <ac:spMk id="2" creationId="{A31C4883-EA23-CC50-C893-E7642A2E692A}"/>
          </ac:spMkLst>
        </pc:spChg>
        <pc:spChg chg="del mod">
          <ac:chgData name="Springer, Agee" userId="c70aae34-03cc-4ca4-9dc9-ab0f1f0f7e1f" providerId="ADAL" clId="{55318557-7D4F-44C8-9AAC-6DA325144E41}" dt="2023-08-15T20:24:31.596" v="774" actId="1032"/>
          <ac:spMkLst>
            <pc:docMk/>
            <pc:sldMk cId="3895653411" sldId="684"/>
            <ac:spMk id="3" creationId="{C3AD652C-6633-9D4A-9CAD-8E15BD5A4468}"/>
          </ac:spMkLst>
        </pc:spChg>
        <pc:spChg chg="add del mod">
          <ac:chgData name="Springer, Agee" userId="c70aae34-03cc-4ca4-9dc9-ab0f1f0f7e1f" providerId="ADAL" clId="{55318557-7D4F-44C8-9AAC-6DA325144E41}" dt="2023-08-15T22:23:41.856" v="2815" actId="478"/>
          <ac:spMkLst>
            <pc:docMk/>
            <pc:sldMk cId="3895653411" sldId="684"/>
            <ac:spMk id="5" creationId="{004E0DC8-4EB0-6E29-7DEA-43EB365E9AC5}"/>
          </ac:spMkLst>
        </pc:spChg>
        <pc:spChg chg="add del mod">
          <ac:chgData name="Springer, Agee" userId="c70aae34-03cc-4ca4-9dc9-ab0f1f0f7e1f" providerId="ADAL" clId="{55318557-7D4F-44C8-9AAC-6DA325144E41}" dt="2023-08-15T20:36:57.805" v="891" actId="478"/>
          <ac:spMkLst>
            <pc:docMk/>
            <pc:sldMk cId="3895653411" sldId="684"/>
            <ac:spMk id="8" creationId="{3DF6DFCF-199E-5936-B0B2-F2634E6D8F4A}"/>
          </ac:spMkLst>
        </pc:spChg>
        <pc:spChg chg="add mod">
          <ac:chgData name="Springer, Agee" userId="c70aae34-03cc-4ca4-9dc9-ab0f1f0f7e1f" providerId="ADAL" clId="{55318557-7D4F-44C8-9AAC-6DA325144E41}" dt="2023-08-15T22:23:57.820" v="2819" actId="1076"/>
          <ac:spMkLst>
            <pc:docMk/>
            <pc:sldMk cId="3895653411" sldId="684"/>
            <ac:spMk id="12" creationId="{95BCDB00-3D9A-B4CC-A0CA-759F21B63A98}"/>
          </ac:spMkLst>
        </pc:spChg>
        <pc:spChg chg="add mod">
          <ac:chgData name="Springer, Agee" userId="c70aae34-03cc-4ca4-9dc9-ab0f1f0f7e1f" providerId="ADAL" clId="{55318557-7D4F-44C8-9AAC-6DA325144E41}" dt="2023-08-16T01:08:11.191" v="3194" actId="20577"/>
          <ac:spMkLst>
            <pc:docMk/>
            <pc:sldMk cId="3895653411" sldId="684"/>
            <ac:spMk id="13" creationId="{100DA0B7-DAE4-D384-E003-AF0DFBD64B50}"/>
          </ac:spMkLst>
        </pc:spChg>
        <pc:spChg chg="add mod">
          <ac:chgData name="Springer, Agee" userId="c70aae34-03cc-4ca4-9dc9-ab0f1f0f7e1f" providerId="ADAL" clId="{55318557-7D4F-44C8-9AAC-6DA325144E41}" dt="2023-08-15T22:30:00.835" v="2842"/>
          <ac:spMkLst>
            <pc:docMk/>
            <pc:sldMk cId="3895653411" sldId="684"/>
            <ac:spMk id="15" creationId="{F54B3E07-E52A-9CCF-5672-2B0A5D46364D}"/>
          </ac:spMkLst>
        </pc:spChg>
        <pc:spChg chg="add mod">
          <ac:chgData name="Springer, Agee" userId="c70aae34-03cc-4ca4-9dc9-ab0f1f0f7e1f" providerId="ADAL" clId="{55318557-7D4F-44C8-9AAC-6DA325144E41}" dt="2023-08-15T22:29:38.665" v="2838"/>
          <ac:spMkLst>
            <pc:docMk/>
            <pc:sldMk cId="3895653411" sldId="684"/>
            <ac:spMk id="16" creationId="{B799CEFD-3E45-DB86-6B62-DCF0DAD90AC3}"/>
          </ac:spMkLst>
        </pc:spChg>
        <pc:graphicFrameChg chg="add del mod modGraphic">
          <ac:chgData name="Springer, Agee" userId="c70aae34-03cc-4ca4-9dc9-ab0f1f0f7e1f" providerId="ADAL" clId="{55318557-7D4F-44C8-9AAC-6DA325144E41}" dt="2023-08-15T20:36:55.379" v="888" actId="478"/>
          <ac:graphicFrameMkLst>
            <pc:docMk/>
            <pc:sldMk cId="3895653411" sldId="684"/>
            <ac:graphicFrameMk id="6" creationId="{0582BAE2-424B-2F57-D787-66683A3152C7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0:37:12.345" v="893" actId="478"/>
          <ac:graphicFrameMkLst>
            <pc:docMk/>
            <pc:sldMk cId="3895653411" sldId="684"/>
            <ac:graphicFrameMk id="9" creationId="{C49B29AF-71EF-29F5-78B2-833A6B9DF192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0:37:56.755" v="897" actId="478"/>
          <ac:graphicFrameMkLst>
            <pc:docMk/>
            <pc:sldMk cId="3895653411" sldId="684"/>
            <ac:graphicFrameMk id="10" creationId="{C49B29AF-71EF-29F5-78B2-833A6B9DF192}"/>
          </ac:graphicFrameMkLst>
        </pc:graphicFrameChg>
        <pc:graphicFrameChg chg="add del mod">
          <ac:chgData name="Springer, Agee" userId="c70aae34-03cc-4ca4-9dc9-ab0f1f0f7e1f" providerId="ADAL" clId="{55318557-7D4F-44C8-9AAC-6DA325144E41}" dt="2023-08-15T22:23:52.320" v="2816" actId="478"/>
          <ac:graphicFrameMkLst>
            <pc:docMk/>
            <pc:sldMk cId="3895653411" sldId="684"/>
            <ac:graphicFrameMk id="11" creationId="{C49B29AF-71EF-29F5-78B2-833A6B9DF192}"/>
          </ac:graphicFrameMkLst>
        </pc:graphicFrameChg>
        <pc:graphicFrameChg chg="add mod">
          <ac:chgData name="Springer, Agee" userId="c70aae34-03cc-4ca4-9dc9-ab0f1f0f7e1f" providerId="ADAL" clId="{55318557-7D4F-44C8-9AAC-6DA325144E41}" dt="2023-08-15T22:23:52.638" v="2818"/>
          <ac:graphicFrameMkLst>
            <pc:docMk/>
            <pc:sldMk cId="3895653411" sldId="684"/>
            <ac:graphicFrameMk id="14" creationId="{462F0DD9-4A58-1CBF-02C4-FB6A4310ABBB}"/>
          </ac:graphicFrameMkLst>
        </pc:graphicFrameChg>
      </pc:sldChg>
      <pc:sldChg chg="addSp modSp add mod">
        <pc:chgData name="Springer, Agee" userId="c70aae34-03cc-4ca4-9dc9-ab0f1f0f7e1f" providerId="ADAL" clId="{55318557-7D4F-44C8-9AAC-6DA325144E41}" dt="2023-08-16T01:08:15.563" v="3202" actId="20577"/>
        <pc:sldMkLst>
          <pc:docMk/>
          <pc:sldMk cId="1033185758" sldId="685"/>
        </pc:sldMkLst>
        <pc:spChg chg="add mod">
          <ac:chgData name="Springer, Agee" userId="c70aae34-03cc-4ca4-9dc9-ab0f1f0f7e1f" providerId="ADAL" clId="{55318557-7D4F-44C8-9AAC-6DA325144E41}" dt="2023-08-15T22:29:39.681" v="2839"/>
          <ac:spMkLst>
            <pc:docMk/>
            <pc:sldMk cId="1033185758" sldId="685"/>
            <ac:spMk id="3" creationId="{4902989B-ADBE-F351-498B-912106E52166}"/>
          </ac:spMkLst>
        </pc:spChg>
        <pc:spChg chg="mod">
          <ac:chgData name="Springer, Agee" userId="c70aae34-03cc-4ca4-9dc9-ab0f1f0f7e1f" providerId="ADAL" clId="{55318557-7D4F-44C8-9AAC-6DA325144E41}" dt="2023-08-16T01:08:15.563" v="3202" actId="20577"/>
          <ac:spMkLst>
            <pc:docMk/>
            <pc:sldMk cId="1033185758" sldId="685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34.506" v="2846"/>
          <ac:spMkLst>
            <pc:docMk/>
            <pc:sldMk cId="1033185758" sldId="685"/>
            <ac:spMk id="6" creationId="{8394EF5D-CC95-5643-445F-B4D42AAB040D}"/>
          </ac:spMkLst>
        </pc:spChg>
        <pc:spChg chg="mod">
          <ac:chgData name="Springer, Agee" userId="c70aae34-03cc-4ca4-9dc9-ab0f1f0f7e1f" providerId="ADAL" clId="{55318557-7D4F-44C8-9AAC-6DA325144E41}" dt="2023-08-15T23:03:30.728" v="2940" actId="20577"/>
          <ac:spMkLst>
            <pc:docMk/>
            <pc:sldMk cId="1033185758" sldId="685"/>
            <ac:spMk id="12" creationId="{95BCDB00-3D9A-B4CC-A0CA-759F21B63A98}"/>
          </ac:spMkLst>
        </pc:spChg>
        <pc:graphicFrameChg chg="mod">
          <ac:chgData name="Springer, Agee" userId="c70aae34-03cc-4ca4-9dc9-ab0f1f0f7e1f" providerId="ADAL" clId="{55318557-7D4F-44C8-9AAC-6DA325144E41}" dt="2023-08-15T20:47:18.525" v="1429" actId="1076"/>
          <ac:graphicFrameMkLst>
            <pc:docMk/>
            <pc:sldMk cId="1033185758" sldId="685"/>
            <ac:graphicFrameMk id="11" creationId="{C49B29AF-71EF-29F5-78B2-833A6B9DF192}"/>
          </ac:graphicFrameMkLst>
        </pc:graphicFrameChg>
      </pc:sldChg>
      <pc:sldChg chg="addSp modSp add mod">
        <pc:chgData name="Springer, Agee" userId="c70aae34-03cc-4ca4-9dc9-ab0f1f0f7e1f" providerId="ADAL" clId="{55318557-7D4F-44C8-9AAC-6DA325144E41}" dt="2023-08-16T01:08:19.953" v="3210" actId="20577"/>
        <pc:sldMkLst>
          <pc:docMk/>
          <pc:sldMk cId="3971480346" sldId="686"/>
        </pc:sldMkLst>
        <pc:spChg chg="add mod">
          <ac:chgData name="Springer, Agee" userId="c70aae34-03cc-4ca4-9dc9-ab0f1f0f7e1f" providerId="ADAL" clId="{55318557-7D4F-44C8-9AAC-6DA325144E41}" dt="2023-08-15T22:29:40.383" v="2840"/>
          <ac:spMkLst>
            <pc:docMk/>
            <pc:sldMk cId="3971480346" sldId="686"/>
            <ac:spMk id="3" creationId="{40E52887-E828-44DE-73ED-80F2CB676C3C}"/>
          </ac:spMkLst>
        </pc:spChg>
        <pc:spChg chg="mod">
          <ac:chgData name="Springer, Agee" userId="c70aae34-03cc-4ca4-9dc9-ab0f1f0f7e1f" providerId="ADAL" clId="{55318557-7D4F-44C8-9AAC-6DA325144E41}" dt="2023-08-16T01:08:19.953" v="3210" actId="20577"/>
          <ac:spMkLst>
            <pc:docMk/>
            <pc:sldMk cId="3971480346" sldId="686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45.356" v="2848"/>
          <ac:spMkLst>
            <pc:docMk/>
            <pc:sldMk cId="3971480346" sldId="686"/>
            <ac:spMk id="6" creationId="{954AC9F8-BCD8-A66C-D0FC-0A218B79AD1D}"/>
          </ac:spMkLst>
        </pc:spChg>
        <pc:spChg chg="mod">
          <ac:chgData name="Springer, Agee" userId="c70aae34-03cc-4ca4-9dc9-ab0f1f0f7e1f" providerId="ADAL" clId="{55318557-7D4F-44C8-9AAC-6DA325144E41}" dt="2023-08-15T22:21:46.615" v="2674" actId="20577"/>
          <ac:spMkLst>
            <pc:docMk/>
            <pc:sldMk cId="3971480346" sldId="686"/>
            <ac:spMk id="12" creationId="{95BCDB00-3D9A-B4CC-A0CA-759F21B63A98}"/>
          </ac:spMkLst>
        </pc:spChg>
      </pc:sldChg>
      <pc:sldChg chg="addSp modSp add mod">
        <pc:chgData name="Springer, Agee" userId="c70aae34-03cc-4ca4-9dc9-ab0f1f0f7e1f" providerId="ADAL" clId="{55318557-7D4F-44C8-9AAC-6DA325144E41}" dt="2023-08-16T01:08:25.648" v="3220" actId="20577"/>
        <pc:sldMkLst>
          <pc:docMk/>
          <pc:sldMk cId="96847372" sldId="687"/>
        </pc:sldMkLst>
        <pc:spChg chg="add mod">
          <ac:chgData name="Springer, Agee" userId="c70aae34-03cc-4ca4-9dc9-ab0f1f0f7e1f" providerId="ADAL" clId="{55318557-7D4F-44C8-9AAC-6DA325144E41}" dt="2023-08-15T22:29:41.251" v="2841"/>
          <ac:spMkLst>
            <pc:docMk/>
            <pc:sldMk cId="96847372" sldId="687"/>
            <ac:spMk id="3" creationId="{E0709917-A0D9-5FB0-0857-9A56A3893987}"/>
          </ac:spMkLst>
        </pc:spChg>
        <pc:spChg chg="mod">
          <ac:chgData name="Springer, Agee" userId="c70aae34-03cc-4ca4-9dc9-ab0f1f0f7e1f" providerId="ADAL" clId="{55318557-7D4F-44C8-9AAC-6DA325144E41}" dt="2023-08-16T01:08:25.648" v="3220" actId="20577"/>
          <ac:spMkLst>
            <pc:docMk/>
            <pc:sldMk cId="96847372" sldId="687"/>
            <ac:spMk id="5" creationId="{004E0DC8-4EB0-6E29-7DEA-43EB365E9AC5}"/>
          </ac:spMkLst>
        </pc:spChg>
        <pc:spChg chg="add mod">
          <ac:chgData name="Springer, Agee" userId="c70aae34-03cc-4ca4-9dc9-ab0f1f0f7e1f" providerId="ADAL" clId="{55318557-7D4F-44C8-9AAC-6DA325144E41}" dt="2023-08-15T22:30:05.956" v="2843"/>
          <ac:spMkLst>
            <pc:docMk/>
            <pc:sldMk cId="96847372" sldId="687"/>
            <ac:spMk id="6" creationId="{9F4E81A3-3305-669F-99DD-F3F6CDF7E0E7}"/>
          </ac:spMkLst>
        </pc:spChg>
        <pc:spChg chg="mod">
          <ac:chgData name="Springer, Agee" userId="c70aae34-03cc-4ca4-9dc9-ab0f1f0f7e1f" providerId="ADAL" clId="{55318557-7D4F-44C8-9AAC-6DA325144E41}" dt="2023-08-15T22:23:07.810" v="2806" actId="20577"/>
          <ac:spMkLst>
            <pc:docMk/>
            <pc:sldMk cId="96847372" sldId="687"/>
            <ac:spMk id="12" creationId="{95BCDB00-3D9A-B4CC-A0CA-759F21B63A98}"/>
          </ac:spMkLst>
        </pc:spChg>
      </pc:sldChg>
    </pc:docChg>
  </pc:docChgLst>
  <pc:docChgLst>
    <pc:chgData name="Springer, Agee" userId="c70aae34-03cc-4ca4-9dc9-ab0f1f0f7e1f" providerId="ADAL" clId="{0E9CCEE9-C03C-4754-A6BD-FA5793B396ED}"/>
    <pc:docChg chg="undo redo custSel addSld delSld modSld sldOrd addSection delSection modSection">
      <pc:chgData name="Springer, Agee" userId="c70aae34-03cc-4ca4-9dc9-ab0f1f0f7e1f" providerId="ADAL" clId="{0E9CCEE9-C03C-4754-A6BD-FA5793B396ED}" dt="2024-06-03T02:03:47.094" v="15051" actId="20577"/>
      <pc:docMkLst>
        <pc:docMk/>
      </pc:docMkLst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1850676767" sldId="542"/>
        </pc:sldMkLst>
      </pc:sldChg>
      <pc:sldChg chg="del">
        <pc:chgData name="Springer, Agee" userId="c70aae34-03cc-4ca4-9dc9-ab0f1f0f7e1f" providerId="ADAL" clId="{0E9CCEE9-C03C-4754-A6BD-FA5793B396ED}" dt="2024-05-20T01:03:42.857" v="432" actId="47"/>
        <pc:sldMkLst>
          <pc:docMk/>
          <pc:sldMk cId="1463470239" sldId="569"/>
        </pc:sldMkLst>
      </pc:sldChg>
      <pc:sldChg chg="del">
        <pc:chgData name="Springer, Agee" userId="c70aae34-03cc-4ca4-9dc9-ab0f1f0f7e1f" providerId="ADAL" clId="{0E9CCEE9-C03C-4754-A6BD-FA5793B396ED}" dt="2024-05-20T01:03:42.857" v="432" actId="47"/>
        <pc:sldMkLst>
          <pc:docMk/>
          <pc:sldMk cId="4297391" sldId="571"/>
        </pc:sldMkLst>
      </pc:sldChg>
      <pc:sldChg chg="del">
        <pc:chgData name="Springer, Agee" userId="c70aae34-03cc-4ca4-9dc9-ab0f1f0f7e1f" providerId="ADAL" clId="{0E9CCEE9-C03C-4754-A6BD-FA5793B396ED}" dt="2024-05-20T01:03:42.857" v="432" actId="47"/>
        <pc:sldMkLst>
          <pc:docMk/>
          <pc:sldMk cId="1186380105" sldId="572"/>
        </pc:sldMkLst>
      </pc:sldChg>
      <pc:sldChg chg="del">
        <pc:chgData name="Springer, Agee" userId="c70aae34-03cc-4ca4-9dc9-ab0f1f0f7e1f" providerId="ADAL" clId="{0E9CCEE9-C03C-4754-A6BD-FA5793B396ED}" dt="2024-06-02T02:57:25.268" v="11855" actId="47"/>
        <pc:sldMkLst>
          <pc:docMk/>
          <pc:sldMk cId="2144782288" sldId="596"/>
        </pc:sldMkLst>
      </pc:sldChg>
      <pc:sldChg chg="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3580375206" sldId="599"/>
        </pc:sldMkLst>
        <pc:spChg chg="mod">
          <ac:chgData name="Springer, Agee" userId="c70aae34-03cc-4ca4-9dc9-ab0f1f0f7e1f" providerId="ADAL" clId="{0E9CCEE9-C03C-4754-A6BD-FA5793B396ED}" dt="2024-05-22T15:36:40.491" v="444" actId="13926"/>
          <ac:spMkLst>
            <pc:docMk/>
            <pc:sldMk cId="3580375206" sldId="599"/>
            <ac:spMk id="3" creationId="{CFFA457E-A7BC-B299-6CE2-F2F57FE099C1}"/>
          </ac:spMkLst>
        </pc:spChg>
      </pc:sldChg>
      <pc:sldChg chg="del">
        <pc:chgData name="Springer, Agee" userId="c70aae34-03cc-4ca4-9dc9-ab0f1f0f7e1f" providerId="ADAL" clId="{0E9CCEE9-C03C-4754-A6BD-FA5793B396ED}" dt="2024-05-20T00:53:25.753" v="46" actId="47"/>
        <pc:sldMkLst>
          <pc:docMk/>
          <pc:sldMk cId="2489848323" sldId="602"/>
        </pc:sldMkLst>
      </pc:sldChg>
      <pc:sldChg chg="del">
        <pc:chgData name="Springer, Agee" userId="c70aae34-03cc-4ca4-9dc9-ab0f1f0f7e1f" providerId="ADAL" clId="{0E9CCEE9-C03C-4754-A6BD-FA5793B396ED}" dt="2024-05-20T01:03:39.012" v="431" actId="47"/>
        <pc:sldMkLst>
          <pc:docMk/>
          <pc:sldMk cId="3795902379" sldId="603"/>
        </pc:sldMkLst>
      </pc:sldChg>
      <pc:sldChg chg="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2039242100" sldId="604"/>
        </pc:sldMkLst>
        <pc:spChg chg="mod">
          <ac:chgData name="Springer, Agee" userId="c70aae34-03cc-4ca4-9dc9-ab0f1f0f7e1f" providerId="ADAL" clId="{0E9CCEE9-C03C-4754-A6BD-FA5793B396ED}" dt="2024-05-20T00:56:00.493" v="217" actId="27636"/>
          <ac:spMkLst>
            <pc:docMk/>
            <pc:sldMk cId="2039242100" sldId="604"/>
            <ac:spMk id="3" creationId="{15475867-CDCA-0523-4A60-85D0C97B0B06}"/>
          </ac:spMkLst>
        </pc:spChg>
      </pc:sldChg>
      <pc:sldChg chg="del">
        <pc:chgData name="Springer, Agee" userId="c70aae34-03cc-4ca4-9dc9-ab0f1f0f7e1f" providerId="ADAL" clId="{0E9CCEE9-C03C-4754-A6BD-FA5793B396ED}" dt="2024-06-02T02:57:27.198" v="11856" actId="47"/>
        <pc:sldMkLst>
          <pc:docMk/>
          <pc:sldMk cId="491864541" sldId="607"/>
        </pc:sldMkLst>
      </pc:sldChg>
      <pc:sldChg chg="del">
        <pc:chgData name="Springer, Agee" userId="c70aae34-03cc-4ca4-9dc9-ab0f1f0f7e1f" providerId="ADAL" clId="{0E9CCEE9-C03C-4754-A6BD-FA5793B396ED}" dt="2024-06-02T02:57:19.200" v="11853" actId="47"/>
        <pc:sldMkLst>
          <pc:docMk/>
          <pc:sldMk cId="2191286826" sldId="608"/>
        </pc:sldMkLst>
      </pc:sldChg>
      <pc:sldChg chg="modSp del mod">
        <pc:chgData name="Springer, Agee" userId="c70aae34-03cc-4ca4-9dc9-ab0f1f0f7e1f" providerId="ADAL" clId="{0E9CCEE9-C03C-4754-A6BD-FA5793B396ED}" dt="2024-06-02T02:57:46.751" v="11857" actId="47"/>
        <pc:sldMkLst>
          <pc:docMk/>
          <pc:sldMk cId="2891420420" sldId="609"/>
        </pc:sldMkLst>
        <pc:spChg chg="mod">
          <ac:chgData name="Springer, Agee" userId="c70aae34-03cc-4ca4-9dc9-ab0f1f0f7e1f" providerId="ADAL" clId="{0E9CCEE9-C03C-4754-A6BD-FA5793B396ED}" dt="2024-05-20T01:03:12.632" v="430" actId="13926"/>
          <ac:spMkLst>
            <pc:docMk/>
            <pc:sldMk cId="2891420420" sldId="609"/>
            <ac:spMk id="2" creationId="{297A03E9-B3B7-1160-EF62-15B5096C6E9C}"/>
          </ac:spMkLst>
        </pc:spChg>
        <pc:spChg chg="mod">
          <ac:chgData name="Springer, Agee" userId="c70aae34-03cc-4ca4-9dc9-ab0f1f0f7e1f" providerId="ADAL" clId="{0E9CCEE9-C03C-4754-A6BD-FA5793B396ED}" dt="2024-05-29T17:58:13.255" v="912" actId="20577"/>
          <ac:spMkLst>
            <pc:docMk/>
            <pc:sldMk cId="2891420420" sldId="609"/>
            <ac:spMk id="3" creationId="{B861D995-BC95-6EB4-3DA1-54AA6DE60530}"/>
          </ac:spMkLst>
        </pc:spChg>
      </pc:sldChg>
      <pc:sldChg chg="del">
        <pc:chgData name="Springer, Agee" userId="c70aae34-03cc-4ca4-9dc9-ab0f1f0f7e1f" providerId="ADAL" clId="{0E9CCEE9-C03C-4754-A6BD-FA5793B396ED}" dt="2024-05-29T18:00:29.281" v="913" actId="47"/>
        <pc:sldMkLst>
          <pc:docMk/>
          <pc:sldMk cId="2134978874" sldId="612"/>
        </pc:sldMkLst>
      </pc:sldChg>
      <pc:sldChg chg="modSp del mod delCm modCm">
        <pc:chgData name="Springer, Agee" userId="c70aae34-03cc-4ca4-9dc9-ab0f1f0f7e1f" providerId="ADAL" clId="{0E9CCEE9-C03C-4754-A6BD-FA5793B396ED}" dt="2024-06-02T03:09:37.883" v="11896" actId="47"/>
        <pc:sldMkLst>
          <pc:docMk/>
          <pc:sldMk cId="1054280311" sldId="614"/>
        </pc:sldMkLst>
        <pc:spChg chg="mod">
          <ac:chgData name="Springer, Agee" userId="c70aae34-03cc-4ca4-9dc9-ab0f1f0f7e1f" providerId="ADAL" clId="{0E9CCEE9-C03C-4754-A6BD-FA5793B396ED}" dt="2024-05-20T00:53:22.082" v="45" actId="13926"/>
          <ac:spMkLst>
            <pc:docMk/>
            <pc:sldMk cId="1054280311" sldId="614"/>
            <ac:spMk id="2" creationId="{62B8C215-D60E-F389-16CC-B18C62CA965E}"/>
          </ac:spMkLst>
        </pc:spChg>
        <pc:spChg chg="mod">
          <ac:chgData name="Springer, Agee" userId="c70aae34-03cc-4ca4-9dc9-ab0f1f0f7e1f" providerId="ADAL" clId="{0E9CCEE9-C03C-4754-A6BD-FA5793B396ED}" dt="2024-05-22T15:40:51.225" v="448" actId="27636"/>
          <ac:spMkLst>
            <pc:docMk/>
            <pc:sldMk cId="1054280311" sldId="614"/>
            <ac:spMk id="3" creationId="{4E4063D7-B95F-BBAE-6CB7-4F4CD36B325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pringer, Agee" userId="c70aae34-03cc-4ca4-9dc9-ab0f1f0f7e1f" providerId="ADAL" clId="{0E9CCEE9-C03C-4754-A6BD-FA5793B396ED}" dt="2024-05-22T15:39:02.917" v="446"/>
              <pc2:cmMkLst xmlns:pc2="http://schemas.microsoft.com/office/powerpoint/2019/9/main/command">
                <pc:docMk/>
                <pc:sldMk cId="1054280311" sldId="614"/>
                <pc2:cmMk id="{3C062808-FF91-4B42-BC98-28434A5A7FAF}"/>
              </pc2:cmMkLst>
            </pc226:cmChg>
            <pc226:cmChg xmlns:pc226="http://schemas.microsoft.com/office/powerpoint/2022/06/main/command" chg="mod">
              <pc226:chgData name="Springer, Agee" userId="c70aae34-03cc-4ca4-9dc9-ab0f1f0f7e1f" providerId="ADAL" clId="{0E9CCEE9-C03C-4754-A6BD-FA5793B396ED}" dt="2024-05-22T15:37:15.684" v="445" actId="20577"/>
              <pc2:cmMkLst xmlns:pc2="http://schemas.microsoft.com/office/powerpoint/2019/9/main/command">
                <pc:docMk/>
                <pc:sldMk cId="1054280311" sldId="614"/>
                <pc2:cmMk id="{1804291E-9251-4104-8C0B-10AF844B72E8}"/>
              </pc2:cmMkLst>
            </pc226:cmChg>
          </p:ext>
        </pc:extLst>
      </pc:sldChg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3955057889" sldId="626"/>
        </pc:sldMkLst>
      </pc:sldChg>
      <pc:sldChg chg="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3428429277" sldId="634"/>
        </pc:sldMkLst>
        <pc:spChg chg="mod">
          <ac:chgData name="Springer, Agee" userId="c70aae34-03cc-4ca4-9dc9-ab0f1f0f7e1f" providerId="ADAL" clId="{0E9CCEE9-C03C-4754-A6BD-FA5793B396ED}" dt="2024-05-22T15:42:23.497" v="481" actId="20577"/>
          <ac:spMkLst>
            <pc:docMk/>
            <pc:sldMk cId="3428429277" sldId="634"/>
            <ac:spMk id="3" creationId="{6DFF030A-A41D-989B-FBAA-4D870C7F1D5B}"/>
          </ac:spMkLst>
        </pc:spChg>
      </pc:sldChg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524156098" sldId="635"/>
        </pc:sldMkLst>
      </pc:sldChg>
      <pc:sldChg chg="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3936836992" sldId="636"/>
        </pc:sldMkLst>
        <pc:spChg chg="mod">
          <ac:chgData name="Springer, Agee" userId="c70aae34-03cc-4ca4-9dc9-ab0f1f0f7e1f" providerId="ADAL" clId="{0E9CCEE9-C03C-4754-A6BD-FA5793B396ED}" dt="2024-05-20T01:00:51.514" v="424" actId="27636"/>
          <ac:spMkLst>
            <pc:docMk/>
            <pc:sldMk cId="3936836992" sldId="636"/>
            <ac:spMk id="3" creationId="{969513C1-9DE6-E067-477C-47537A52866F}"/>
          </ac:spMkLst>
        </pc:spChg>
      </pc:sldChg>
      <pc:sldChg chg="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434856850" sldId="637"/>
        </pc:sldMkLst>
        <pc:spChg chg="mod">
          <ac:chgData name="Springer, Agee" userId="c70aae34-03cc-4ca4-9dc9-ab0f1f0f7e1f" providerId="ADAL" clId="{0E9CCEE9-C03C-4754-A6BD-FA5793B396ED}" dt="2024-05-22T15:56:13.391" v="843" actId="13926"/>
          <ac:spMkLst>
            <pc:docMk/>
            <pc:sldMk cId="434856850" sldId="637"/>
            <ac:spMk id="2" creationId="{4098B7C1-215E-8CD2-23CC-AC1CDE9D5669}"/>
          </ac:spMkLst>
        </pc:spChg>
        <pc:spChg chg="mod">
          <ac:chgData name="Springer, Agee" userId="c70aae34-03cc-4ca4-9dc9-ab0f1f0f7e1f" providerId="ADAL" clId="{0E9CCEE9-C03C-4754-A6BD-FA5793B396ED}" dt="2024-05-22T15:56:09.716" v="842" actId="13926"/>
          <ac:spMkLst>
            <pc:docMk/>
            <pc:sldMk cId="434856850" sldId="637"/>
            <ac:spMk id="3" creationId="{28A7EEC0-866D-9CE0-D762-159378306ACA}"/>
          </ac:spMkLst>
        </pc:spChg>
      </pc:sldChg>
      <pc:sldChg chg="modSp del mod delCm">
        <pc:chgData name="Springer, Agee" userId="c70aae34-03cc-4ca4-9dc9-ab0f1f0f7e1f" providerId="ADAL" clId="{0E9CCEE9-C03C-4754-A6BD-FA5793B396ED}" dt="2024-06-02T03:09:37.883" v="11896" actId="47"/>
        <pc:sldMkLst>
          <pc:docMk/>
          <pc:sldMk cId="119036074" sldId="638"/>
        </pc:sldMkLst>
        <pc:spChg chg="mod">
          <ac:chgData name="Springer, Agee" userId="c70aae34-03cc-4ca4-9dc9-ab0f1f0f7e1f" providerId="ADAL" clId="{0E9CCEE9-C03C-4754-A6BD-FA5793B396ED}" dt="2024-05-20T01:02:37.721" v="426" actId="13926"/>
          <ac:spMkLst>
            <pc:docMk/>
            <pc:sldMk cId="119036074" sldId="638"/>
            <ac:spMk id="2" creationId="{2B33EDD4-3855-D9DC-8154-5351C43654A8}"/>
          </ac:spMkLst>
        </pc:spChg>
        <pc:spChg chg="mod">
          <ac:chgData name="Springer, Agee" userId="c70aae34-03cc-4ca4-9dc9-ab0f1f0f7e1f" providerId="ADAL" clId="{0E9CCEE9-C03C-4754-A6BD-FA5793B396ED}" dt="2024-05-22T15:49:39.201" v="512" actId="20577"/>
          <ac:spMkLst>
            <pc:docMk/>
            <pc:sldMk cId="119036074" sldId="638"/>
            <ac:spMk id="3" creationId="{969513C1-9DE6-E067-477C-47537A52866F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pringer, Agee" userId="c70aae34-03cc-4ca4-9dc9-ab0f1f0f7e1f" providerId="ADAL" clId="{0E9CCEE9-C03C-4754-A6BD-FA5793B396ED}" dt="2024-05-22T15:49:58.664" v="513"/>
              <pc2:cmMkLst xmlns:pc2="http://schemas.microsoft.com/office/powerpoint/2019/9/main/command">
                <pc:docMk/>
                <pc:sldMk cId="119036074" sldId="638"/>
                <pc2:cmMk id="{556B0DB9-1F63-4517-8E21-389E49926DDE}"/>
              </pc2:cmMkLst>
            </pc226:cmChg>
          </p:ext>
        </pc:extLst>
      </pc:sldChg>
      <pc:sldChg chg="modSp del mod addCm">
        <pc:chgData name="Springer, Agee" userId="c70aae34-03cc-4ca4-9dc9-ab0f1f0f7e1f" providerId="ADAL" clId="{0E9CCEE9-C03C-4754-A6BD-FA5793B396ED}" dt="2024-06-02T03:09:37.883" v="11896" actId="47"/>
        <pc:sldMkLst>
          <pc:docMk/>
          <pc:sldMk cId="4077520451" sldId="639"/>
        </pc:sldMkLst>
        <pc:spChg chg="mod">
          <ac:chgData name="Springer, Agee" userId="c70aae34-03cc-4ca4-9dc9-ab0f1f0f7e1f" providerId="ADAL" clId="{0E9CCEE9-C03C-4754-A6BD-FA5793B396ED}" dt="2024-05-20T01:03:02.732" v="429" actId="13926"/>
          <ac:spMkLst>
            <pc:docMk/>
            <pc:sldMk cId="4077520451" sldId="639"/>
            <ac:spMk id="2" creationId="{B3495BAC-7BFA-2847-4AE3-63E263DB510D}"/>
          </ac:spMkLst>
        </pc:spChg>
        <pc:spChg chg="mod">
          <ac:chgData name="Springer, Agee" userId="c70aae34-03cc-4ca4-9dc9-ab0f1f0f7e1f" providerId="ADAL" clId="{0E9CCEE9-C03C-4754-A6BD-FA5793B396ED}" dt="2024-05-22T15:58:20.854" v="870" actId="13926"/>
          <ac:spMkLst>
            <pc:docMk/>
            <pc:sldMk cId="4077520451" sldId="639"/>
            <ac:spMk id="3" creationId="{D5F396C1-7E19-C336-127F-E37017D73F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add">
              <pc226:chgData name="Springer, Agee" userId="c70aae34-03cc-4ca4-9dc9-ab0f1f0f7e1f" providerId="ADAL" clId="{0E9CCEE9-C03C-4754-A6BD-FA5793B396ED}" dt="2024-05-22T15:59:09.512" v="871"/>
              <pc2:cmMkLst xmlns:pc2="http://schemas.microsoft.com/office/powerpoint/2019/9/main/command">
                <pc:docMk/>
                <pc:sldMk cId="4077520451" sldId="639"/>
                <pc2:cmMk id="{4F529ED0-C117-4362-9BD7-AB2F76CF01B4}"/>
              </pc2:cmMkLst>
            </pc226:cmChg>
          </p:ext>
        </pc:extLst>
      </pc:sldChg>
      <pc:sldChg chg="modSp del mod delCm modCm">
        <pc:chgData name="Springer, Agee" userId="c70aae34-03cc-4ca4-9dc9-ab0f1f0f7e1f" providerId="ADAL" clId="{0E9CCEE9-C03C-4754-A6BD-FA5793B396ED}" dt="2024-06-02T03:09:37.883" v="11896" actId="47"/>
        <pc:sldMkLst>
          <pc:docMk/>
          <pc:sldMk cId="2275113208" sldId="640"/>
        </pc:sldMkLst>
        <pc:spChg chg="mod">
          <ac:chgData name="Springer, Agee" userId="c70aae34-03cc-4ca4-9dc9-ab0f1f0f7e1f" providerId="ADAL" clId="{0E9CCEE9-C03C-4754-A6BD-FA5793B396ED}" dt="2024-05-29T17:57:34.220" v="873" actId="20577"/>
          <ac:spMkLst>
            <pc:docMk/>
            <pc:sldMk cId="2275113208" sldId="640"/>
            <ac:spMk id="3" creationId="{D5F396C1-7E19-C336-127F-E37017D73F1D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 mod">
              <pc226:chgData name="Springer, Agee" userId="c70aae34-03cc-4ca4-9dc9-ab0f1f0f7e1f" providerId="ADAL" clId="{0E9CCEE9-C03C-4754-A6BD-FA5793B396ED}" dt="2024-05-29T17:57:40.792" v="875"/>
              <pc2:cmMkLst xmlns:pc2="http://schemas.microsoft.com/office/powerpoint/2019/9/main/command">
                <pc:docMk/>
                <pc:sldMk cId="2275113208" sldId="640"/>
                <pc2:cmMk id="{E5B3FB0E-D2A0-45CF-BF91-8FF9AC5AF9CE}"/>
              </pc2:cmMkLst>
            </pc226:cmChg>
          </p:ext>
        </pc:extLst>
      </pc:sldChg>
      <pc:sldChg chg="modSp del mod">
        <pc:chgData name="Springer, Agee" userId="c70aae34-03cc-4ca4-9dc9-ab0f1f0f7e1f" providerId="ADAL" clId="{0E9CCEE9-C03C-4754-A6BD-FA5793B396ED}" dt="2024-06-02T02:57:22.233" v="11854" actId="47"/>
        <pc:sldMkLst>
          <pc:docMk/>
          <pc:sldMk cId="754795041" sldId="641"/>
        </pc:sldMkLst>
        <pc:spChg chg="mod">
          <ac:chgData name="Springer, Agee" userId="c70aae34-03cc-4ca4-9dc9-ab0f1f0f7e1f" providerId="ADAL" clId="{0E9CCEE9-C03C-4754-A6BD-FA5793B396ED}" dt="2024-05-20T01:03:56.334" v="434" actId="13926"/>
          <ac:spMkLst>
            <pc:docMk/>
            <pc:sldMk cId="754795041" sldId="641"/>
            <ac:spMk id="2" creationId="{297A03E9-B3B7-1160-EF62-15B5096C6E9C}"/>
          </ac:spMkLst>
        </pc:spChg>
      </pc:sldChg>
      <pc:sldChg chg="modSp del mod delCm">
        <pc:chgData name="Springer, Agee" userId="c70aae34-03cc-4ca4-9dc9-ab0f1f0f7e1f" providerId="ADAL" clId="{0E9CCEE9-C03C-4754-A6BD-FA5793B396ED}" dt="2024-06-02T03:09:37.883" v="11896" actId="47"/>
        <pc:sldMkLst>
          <pc:docMk/>
          <pc:sldMk cId="3530002569" sldId="643"/>
        </pc:sldMkLst>
        <pc:spChg chg="mod">
          <ac:chgData name="Springer, Agee" userId="c70aae34-03cc-4ca4-9dc9-ab0f1f0f7e1f" providerId="ADAL" clId="{0E9CCEE9-C03C-4754-A6BD-FA5793B396ED}" dt="2024-05-22T15:42:48.014" v="485" actId="20577"/>
          <ac:spMkLst>
            <pc:docMk/>
            <pc:sldMk cId="3530002569" sldId="643"/>
            <ac:spMk id="3" creationId="{54D81D55-995D-7A18-8565-B968CE6877DE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pringer, Agee" userId="c70aae34-03cc-4ca4-9dc9-ab0f1f0f7e1f" providerId="ADAL" clId="{0E9CCEE9-C03C-4754-A6BD-FA5793B396ED}" dt="2024-05-22T15:43:00.033" v="486"/>
              <pc2:cmMkLst xmlns:pc2="http://schemas.microsoft.com/office/powerpoint/2019/9/main/command">
                <pc:docMk/>
                <pc:sldMk cId="3530002569" sldId="643"/>
                <pc2:cmMk id="{0F25C9ED-3741-4220-8572-E4D63C9C09AD}"/>
              </pc2:cmMkLst>
            </pc226:cmChg>
          </p:ext>
        </pc:extLst>
      </pc:sldChg>
      <pc:sldChg chg="del">
        <pc:chgData name="Springer, Agee" userId="c70aae34-03cc-4ca4-9dc9-ab0f1f0f7e1f" providerId="ADAL" clId="{0E9CCEE9-C03C-4754-A6BD-FA5793B396ED}" dt="2024-05-20T00:53:02.451" v="7" actId="47"/>
        <pc:sldMkLst>
          <pc:docMk/>
          <pc:sldMk cId="1867299444" sldId="646"/>
        </pc:sldMkLst>
      </pc:sldChg>
      <pc:sldChg chg="del">
        <pc:chgData name="Springer, Agee" userId="c70aae34-03cc-4ca4-9dc9-ab0f1f0f7e1f" providerId="ADAL" clId="{0E9CCEE9-C03C-4754-A6BD-FA5793B396ED}" dt="2024-05-20T00:53:04.141" v="8" actId="47"/>
        <pc:sldMkLst>
          <pc:docMk/>
          <pc:sldMk cId="3144891543" sldId="647"/>
        </pc:sldMkLst>
      </pc:sldChg>
      <pc:sldChg chg="modSp del mod delCm">
        <pc:chgData name="Springer, Agee" userId="c70aae34-03cc-4ca4-9dc9-ab0f1f0f7e1f" providerId="ADAL" clId="{0E9CCEE9-C03C-4754-A6BD-FA5793B396ED}" dt="2024-06-02T03:09:37.883" v="11896" actId="47"/>
        <pc:sldMkLst>
          <pc:docMk/>
          <pc:sldMk cId="4094097958" sldId="652"/>
        </pc:sldMkLst>
        <pc:spChg chg="mod">
          <ac:chgData name="Springer, Agee" userId="c70aae34-03cc-4ca4-9dc9-ab0f1f0f7e1f" providerId="ADAL" clId="{0E9CCEE9-C03C-4754-A6BD-FA5793B396ED}" dt="2024-05-22T15:55:15.204" v="835" actId="13926"/>
          <ac:spMkLst>
            <pc:docMk/>
            <pc:sldMk cId="4094097958" sldId="652"/>
            <ac:spMk id="2" creationId="{297A03E9-B3B7-1160-EF62-15B5096C6E9C}"/>
          </ac:spMkLst>
        </pc:spChg>
        <pc:spChg chg="mod">
          <ac:chgData name="Springer, Agee" userId="c70aae34-03cc-4ca4-9dc9-ab0f1f0f7e1f" providerId="ADAL" clId="{0E9CCEE9-C03C-4754-A6BD-FA5793B396ED}" dt="2024-05-22T15:54:58.251" v="833" actId="20577"/>
          <ac:spMkLst>
            <pc:docMk/>
            <pc:sldMk cId="4094097958" sldId="652"/>
            <ac:spMk id="3" creationId="{B861D995-BC95-6EB4-3DA1-54AA6DE60530}"/>
          </ac:spMkLst>
        </pc:spChg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Springer, Agee" userId="c70aae34-03cc-4ca4-9dc9-ab0f1f0f7e1f" providerId="ADAL" clId="{0E9CCEE9-C03C-4754-A6BD-FA5793B396ED}" dt="2024-05-22T15:55:09.496" v="834"/>
              <pc2:cmMkLst xmlns:pc2="http://schemas.microsoft.com/office/powerpoint/2019/9/main/command">
                <pc:docMk/>
                <pc:sldMk cId="4094097958" sldId="652"/>
                <pc2:cmMk id="{E867E44A-0656-4733-9AF3-3BAF0D7C0D58}"/>
              </pc2:cmMkLst>
            </pc226:cmChg>
          </p:ext>
        </pc:extLst>
      </pc:sldChg>
      <pc:sldChg chg="addSp delSp 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156978491" sldId="656"/>
        </pc:sldMkLst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5" creationId="{C615484A-BD1F-26E6-158B-031CF3F92A82}"/>
          </ac:spMkLst>
        </pc:spChg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6" creationId="{9B74E5B4-A5EC-1194-1EE6-BDDD4C841A26}"/>
          </ac:spMkLst>
        </pc:spChg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7" creationId="{5EC32E9C-89DD-6E1B-8826-6B52816BC4E4}"/>
          </ac:spMkLst>
        </pc:spChg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8" creationId="{72CECFB9-4C70-EE75-17D9-EDE1D7631550}"/>
          </ac:spMkLst>
        </pc:spChg>
        <pc:spChg chg="mod">
          <ac:chgData name="Springer, Agee" userId="c70aae34-03cc-4ca4-9dc9-ab0f1f0f7e1f" providerId="ADAL" clId="{0E9CCEE9-C03C-4754-A6BD-FA5793B396ED}" dt="2024-05-20T00:58:51.185" v="261" actId="21"/>
          <ac:spMkLst>
            <pc:docMk/>
            <pc:sldMk cId="156978491" sldId="656"/>
            <ac:spMk id="10" creationId="{E7F66AFD-2533-5117-0B66-769FE7B6926F}"/>
          </ac:spMkLst>
        </pc:spChg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11" creationId="{02729A50-F0FC-16D8-DF86-7D739A470297}"/>
          </ac:spMkLst>
        </pc:spChg>
        <pc:spChg chg="mod">
          <ac:chgData name="Springer, Agee" userId="c70aae34-03cc-4ca4-9dc9-ab0f1f0f7e1f" providerId="ADAL" clId="{0E9CCEE9-C03C-4754-A6BD-FA5793B396ED}" dt="2024-05-20T00:58:28.161" v="253" actId="1076"/>
          <ac:spMkLst>
            <pc:docMk/>
            <pc:sldMk cId="156978491" sldId="656"/>
            <ac:spMk id="12" creationId="{9F2DD110-AA6D-3449-62F0-CF6F83B3B7A1}"/>
          </ac:spMkLst>
        </pc:spChg>
        <pc:spChg chg="mod">
          <ac:chgData name="Springer, Agee" userId="c70aae34-03cc-4ca4-9dc9-ab0f1f0f7e1f" providerId="ADAL" clId="{0E9CCEE9-C03C-4754-A6BD-FA5793B396ED}" dt="2024-05-20T00:58:53.558" v="262"/>
          <ac:spMkLst>
            <pc:docMk/>
            <pc:sldMk cId="156978491" sldId="656"/>
            <ac:spMk id="13" creationId="{CB6D347A-AB82-2D91-9F65-20AD5323AE15}"/>
          </ac:spMkLst>
        </pc:spChg>
        <pc:spChg chg="del mod">
          <ac:chgData name="Springer, Agee" userId="c70aae34-03cc-4ca4-9dc9-ab0f1f0f7e1f" providerId="ADAL" clId="{0E9CCEE9-C03C-4754-A6BD-FA5793B396ED}" dt="2024-05-20T00:56:53.377" v="233" actId="478"/>
          <ac:spMkLst>
            <pc:docMk/>
            <pc:sldMk cId="156978491" sldId="656"/>
            <ac:spMk id="43" creationId="{3FC569B9-BB13-E0D4-1A91-318D63E4D746}"/>
          </ac:spMkLst>
        </pc:spChg>
        <pc:cxnChg chg="mod">
          <ac:chgData name="Springer, Agee" userId="c70aae34-03cc-4ca4-9dc9-ab0f1f0f7e1f" providerId="ADAL" clId="{0E9CCEE9-C03C-4754-A6BD-FA5793B396ED}" dt="2024-05-20T00:58:28.161" v="253" actId="1076"/>
          <ac:cxnSpMkLst>
            <pc:docMk/>
            <pc:sldMk cId="156978491" sldId="656"/>
            <ac:cxnSpMk id="19" creationId="{CE4778CA-079B-6EDD-1FA7-7A632DC32B94}"/>
          </ac:cxnSpMkLst>
        </pc:cxnChg>
        <pc:cxnChg chg="mod">
          <ac:chgData name="Springer, Agee" userId="c70aae34-03cc-4ca4-9dc9-ab0f1f0f7e1f" providerId="ADAL" clId="{0E9CCEE9-C03C-4754-A6BD-FA5793B396ED}" dt="2024-05-20T00:58:28.161" v="253" actId="1076"/>
          <ac:cxnSpMkLst>
            <pc:docMk/>
            <pc:sldMk cId="156978491" sldId="656"/>
            <ac:cxnSpMk id="21" creationId="{68C01843-DC24-A200-A03B-6EF98ABDC0CD}"/>
          </ac:cxnSpMkLst>
        </pc:cxnChg>
        <pc:cxnChg chg="mod">
          <ac:chgData name="Springer, Agee" userId="c70aae34-03cc-4ca4-9dc9-ab0f1f0f7e1f" providerId="ADAL" clId="{0E9CCEE9-C03C-4754-A6BD-FA5793B396ED}" dt="2024-05-20T00:58:28.161" v="253" actId="1076"/>
          <ac:cxnSpMkLst>
            <pc:docMk/>
            <pc:sldMk cId="156978491" sldId="656"/>
            <ac:cxnSpMk id="23" creationId="{BB0ACEBD-F350-9BA4-68DB-0D4174B53959}"/>
          </ac:cxnSpMkLst>
        </pc:cxnChg>
        <pc:cxnChg chg="mod">
          <ac:chgData name="Springer, Agee" userId="c70aae34-03cc-4ca4-9dc9-ab0f1f0f7e1f" providerId="ADAL" clId="{0E9CCEE9-C03C-4754-A6BD-FA5793B396ED}" dt="2024-05-20T00:58:28.161" v="253" actId="1076"/>
          <ac:cxnSpMkLst>
            <pc:docMk/>
            <pc:sldMk cId="156978491" sldId="656"/>
            <ac:cxnSpMk id="25" creationId="{AC9D1849-EA26-8C16-5587-51058B92BCB6}"/>
          </ac:cxnSpMkLst>
        </pc:cxnChg>
        <pc:cxnChg chg="add mod">
          <ac:chgData name="Springer, Agee" userId="c70aae34-03cc-4ca4-9dc9-ab0f1f0f7e1f" providerId="ADAL" clId="{0E9CCEE9-C03C-4754-A6BD-FA5793B396ED}" dt="2024-05-20T00:58:42.202" v="256" actId="1076"/>
          <ac:cxnSpMkLst>
            <pc:docMk/>
            <pc:sldMk cId="156978491" sldId="656"/>
            <ac:cxnSpMk id="27" creationId="{9A7C86BA-D9F8-8B8B-FA79-5EF2E7026FD5}"/>
          </ac:cxnSpMkLst>
        </pc:cxnChg>
        <pc:cxnChg chg="del mod">
          <ac:chgData name="Springer, Agee" userId="c70aae34-03cc-4ca4-9dc9-ab0f1f0f7e1f" providerId="ADAL" clId="{0E9CCEE9-C03C-4754-A6BD-FA5793B396ED}" dt="2024-05-20T00:56:51.680" v="231" actId="478"/>
          <ac:cxnSpMkLst>
            <pc:docMk/>
            <pc:sldMk cId="156978491" sldId="656"/>
            <ac:cxnSpMk id="31" creationId="{ADEF9ABA-DC74-06C2-A118-C8E30D8C3251}"/>
          </ac:cxnSpMkLst>
        </pc:cxnChg>
        <pc:cxnChg chg="mod">
          <ac:chgData name="Springer, Agee" userId="c70aae34-03cc-4ca4-9dc9-ab0f1f0f7e1f" providerId="ADAL" clId="{0E9CCEE9-C03C-4754-A6BD-FA5793B396ED}" dt="2024-05-20T00:58:42.202" v="256" actId="1076"/>
          <ac:cxnSpMkLst>
            <pc:docMk/>
            <pc:sldMk cId="156978491" sldId="656"/>
            <ac:cxnSpMk id="35" creationId="{E52EA6AA-1D9C-60F7-C36B-890AD4A46F6C}"/>
          </ac:cxnSpMkLst>
        </pc:cxnChg>
        <pc:cxnChg chg="mod">
          <ac:chgData name="Springer, Agee" userId="c70aae34-03cc-4ca4-9dc9-ab0f1f0f7e1f" providerId="ADAL" clId="{0E9CCEE9-C03C-4754-A6BD-FA5793B396ED}" dt="2024-05-20T00:58:28.161" v="253" actId="1076"/>
          <ac:cxnSpMkLst>
            <pc:docMk/>
            <pc:sldMk cId="156978491" sldId="656"/>
            <ac:cxnSpMk id="37" creationId="{5192565D-23A3-D2F9-8344-8BA21E8ACCBF}"/>
          </ac:cxnSpMkLst>
        </pc:cxnChg>
        <pc:cxnChg chg="del mod">
          <ac:chgData name="Springer, Agee" userId="c70aae34-03cc-4ca4-9dc9-ab0f1f0f7e1f" providerId="ADAL" clId="{0E9CCEE9-C03C-4754-A6BD-FA5793B396ED}" dt="2024-05-20T00:56:50.687" v="230" actId="478"/>
          <ac:cxnSpMkLst>
            <pc:docMk/>
            <pc:sldMk cId="156978491" sldId="656"/>
            <ac:cxnSpMk id="42" creationId="{2791C169-EDA5-8288-17C1-F6349A514551}"/>
          </ac:cxnSpMkLst>
        </pc:cxnChg>
      </pc:sldChg>
      <pc:sldChg chg="delSp modSp del mod">
        <pc:chgData name="Springer, Agee" userId="c70aae34-03cc-4ca4-9dc9-ab0f1f0f7e1f" providerId="ADAL" clId="{0E9CCEE9-C03C-4754-A6BD-FA5793B396ED}" dt="2024-06-02T03:09:37.883" v="11896" actId="47"/>
        <pc:sldMkLst>
          <pc:docMk/>
          <pc:sldMk cId="431793777" sldId="657"/>
        </pc:sldMkLst>
        <pc:spChg chg="mod">
          <ac:chgData name="Springer, Agee" userId="c70aae34-03cc-4ca4-9dc9-ab0f1f0f7e1f" providerId="ADAL" clId="{0E9CCEE9-C03C-4754-A6BD-FA5793B396ED}" dt="2024-05-22T15:44:58.405" v="494" actId="20577"/>
          <ac:spMkLst>
            <pc:docMk/>
            <pc:sldMk cId="431793777" sldId="657"/>
            <ac:spMk id="6" creationId="{F74A1B66-84AC-99F1-0267-31C3F490853F}"/>
          </ac:spMkLst>
        </pc:spChg>
        <pc:spChg chg="del">
          <ac:chgData name="Springer, Agee" userId="c70aae34-03cc-4ca4-9dc9-ab0f1f0f7e1f" providerId="ADAL" clId="{0E9CCEE9-C03C-4754-A6BD-FA5793B396ED}" dt="2024-05-22T15:44:18.439" v="487" actId="478"/>
          <ac:spMkLst>
            <pc:docMk/>
            <pc:sldMk cId="431793777" sldId="657"/>
            <ac:spMk id="7" creationId="{0B0718E9-8BCF-717A-011D-03C48C338B8C}"/>
          </ac:spMkLst>
        </pc:spChg>
      </pc:sldChg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1175582514" sldId="658"/>
        </pc:sldMkLst>
      </pc:sldChg>
      <pc:sldChg chg="del">
        <pc:chgData name="Springer, Agee" userId="c70aae34-03cc-4ca4-9dc9-ab0f1f0f7e1f" providerId="ADAL" clId="{0E9CCEE9-C03C-4754-A6BD-FA5793B396ED}" dt="2024-05-29T18:00:29.281" v="913" actId="47"/>
        <pc:sldMkLst>
          <pc:docMk/>
          <pc:sldMk cId="3030232705" sldId="660"/>
        </pc:sldMkLst>
      </pc:sldChg>
      <pc:sldChg chg="del">
        <pc:chgData name="Springer, Agee" userId="c70aae34-03cc-4ca4-9dc9-ab0f1f0f7e1f" providerId="ADAL" clId="{0E9CCEE9-C03C-4754-A6BD-FA5793B396ED}" dt="2024-05-29T18:00:29.281" v="913" actId="47"/>
        <pc:sldMkLst>
          <pc:docMk/>
          <pc:sldMk cId="3644988425" sldId="661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2565505399" sldId="663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3796457748" sldId="669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2044735466" sldId="670"/>
        </pc:sldMkLst>
      </pc:sldChg>
      <pc:sldChg chg="modSp mod">
        <pc:chgData name="Springer, Agee" userId="c70aae34-03cc-4ca4-9dc9-ab0f1f0f7e1f" providerId="ADAL" clId="{0E9CCEE9-C03C-4754-A6BD-FA5793B396ED}" dt="2024-06-02T19:41:24.503" v="14338" actId="20577"/>
        <pc:sldMkLst>
          <pc:docMk/>
          <pc:sldMk cId="32156314" sldId="671"/>
        </pc:sldMkLst>
        <pc:spChg chg="mod">
          <ac:chgData name="Springer, Agee" userId="c70aae34-03cc-4ca4-9dc9-ab0f1f0f7e1f" providerId="ADAL" clId="{0E9CCEE9-C03C-4754-A6BD-FA5793B396ED}" dt="2024-06-02T19:41:24.503" v="14338" actId="20577"/>
          <ac:spMkLst>
            <pc:docMk/>
            <pc:sldMk cId="32156314" sldId="671"/>
            <ac:spMk id="4" creationId="{71B380C9-83F4-13B7-773B-9880F0F13E5F}"/>
          </ac:spMkLst>
        </pc:spChg>
      </pc:sldChg>
      <pc:sldChg chg="del">
        <pc:chgData name="Springer, Agee" userId="c70aae34-03cc-4ca4-9dc9-ab0f1f0f7e1f" providerId="ADAL" clId="{0E9CCEE9-C03C-4754-A6BD-FA5793B396ED}" dt="2024-05-29T18:00:29.281" v="913" actId="47"/>
        <pc:sldMkLst>
          <pc:docMk/>
          <pc:sldMk cId="2430342676" sldId="672"/>
        </pc:sldMkLst>
      </pc:sldChg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595272770" sldId="673"/>
        </pc:sldMkLst>
      </pc:sldChg>
      <pc:sldChg chg="del ord">
        <pc:chgData name="Springer, Agee" userId="c70aae34-03cc-4ca4-9dc9-ab0f1f0f7e1f" providerId="ADAL" clId="{0E9CCEE9-C03C-4754-A6BD-FA5793B396ED}" dt="2024-06-02T19:40:33.785" v="14309" actId="47"/>
        <pc:sldMkLst>
          <pc:docMk/>
          <pc:sldMk cId="671449390" sldId="674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739570083" sldId="675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2111289154" sldId="676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3550075925" sldId="677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343054765" sldId="678"/>
        </pc:sldMkLst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2371471167" sldId="679"/>
        </pc:sldMkLst>
      </pc:sldChg>
      <pc:sldChg chg="modSp mod">
        <pc:chgData name="Springer, Agee" userId="c70aae34-03cc-4ca4-9dc9-ab0f1f0f7e1f" providerId="ADAL" clId="{0E9CCEE9-C03C-4754-A6BD-FA5793B396ED}" dt="2024-06-02T03:12:21.244" v="12189" actId="20577"/>
        <pc:sldMkLst>
          <pc:docMk/>
          <pc:sldMk cId="3334456927" sldId="681"/>
        </pc:sldMkLst>
        <pc:spChg chg="mod">
          <ac:chgData name="Springer, Agee" userId="c70aae34-03cc-4ca4-9dc9-ab0f1f0f7e1f" providerId="ADAL" clId="{0E9CCEE9-C03C-4754-A6BD-FA5793B396ED}" dt="2024-06-02T03:10:07.243" v="11908" actId="20577"/>
          <ac:spMkLst>
            <pc:docMk/>
            <pc:sldMk cId="3334456927" sldId="681"/>
            <ac:spMk id="2" creationId="{33CC7AA4-E8BA-03A1-A601-69776177B66A}"/>
          </ac:spMkLst>
        </pc:spChg>
        <pc:spChg chg="mod">
          <ac:chgData name="Springer, Agee" userId="c70aae34-03cc-4ca4-9dc9-ab0f1f0f7e1f" providerId="ADAL" clId="{0E9CCEE9-C03C-4754-A6BD-FA5793B396ED}" dt="2024-06-02T03:12:21.244" v="12189" actId="20577"/>
          <ac:spMkLst>
            <pc:docMk/>
            <pc:sldMk cId="3334456927" sldId="681"/>
            <ac:spMk id="3" creationId="{7B80D3AA-37C2-98C8-2D2E-2364F4776321}"/>
          </ac:spMkLst>
        </pc:spChg>
      </pc:sldChg>
      <pc:sldChg chg="modSp new del mod">
        <pc:chgData name="Springer, Agee" userId="c70aae34-03cc-4ca4-9dc9-ab0f1f0f7e1f" providerId="ADAL" clId="{0E9CCEE9-C03C-4754-A6BD-FA5793B396ED}" dt="2024-05-29T18:21:09.444" v="923" actId="47"/>
        <pc:sldMkLst>
          <pc:docMk/>
          <pc:sldMk cId="643952596" sldId="682"/>
        </pc:sldMkLst>
        <pc:spChg chg="mod">
          <ac:chgData name="Springer, Agee" userId="c70aae34-03cc-4ca4-9dc9-ab0f1f0f7e1f" providerId="ADAL" clId="{0E9CCEE9-C03C-4754-A6BD-FA5793B396ED}" dt="2024-05-29T18:18:06.233" v="921" actId="20577"/>
          <ac:spMkLst>
            <pc:docMk/>
            <pc:sldMk cId="643952596" sldId="682"/>
            <ac:spMk id="2" creationId="{375E67B2-7E1C-A116-83D9-A9D4D0ACED0F}"/>
          </ac:spMkLst>
        </pc:spChg>
      </pc:sldChg>
      <pc:sldChg chg="del">
        <pc:chgData name="Springer, Agee" userId="c70aae34-03cc-4ca4-9dc9-ab0f1f0f7e1f" providerId="ADAL" clId="{0E9CCEE9-C03C-4754-A6BD-FA5793B396ED}" dt="2024-05-29T18:05:42.993" v="915" actId="47"/>
        <pc:sldMkLst>
          <pc:docMk/>
          <pc:sldMk cId="1700976762" sldId="682"/>
        </pc:sldMkLst>
      </pc:sldChg>
      <pc:sldChg chg="delSp modSp add mod">
        <pc:chgData name="Springer, Agee" userId="c70aae34-03cc-4ca4-9dc9-ab0f1f0f7e1f" providerId="ADAL" clId="{0E9CCEE9-C03C-4754-A6BD-FA5793B396ED}" dt="2024-05-29T18:29:38.260" v="1339" actId="255"/>
        <pc:sldMkLst>
          <pc:docMk/>
          <pc:sldMk cId="259295510" sldId="683"/>
        </pc:sldMkLst>
        <pc:spChg chg="mod">
          <ac:chgData name="Springer, Agee" userId="c70aae34-03cc-4ca4-9dc9-ab0f1f0f7e1f" providerId="ADAL" clId="{0E9CCEE9-C03C-4754-A6BD-FA5793B396ED}" dt="2024-05-29T18:23:48.327" v="1061" actId="20577"/>
          <ac:spMkLst>
            <pc:docMk/>
            <pc:sldMk cId="259295510" sldId="683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5-29T18:29:38.260" v="1339" actId="255"/>
          <ac:spMkLst>
            <pc:docMk/>
            <pc:sldMk cId="259295510" sldId="683"/>
            <ac:spMk id="3" creationId="{CFFA457E-A7BC-B299-6CE2-F2F57FE099C1}"/>
          </ac:spMkLst>
        </pc:spChg>
        <pc:spChg chg="del">
          <ac:chgData name="Springer, Agee" userId="c70aae34-03cc-4ca4-9dc9-ab0f1f0f7e1f" providerId="ADAL" clId="{0E9CCEE9-C03C-4754-A6BD-FA5793B396ED}" dt="2024-05-29T18:21:15.129" v="925" actId="478"/>
          <ac:spMkLst>
            <pc:docMk/>
            <pc:sldMk cId="259295510" sldId="683"/>
            <ac:spMk id="5" creationId="{C5E345A7-1827-CB3C-DC9A-144DFEF6321D}"/>
          </ac:spMkLst>
        </pc:spChg>
        <pc:spChg chg="del">
          <ac:chgData name="Springer, Agee" userId="c70aae34-03cc-4ca4-9dc9-ab0f1f0f7e1f" providerId="ADAL" clId="{0E9CCEE9-C03C-4754-A6BD-FA5793B396ED}" dt="2024-05-29T18:21:16.545" v="926" actId="478"/>
          <ac:spMkLst>
            <pc:docMk/>
            <pc:sldMk cId="259295510" sldId="683"/>
            <ac:spMk id="16" creationId="{97B0CAA0-208A-9E0B-491D-94CD7A4B66FF}"/>
          </ac:spMkLst>
        </pc:spChg>
        <pc:spChg chg="del">
          <ac:chgData name="Springer, Agee" userId="c70aae34-03cc-4ca4-9dc9-ab0f1f0f7e1f" providerId="ADAL" clId="{0E9CCEE9-C03C-4754-A6BD-FA5793B396ED}" dt="2024-05-29T18:21:13.166" v="924" actId="478"/>
          <ac:spMkLst>
            <pc:docMk/>
            <pc:sldMk cId="259295510" sldId="683"/>
            <ac:spMk id="17" creationId="{334679C7-1065-C6C9-6C62-FDF09A96E54F}"/>
          </ac:spMkLst>
        </pc:spChg>
      </pc:sldChg>
      <pc:sldChg chg="del">
        <pc:chgData name="Springer, Agee" userId="c70aae34-03cc-4ca4-9dc9-ab0f1f0f7e1f" providerId="ADAL" clId="{0E9CCEE9-C03C-4754-A6BD-FA5793B396ED}" dt="2024-05-29T18:05:54.583" v="916" actId="47"/>
        <pc:sldMkLst>
          <pc:docMk/>
          <pc:sldMk cId="3503849133" sldId="683"/>
        </pc:sldMkLst>
      </pc:sldChg>
      <pc:sldChg chg="del">
        <pc:chgData name="Springer, Agee" userId="c70aae34-03cc-4ca4-9dc9-ab0f1f0f7e1f" providerId="ADAL" clId="{0E9CCEE9-C03C-4754-A6BD-FA5793B396ED}" dt="2024-06-02T03:09:37.883" v="11896" actId="47"/>
        <pc:sldMkLst>
          <pc:docMk/>
          <pc:sldMk cId="439290080" sldId="684"/>
        </pc:sldMkLst>
      </pc:sldChg>
      <pc:sldChg chg="modSp add mod">
        <pc:chgData name="Springer, Agee" userId="c70aae34-03cc-4ca4-9dc9-ab0f1f0f7e1f" providerId="ADAL" clId="{0E9CCEE9-C03C-4754-A6BD-FA5793B396ED}" dt="2024-05-29T18:30:19.049" v="1345" actId="255"/>
        <pc:sldMkLst>
          <pc:docMk/>
          <pc:sldMk cId="2698656279" sldId="684"/>
        </pc:sldMkLst>
        <pc:spChg chg="mod">
          <ac:chgData name="Springer, Agee" userId="c70aae34-03cc-4ca4-9dc9-ab0f1f0f7e1f" providerId="ADAL" clId="{0E9CCEE9-C03C-4754-A6BD-FA5793B396ED}" dt="2024-05-29T18:25:36.395" v="1109" actId="20577"/>
          <ac:spMkLst>
            <pc:docMk/>
            <pc:sldMk cId="2698656279" sldId="684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5-29T18:30:19.049" v="1345" actId="255"/>
          <ac:spMkLst>
            <pc:docMk/>
            <pc:sldMk cId="2698656279" sldId="684"/>
            <ac:spMk id="3" creationId="{CFFA457E-A7BC-B299-6CE2-F2F57FE099C1}"/>
          </ac:spMkLst>
        </pc:spChg>
      </pc:sldChg>
      <pc:sldChg chg="del">
        <pc:chgData name="Springer, Agee" userId="c70aae34-03cc-4ca4-9dc9-ab0f1f0f7e1f" providerId="ADAL" clId="{0E9CCEE9-C03C-4754-A6BD-FA5793B396ED}" dt="2024-05-20T01:02:06.756" v="425" actId="47"/>
        <pc:sldMkLst>
          <pc:docMk/>
          <pc:sldMk cId="3895653411" sldId="684"/>
        </pc:sldMkLst>
      </pc:sldChg>
      <pc:sldChg chg="del">
        <pc:chgData name="Springer, Agee" userId="c70aae34-03cc-4ca4-9dc9-ab0f1f0f7e1f" providerId="ADAL" clId="{0E9CCEE9-C03C-4754-A6BD-FA5793B396ED}" dt="2024-05-20T01:02:06.756" v="425" actId="47"/>
        <pc:sldMkLst>
          <pc:docMk/>
          <pc:sldMk cId="1033185758" sldId="685"/>
        </pc:sldMkLst>
      </pc:sldChg>
      <pc:sldChg chg="modSp add mod">
        <pc:chgData name="Springer, Agee" userId="c70aae34-03cc-4ca4-9dc9-ab0f1f0f7e1f" providerId="ADAL" clId="{0E9CCEE9-C03C-4754-A6BD-FA5793B396ED}" dt="2024-05-29T18:36:46.667" v="1436" actId="113"/>
        <pc:sldMkLst>
          <pc:docMk/>
          <pc:sldMk cId="3339339505" sldId="685"/>
        </pc:sldMkLst>
        <pc:spChg chg="mod">
          <ac:chgData name="Springer, Agee" userId="c70aae34-03cc-4ca4-9dc9-ab0f1f0f7e1f" providerId="ADAL" clId="{0E9CCEE9-C03C-4754-A6BD-FA5793B396ED}" dt="2024-05-29T18:33:07.406" v="1358" actId="20577"/>
          <ac:spMkLst>
            <pc:docMk/>
            <pc:sldMk cId="3339339505" sldId="685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5-29T18:36:46.667" v="1436" actId="113"/>
          <ac:spMkLst>
            <pc:docMk/>
            <pc:sldMk cId="3339339505" sldId="685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5-29T18:43:40.906" v="1579" actId="20577"/>
        <pc:sldMkLst>
          <pc:docMk/>
          <pc:sldMk cId="1666493371" sldId="686"/>
        </pc:sldMkLst>
        <pc:spChg chg="mod">
          <ac:chgData name="Springer, Agee" userId="c70aae34-03cc-4ca4-9dc9-ab0f1f0f7e1f" providerId="ADAL" clId="{0E9CCEE9-C03C-4754-A6BD-FA5793B396ED}" dt="2024-05-29T18:43:40.906" v="1579" actId="20577"/>
          <ac:spMkLst>
            <pc:docMk/>
            <pc:sldMk cId="1666493371" sldId="686"/>
            <ac:spMk id="3" creationId="{CFFA457E-A7BC-B299-6CE2-F2F57FE099C1}"/>
          </ac:spMkLst>
        </pc:spChg>
      </pc:sldChg>
      <pc:sldChg chg="del">
        <pc:chgData name="Springer, Agee" userId="c70aae34-03cc-4ca4-9dc9-ab0f1f0f7e1f" providerId="ADAL" clId="{0E9CCEE9-C03C-4754-A6BD-FA5793B396ED}" dt="2024-05-20T01:02:06.756" v="425" actId="47"/>
        <pc:sldMkLst>
          <pc:docMk/>
          <pc:sldMk cId="3971480346" sldId="686"/>
        </pc:sldMkLst>
      </pc:sldChg>
      <pc:sldChg chg="del">
        <pc:chgData name="Springer, Agee" userId="c70aae34-03cc-4ca4-9dc9-ab0f1f0f7e1f" providerId="ADAL" clId="{0E9CCEE9-C03C-4754-A6BD-FA5793B396ED}" dt="2024-05-20T01:02:06.756" v="425" actId="47"/>
        <pc:sldMkLst>
          <pc:docMk/>
          <pc:sldMk cId="96847372" sldId="687"/>
        </pc:sldMkLst>
      </pc:sldChg>
      <pc:sldChg chg="modSp add mod">
        <pc:chgData name="Springer, Agee" userId="c70aae34-03cc-4ca4-9dc9-ab0f1f0f7e1f" providerId="ADAL" clId="{0E9CCEE9-C03C-4754-A6BD-FA5793B396ED}" dt="2024-06-02T19:32:31.088" v="14051"/>
        <pc:sldMkLst>
          <pc:docMk/>
          <pc:sldMk cId="1707167662" sldId="687"/>
        </pc:sldMkLst>
        <pc:spChg chg="mod">
          <ac:chgData name="Springer, Agee" userId="c70aae34-03cc-4ca4-9dc9-ab0f1f0f7e1f" providerId="ADAL" clId="{0E9CCEE9-C03C-4754-A6BD-FA5793B396ED}" dt="2024-06-02T19:32:31.088" v="14051"/>
          <ac:spMkLst>
            <pc:docMk/>
            <pc:sldMk cId="1707167662" sldId="687"/>
            <ac:spMk id="3" creationId="{CFFA457E-A7BC-B299-6CE2-F2F57FE099C1}"/>
          </ac:spMkLst>
        </pc:spChg>
      </pc:sldChg>
      <pc:sldChg chg="modSp add del mod">
        <pc:chgData name="Springer, Agee" userId="c70aae34-03cc-4ca4-9dc9-ab0f1f0f7e1f" providerId="ADAL" clId="{0E9CCEE9-C03C-4754-A6BD-FA5793B396ED}" dt="2024-05-29T18:51:51.666" v="1892"/>
        <pc:sldMkLst>
          <pc:docMk/>
          <pc:sldMk cId="1913795917" sldId="688"/>
        </pc:sldMkLst>
        <pc:spChg chg="mod">
          <ac:chgData name="Springer, Agee" userId="c70aae34-03cc-4ca4-9dc9-ab0f1f0f7e1f" providerId="ADAL" clId="{0E9CCEE9-C03C-4754-A6BD-FA5793B396ED}" dt="2024-05-29T18:51:49.768" v="1889" actId="20577"/>
          <ac:spMkLst>
            <pc:docMk/>
            <pc:sldMk cId="1913795917" sldId="688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19:33:08.710" v="14053" actId="20577"/>
        <pc:sldMkLst>
          <pc:docMk/>
          <pc:sldMk cId="2608526778" sldId="688"/>
        </pc:sldMkLst>
        <pc:spChg chg="mod">
          <ac:chgData name="Springer, Agee" userId="c70aae34-03cc-4ca4-9dc9-ab0f1f0f7e1f" providerId="ADAL" clId="{0E9CCEE9-C03C-4754-A6BD-FA5793B396ED}" dt="2024-06-02T19:33:08.710" v="14053" actId="20577"/>
          <ac:spMkLst>
            <pc:docMk/>
            <pc:sldMk cId="2608526778" sldId="688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5-29T18:58:49.366" v="2178" actId="20577"/>
        <pc:sldMkLst>
          <pc:docMk/>
          <pc:sldMk cId="3666316645" sldId="689"/>
        </pc:sldMkLst>
        <pc:spChg chg="mod">
          <ac:chgData name="Springer, Agee" userId="c70aae34-03cc-4ca4-9dc9-ab0f1f0f7e1f" providerId="ADAL" clId="{0E9CCEE9-C03C-4754-A6BD-FA5793B396ED}" dt="2024-05-29T18:58:49.366" v="2178" actId="20577"/>
          <ac:spMkLst>
            <pc:docMk/>
            <pc:sldMk cId="3666316645" sldId="689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5-29T20:49:03.992" v="2219" actId="20577"/>
        <pc:sldMkLst>
          <pc:docMk/>
          <pc:sldMk cId="2887973553" sldId="690"/>
        </pc:sldMkLst>
        <pc:spChg chg="mod">
          <ac:chgData name="Springer, Agee" userId="c70aae34-03cc-4ca4-9dc9-ab0f1f0f7e1f" providerId="ADAL" clId="{0E9CCEE9-C03C-4754-A6BD-FA5793B396ED}" dt="2024-05-29T20:49:03.992" v="2219" actId="20577"/>
          <ac:spMkLst>
            <pc:docMk/>
            <pc:sldMk cId="2887973553" sldId="690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5-29T20:50:38.570" v="2339" actId="20577"/>
        <pc:sldMkLst>
          <pc:docMk/>
          <pc:sldMk cId="4062100630" sldId="691"/>
        </pc:sldMkLst>
        <pc:spChg chg="mod">
          <ac:chgData name="Springer, Agee" userId="c70aae34-03cc-4ca4-9dc9-ab0f1f0f7e1f" providerId="ADAL" clId="{0E9CCEE9-C03C-4754-A6BD-FA5793B396ED}" dt="2024-05-29T20:49:51.375" v="2292" actId="20577"/>
          <ac:spMkLst>
            <pc:docMk/>
            <pc:sldMk cId="4062100630" sldId="691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5-29T20:50:38.570" v="2339" actId="20577"/>
          <ac:spMkLst>
            <pc:docMk/>
            <pc:sldMk cId="4062100630" sldId="691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19:33:52.790" v="14070" actId="20577"/>
        <pc:sldMkLst>
          <pc:docMk/>
          <pc:sldMk cId="1918912198" sldId="692"/>
        </pc:sldMkLst>
        <pc:spChg chg="mod">
          <ac:chgData name="Springer, Agee" userId="c70aae34-03cc-4ca4-9dc9-ab0f1f0f7e1f" providerId="ADAL" clId="{0E9CCEE9-C03C-4754-A6BD-FA5793B396ED}" dt="2024-05-29T20:52:13.293" v="2347" actId="20577"/>
          <ac:spMkLst>
            <pc:docMk/>
            <pc:sldMk cId="1918912198" sldId="692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19:33:52.790" v="14070" actId="20577"/>
          <ac:spMkLst>
            <pc:docMk/>
            <pc:sldMk cId="1918912198" sldId="692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2:48:49.651" v="11847" actId="13926"/>
        <pc:sldMkLst>
          <pc:docMk/>
          <pc:sldMk cId="4244253101" sldId="693"/>
        </pc:sldMkLst>
        <pc:spChg chg="mod">
          <ac:chgData name="Springer, Agee" userId="c70aae34-03cc-4ca4-9dc9-ab0f1f0f7e1f" providerId="ADAL" clId="{0E9CCEE9-C03C-4754-A6BD-FA5793B396ED}" dt="2024-05-29T20:53:25.467" v="2376" actId="20577"/>
          <ac:spMkLst>
            <pc:docMk/>
            <pc:sldMk cId="4244253101" sldId="693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2:48:49.651" v="11847" actId="13926"/>
          <ac:spMkLst>
            <pc:docMk/>
            <pc:sldMk cId="4244253101" sldId="693"/>
            <ac:spMk id="3" creationId="{CFFA457E-A7BC-B299-6CE2-F2F57FE099C1}"/>
          </ac:spMkLst>
        </pc:spChg>
      </pc:sldChg>
      <pc:sldChg chg="delSp modSp add del mod">
        <pc:chgData name="Springer, Agee" userId="c70aae34-03cc-4ca4-9dc9-ab0f1f0f7e1f" providerId="ADAL" clId="{0E9CCEE9-C03C-4754-A6BD-FA5793B396ED}" dt="2024-06-02T03:10:47.430" v="12029" actId="47"/>
        <pc:sldMkLst>
          <pc:docMk/>
          <pc:sldMk cId="3606533411" sldId="696"/>
        </pc:sldMkLst>
        <pc:spChg chg="del">
          <ac:chgData name="Springer, Agee" userId="c70aae34-03cc-4ca4-9dc9-ab0f1f0f7e1f" providerId="ADAL" clId="{0E9CCEE9-C03C-4754-A6BD-FA5793B396ED}" dt="2024-05-30T14:31:23.107" v="2410" actId="478"/>
          <ac:spMkLst>
            <pc:docMk/>
            <pc:sldMk cId="3606533411" sldId="696"/>
            <ac:spMk id="3" creationId="{13559069-A46B-868A-BEE7-31574BBB7179}"/>
          </ac:spMkLst>
        </pc:spChg>
        <pc:spChg chg="del">
          <ac:chgData name="Springer, Agee" userId="c70aae34-03cc-4ca4-9dc9-ab0f1f0f7e1f" providerId="ADAL" clId="{0E9CCEE9-C03C-4754-A6BD-FA5793B396ED}" dt="2024-05-30T14:31:26.277" v="2413" actId="478"/>
          <ac:spMkLst>
            <pc:docMk/>
            <pc:sldMk cId="3606533411" sldId="696"/>
            <ac:spMk id="5" creationId="{F2E92EDE-365A-F54D-73BA-7145032FEFF9}"/>
          </ac:spMkLst>
        </pc:spChg>
        <pc:spChg chg="del">
          <ac:chgData name="Springer, Agee" userId="c70aae34-03cc-4ca4-9dc9-ab0f1f0f7e1f" providerId="ADAL" clId="{0E9CCEE9-C03C-4754-A6BD-FA5793B396ED}" dt="2024-05-30T14:31:27.085" v="2414" actId="478"/>
          <ac:spMkLst>
            <pc:docMk/>
            <pc:sldMk cId="3606533411" sldId="696"/>
            <ac:spMk id="7" creationId="{7B1D8AAF-1DBD-80C2-6BD9-FA60BAC633BB}"/>
          </ac:spMkLst>
        </pc:spChg>
        <pc:spChg chg="mod">
          <ac:chgData name="Springer, Agee" userId="c70aae34-03cc-4ca4-9dc9-ab0f1f0f7e1f" providerId="ADAL" clId="{0E9CCEE9-C03C-4754-A6BD-FA5793B396ED}" dt="2024-05-30T14:33:12.440" v="2446" actId="20577"/>
          <ac:spMkLst>
            <pc:docMk/>
            <pc:sldMk cId="3606533411" sldId="696"/>
            <ac:spMk id="8" creationId="{E448E61A-D970-B211-CDAA-5F46FFBBC196}"/>
          </ac:spMkLst>
        </pc:spChg>
        <pc:spChg chg="mod">
          <ac:chgData name="Springer, Agee" userId="c70aae34-03cc-4ca4-9dc9-ab0f1f0f7e1f" providerId="ADAL" clId="{0E9CCEE9-C03C-4754-A6BD-FA5793B396ED}" dt="2024-05-30T14:32:19.598" v="2434" actId="20577"/>
          <ac:spMkLst>
            <pc:docMk/>
            <pc:sldMk cId="3606533411" sldId="696"/>
            <ac:spMk id="10" creationId="{188DA820-ADCC-5340-2C00-C27E95DC52E1}"/>
          </ac:spMkLst>
        </pc:spChg>
        <pc:spChg chg="del">
          <ac:chgData name="Springer, Agee" userId="c70aae34-03cc-4ca4-9dc9-ab0f1f0f7e1f" providerId="ADAL" clId="{0E9CCEE9-C03C-4754-A6BD-FA5793B396ED}" dt="2024-05-30T14:31:23.107" v="2410" actId="478"/>
          <ac:spMkLst>
            <pc:docMk/>
            <pc:sldMk cId="3606533411" sldId="696"/>
            <ac:spMk id="11" creationId="{02655870-6242-590D-471F-73A94309008E}"/>
          </ac:spMkLst>
        </pc:spChg>
        <pc:spChg chg="del">
          <ac:chgData name="Springer, Agee" userId="c70aae34-03cc-4ca4-9dc9-ab0f1f0f7e1f" providerId="ADAL" clId="{0E9CCEE9-C03C-4754-A6BD-FA5793B396ED}" dt="2024-05-30T14:31:24.616" v="2411" actId="478"/>
          <ac:spMkLst>
            <pc:docMk/>
            <pc:sldMk cId="3606533411" sldId="696"/>
            <ac:spMk id="13" creationId="{6B5BA598-2753-6F73-FF27-6A963352FD53}"/>
          </ac:spMkLst>
        </pc:spChg>
        <pc:spChg chg="del">
          <ac:chgData name="Springer, Agee" userId="c70aae34-03cc-4ca4-9dc9-ab0f1f0f7e1f" providerId="ADAL" clId="{0E9CCEE9-C03C-4754-A6BD-FA5793B396ED}" dt="2024-05-30T14:31:25.534" v="2412" actId="478"/>
          <ac:spMkLst>
            <pc:docMk/>
            <pc:sldMk cId="3606533411" sldId="696"/>
            <ac:spMk id="14" creationId="{7860FFC0-A935-5B3A-FC0E-0F9E91BC3B03}"/>
          </ac:spMkLst>
        </pc:spChg>
      </pc:sldChg>
      <pc:sldChg chg="modSp new mod">
        <pc:chgData name="Springer, Agee" userId="c70aae34-03cc-4ca4-9dc9-ab0f1f0f7e1f" providerId="ADAL" clId="{0E9CCEE9-C03C-4754-A6BD-FA5793B396ED}" dt="2024-06-03T01:37:09.717" v="14904" actId="20577"/>
        <pc:sldMkLst>
          <pc:docMk/>
          <pc:sldMk cId="1541077681" sldId="697"/>
        </pc:sldMkLst>
        <pc:spChg chg="mod">
          <ac:chgData name="Springer, Agee" userId="c70aae34-03cc-4ca4-9dc9-ab0f1f0f7e1f" providerId="ADAL" clId="{0E9CCEE9-C03C-4754-A6BD-FA5793B396ED}" dt="2024-05-30T14:36:08.364" v="2531" actId="255"/>
          <ac:spMkLst>
            <pc:docMk/>
            <pc:sldMk cId="1541077681" sldId="697"/>
            <ac:spMk id="2" creationId="{48629EC7-1829-2989-0E5A-066285F3F54A}"/>
          </ac:spMkLst>
        </pc:spChg>
        <pc:spChg chg="mod">
          <ac:chgData name="Springer, Agee" userId="c70aae34-03cc-4ca4-9dc9-ab0f1f0f7e1f" providerId="ADAL" clId="{0E9CCEE9-C03C-4754-A6BD-FA5793B396ED}" dt="2024-06-03T01:37:09.717" v="14904" actId="20577"/>
          <ac:spMkLst>
            <pc:docMk/>
            <pc:sldMk cId="1541077681" sldId="697"/>
            <ac:spMk id="3" creationId="{800C3085-A4E8-0EF0-6CCD-B950EA58B922}"/>
          </ac:spMkLst>
        </pc:spChg>
      </pc:sldChg>
      <pc:sldChg chg="addSp delSp modSp new del mod">
        <pc:chgData name="Springer, Agee" userId="c70aae34-03cc-4ca4-9dc9-ab0f1f0f7e1f" providerId="ADAL" clId="{0E9CCEE9-C03C-4754-A6BD-FA5793B396ED}" dt="2024-05-30T18:57:51.051" v="5505" actId="47"/>
        <pc:sldMkLst>
          <pc:docMk/>
          <pc:sldMk cId="3271040622" sldId="698"/>
        </pc:sldMkLst>
        <pc:spChg chg="mod">
          <ac:chgData name="Springer, Agee" userId="c70aae34-03cc-4ca4-9dc9-ab0f1f0f7e1f" providerId="ADAL" clId="{0E9CCEE9-C03C-4754-A6BD-FA5793B396ED}" dt="2024-05-30T14:38:26.081" v="2582" actId="20577"/>
          <ac:spMkLst>
            <pc:docMk/>
            <pc:sldMk cId="3271040622" sldId="698"/>
            <ac:spMk id="2" creationId="{6564F1D7-AD54-68B8-FECD-DDC6C245D42C}"/>
          </ac:spMkLst>
        </pc:spChg>
        <pc:spChg chg="add del mod">
          <ac:chgData name="Springer, Agee" userId="c70aae34-03cc-4ca4-9dc9-ab0f1f0f7e1f" providerId="ADAL" clId="{0E9CCEE9-C03C-4754-A6BD-FA5793B396ED}" dt="2024-05-30T18:22:51.689" v="4434" actId="20577"/>
          <ac:spMkLst>
            <pc:docMk/>
            <pc:sldMk cId="3271040622" sldId="698"/>
            <ac:spMk id="3" creationId="{CC53BEA2-0BFB-B61B-6AD3-5C13402D98B2}"/>
          </ac:spMkLst>
        </pc:spChg>
        <pc:spChg chg="add mod">
          <ac:chgData name="Springer, Agee" userId="c70aae34-03cc-4ca4-9dc9-ab0f1f0f7e1f" providerId="ADAL" clId="{0E9CCEE9-C03C-4754-A6BD-FA5793B396ED}" dt="2024-05-30T18:33:18.304" v="4968" actId="20577"/>
          <ac:spMkLst>
            <pc:docMk/>
            <pc:sldMk cId="3271040622" sldId="698"/>
            <ac:spMk id="5" creationId="{04CA3CDF-F8CF-EDC6-644F-FF946271342D}"/>
          </ac:spMkLst>
        </pc:spChg>
        <pc:spChg chg="add mod">
          <ac:chgData name="Springer, Agee" userId="c70aae34-03cc-4ca4-9dc9-ab0f1f0f7e1f" providerId="ADAL" clId="{0E9CCEE9-C03C-4754-A6BD-FA5793B396ED}" dt="2024-05-30T18:46:52.532" v="5308" actId="20577"/>
          <ac:spMkLst>
            <pc:docMk/>
            <pc:sldMk cId="3271040622" sldId="698"/>
            <ac:spMk id="6" creationId="{F7ED71E1-1E4D-4C60-FA57-EF6A69D5D4B9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1" creationId="{FB354885-A4C9-D629-ED9E-8EC5EB64ECB1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2" creationId="{6EDA425B-D1A6-893D-8919-7D835A07B6A7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4" creationId="{E5F3F04F-9373-FF10-395B-D94529EBC010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5" creationId="{1BE1AC51-8B8B-0008-86BF-CF64E93BFF12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7" creationId="{79F3AF64-8FFB-A575-5E71-B31250F43B77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8" creationId="{8209B4EA-E3E2-20B9-588F-4FB6D01A9742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19" creationId="{F1217AE6-A36E-214B-3EA3-3AC69DF0575F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20" creationId="{BFB7BE68-0B08-A15C-CAC3-6C98A7D0153B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22" creationId="{30EB71CC-BB51-A692-1DB1-28619A165909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23" creationId="{6CF5B9FF-6E87-1595-1302-73CB62D4A661}"/>
          </ac:spMkLst>
        </pc:spChg>
        <pc:spChg chg="add del mod">
          <ac:chgData name="Springer, Agee" userId="c70aae34-03cc-4ca4-9dc9-ab0f1f0f7e1f" providerId="ADAL" clId="{0E9CCEE9-C03C-4754-A6BD-FA5793B396ED}" dt="2024-05-30T14:51:00.389" v="2851"/>
          <ac:spMkLst>
            <pc:docMk/>
            <pc:sldMk cId="3271040622" sldId="698"/>
            <ac:spMk id="24" creationId="{27DDEBC2-A2B5-2D75-900C-DC11605AF825}"/>
          </ac:spMkLst>
        </pc:spChg>
        <pc:picChg chg="add del mod">
          <ac:chgData name="Springer, Agee" userId="c70aae34-03cc-4ca4-9dc9-ab0f1f0f7e1f" providerId="ADAL" clId="{0E9CCEE9-C03C-4754-A6BD-FA5793B396ED}" dt="2024-05-30T14:50:56.750" v="2849"/>
          <ac:picMkLst>
            <pc:docMk/>
            <pc:sldMk cId="3271040622" sldId="698"/>
            <ac:picMk id="7" creationId="{299029B9-FCCE-523B-DC29-3FA23012E9E3}"/>
          </ac:picMkLst>
        </pc:picChg>
        <pc:picChg chg="add mod">
          <ac:chgData name="Springer, Agee" userId="c70aae34-03cc-4ca4-9dc9-ab0f1f0f7e1f" providerId="ADAL" clId="{0E9CCEE9-C03C-4754-A6BD-FA5793B396ED}" dt="2024-05-30T14:51:08.225" v="2854" actId="1076"/>
          <ac:picMkLst>
            <pc:docMk/>
            <pc:sldMk cId="3271040622" sldId="698"/>
            <ac:picMk id="25" creationId="{27BEE8CB-E71D-3AC0-2C31-184835DD1FB2}"/>
          </ac:picMkLst>
        </pc:pic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8" creationId="{40E162E3-FB72-E9AF-4D57-674B7E45A541}"/>
          </ac:cxnSpMkLst>
        </pc:cxn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9" creationId="{F72A34C9-29EF-0482-5018-BBF03E253B4A}"/>
          </ac:cxnSpMkLst>
        </pc:cxn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10" creationId="{13D58997-BA22-7CC7-3898-DD7534F51031}"/>
          </ac:cxnSpMkLst>
        </pc:cxn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13" creationId="{FC3640DA-F776-261B-3D1C-CBEF671A875D}"/>
          </ac:cxnSpMkLst>
        </pc:cxn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16" creationId="{AD66552B-EB5C-30E6-911F-C6A2CAC8989D}"/>
          </ac:cxnSpMkLst>
        </pc:cxnChg>
        <pc:cxnChg chg="add del mod">
          <ac:chgData name="Springer, Agee" userId="c70aae34-03cc-4ca4-9dc9-ab0f1f0f7e1f" providerId="ADAL" clId="{0E9CCEE9-C03C-4754-A6BD-FA5793B396ED}" dt="2024-05-30T14:51:00.389" v="2851"/>
          <ac:cxnSpMkLst>
            <pc:docMk/>
            <pc:sldMk cId="3271040622" sldId="698"/>
            <ac:cxnSpMk id="21" creationId="{FE4AED8A-B666-44A0-8639-FE92E82C02DF}"/>
          </ac:cxnSpMkLst>
        </pc:cxnChg>
      </pc:sldChg>
      <pc:sldChg chg="add del">
        <pc:chgData name="Springer, Agee" userId="c70aae34-03cc-4ca4-9dc9-ab0f1f0f7e1f" providerId="ADAL" clId="{0E9CCEE9-C03C-4754-A6BD-FA5793B396ED}" dt="2024-05-30T14:38:31.294" v="2585"/>
        <pc:sldMkLst>
          <pc:docMk/>
          <pc:sldMk cId="1737228108" sldId="699"/>
        </pc:sldMkLst>
      </pc:sldChg>
      <pc:sldChg chg="modSp new mod ord">
        <pc:chgData name="Springer, Agee" userId="c70aae34-03cc-4ca4-9dc9-ab0f1f0f7e1f" providerId="ADAL" clId="{0E9CCEE9-C03C-4754-A6BD-FA5793B396ED}" dt="2024-06-02T19:05:03.265" v="13480" actId="20577"/>
        <pc:sldMkLst>
          <pc:docMk/>
          <pc:sldMk cId="3228610813" sldId="699"/>
        </pc:sldMkLst>
        <pc:spChg chg="mod">
          <ac:chgData name="Springer, Agee" userId="c70aae34-03cc-4ca4-9dc9-ab0f1f0f7e1f" providerId="ADAL" clId="{0E9CCEE9-C03C-4754-A6BD-FA5793B396ED}" dt="2024-06-02T19:05:03.265" v="13480" actId="20577"/>
          <ac:spMkLst>
            <pc:docMk/>
            <pc:sldMk cId="3228610813" sldId="699"/>
            <ac:spMk id="2" creationId="{390FAD5E-A176-6586-93EC-3AF0ADBB72B9}"/>
          </ac:spMkLst>
        </pc:spChg>
        <pc:spChg chg="mod">
          <ac:chgData name="Springer, Agee" userId="c70aae34-03cc-4ca4-9dc9-ab0f1f0f7e1f" providerId="ADAL" clId="{0E9CCEE9-C03C-4754-A6BD-FA5793B396ED}" dt="2024-06-02T17:42:46.740" v="12367" actId="20577"/>
          <ac:spMkLst>
            <pc:docMk/>
            <pc:sldMk cId="3228610813" sldId="699"/>
            <ac:spMk id="3" creationId="{47606C89-C496-B78C-4EB7-E0D547F51757}"/>
          </ac:spMkLst>
        </pc:spChg>
      </pc:sldChg>
      <pc:sldChg chg="addSp delSp modSp add del mod">
        <pc:chgData name="Springer, Agee" userId="c70aae34-03cc-4ca4-9dc9-ab0f1f0f7e1f" providerId="ADAL" clId="{0E9CCEE9-C03C-4754-A6BD-FA5793B396ED}" dt="2024-05-30T19:08:57.139" v="5585" actId="47"/>
        <pc:sldMkLst>
          <pc:docMk/>
          <pc:sldMk cId="2266195483" sldId="700"/>
        </pc:sldMkLst>
        <pc:spChg chg="mod">
          <ac:chgData name="Springer, Agee" userId="c70aae34-03cc-4ca4-9dc9-ab0f1f0f7e1f" providerId="ADAL" clId="{0E9CCEE9-C03C-4754-A6BD-FA5793B396ED}" dt="2024-05-30T18:23:03.869" v="4442" actId="20577"/>
          <ac:spMkLst>
            <pc:docMk/>
            <pc:sldMk cId="2266195483" sldId="700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8:33:12.692" v="4961" actId="20577"/>
          <ac:spMkLst>
            <pc:docMk/>
            <pc:sldMk cId="2266195483" sldId="700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5-30T18:39:40.337" v="5081" actId="20577"/>
          <ac:spMkLst>
            <pc:docMk/>
            <pc:sldMk cId="2266195483" sldId="700"/>
            <ac:spMk id="6" creationId="{F7ED71E1-1E4D-4C60-FA57-EF6A69D5D4B9}"/>
          </ac:spMkLst>
        </pc:spChg>
        <pc:picChg chg="add mod">
          <ac:chgData name="Springer, Agee" userId="c70aae34-03cc-4ca4-9dc9-ab0f1f0f7e1f" providerId="ADAL" clId="{0E9CCEE9-C03C-4754-A6BD-FA5793B396ED}" dt="2024-05-30T16:24:18.427" v="4308" actId="14100"/>
          <ac:picMkLst>
            <pc:docMk/>
            <pc:sldMk cId="2266195483" sldId="700"/>
            <ac:picMk id="7" creationId="{CD74F7F1-1D71-D8E0-1685-0B507D11243C}"/>
          </ac:picMkLst>
        </pc:picChg>
        <pc:picChg chg="del">
          <ac:chgData name="Springer, Agee" userId="c70aae34-03cc-4ca4-9dc9-ab0f1f0f7e1f" providerId="ADAL" clId="{0E9CCEE9-C03C-4754-A6BD-FA5793B396ED}" dt="2024-05-30T16:24:03.790" v="4304" actId="478"/>
          <ac:picMkLst>
            <pc:docMk/>
            <pc:sldMk cId="2266195483" sldId="700"/>
            <ac:picMk id="25" creationId="{27BEE8CB-E71D-3AC0-2C31-184835DD1FB2}"/>
          </ac:picMkLst>
        </pc:picChg>
      </pc:sldChg>
      <pc:sldChg chg="addSp delSp modSp add del mod modAnim">
        <pc:chgData name="Springer, Agee" userId="c70aae34-03cc-4ca4-9dc9-ab0f1f0f7e1f" providerId="ADAL" clId="{0E9CCEE9-C03C-4754-A6BD-FA5793B396ED}" dt="2024-05-30T19:35:45.702" v="5673" actId="47"/>
        <pc:sldMkLst>
          <pc:docMk/>
          <pc:sldMk cId="724754157" sldId="701"/>
        </pc:sldMkLst>
        <pc:spChg chg="mod">
          <ac:chgData name="Springer, Agee" userId="c70aae34-03cc-4ca4-9dc9-ab0f1f0f7e1f" providerId="ADAL" clId="{0E9CCEE9-C03C-4754-A6BD-FA5793B396ED}" dt="2024-05-30T18:29:38.055" v="4925" actId="27636"/>
          <ac:spMkLst>
            <pc:docMk/>
            <pc:sldMk cId="724754157" sldId="701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8:33:23.909" v="4975" actId="20577"/>
          <ac:spMkLst>
            <pc:docMk/>
            <pc:sldMk cId="724754157" sldId="701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5-30T18:28:31.675" v="4721" actId="20577"/>
          <ac:spMkLst>
            <pc:docMk/>
            <pc:sldMk cId="724754157" sldId="701"/>
            <ac:spMk id="6" creationId="{F7ED71E1-1E4D-4C60-FA57-EF6A69D5D4B9}"/>
          </ac:spMkLst>
        </pc:spChg>
        <pc:spChg chg="add mod">
          <ac:chgData name="Springer, Agee" userId="c70aae34-03cc-4ca4-9dc9-ab0f1f0f7e1f" providerId="ADAL" clId="{0E9CCEE9-C03C-4754-A6BD-FA5793B396ED}" dt="2024-05-30T18:31:58.702" v="4946" actId="1076"/>
          <ac:spMkLst>
            <pc:docMk/>
            <pc:sldMk cId="724754157" sldId="701"/>
            <ac:spMk id="8" creationId="{9A1943B1-8F55-044E-73AD-4E0F9BED3A7A}"/>
          </ac:spMkLst>
        </pc:spChg>
        <pc:picChg chg="add mod">
          <ac:chgData name="Springer, Agee" userId="c70aae34-03cc-4ca4-9dc9-ab0f1f0f7e1f" providerId="ADAL" clId="{0E9CCEE9-C03C-4754-A6BD-FA5793B396ED}" dt="2024-05-30T18:30:38.247" v="4937" actId="1076"/>
          <ac:picMkLst>
            <pc:docMk/>
            <pc:sldMk cId="724754157" sldId="701"/>
            <ac:picMk id="7" creationId="{B9D481B2-D247-C624-A4A3-BA0752833EE4}"/>
          </ac:picMkLst>
        </pc:picChg>
        <pc:picChg chg="del">
          <ac:chgData name="Springer, Agee" userId="c70aae34-03cc-4ca4-9dc9-ab0f1f0f7e1f" providerId="ADAL" clId="{0E9CCEE9-C03C-4754-A6BD-FA5793B396ED}" dt="2024-05-30T18:30:14.726" v="4926" actId="478"/>
          <ac:picMkLst>
            <pc:docMk/>
            <pc:sldMk cId="724754157" sldId="701"/>
            <ac:picMk id="25" creationId="{27BEE8CB-E71D-3AC0-2C31-184835DD1FB2}"/>
          </ac:picMkLst>
        </pc:picChg>
      </pc:sldChg>
      <pc:sldChg chg="addSp delSp modSp add del mod modAnim">
        <pc:chgData name="Springer, Agee" userId="c70aae34-03cc-4ca4-9dc9-ab0f1f0f7e1f" providerId="ADAL" clId="{0E9CCEE9-C03C-4754-A6BD-FA5793B396ED}" dt="2024-05-30T19:35:45.702" v="5673" actId="47"/>
        <pc:sldMkLst>
          <pc:docMk/>
          <pc:sldMk cId="1974791473" sldId="702"/>
        </pc:sldMkLst>
        <pc:spChg chg="mod">
          <ac:chgData name="Springer, Agee" userId="c70aae34-03cc-4ca4-9dc9-ab0f1f0f7e1f" providerId="ADAL" clId="{0E9CCEE9-C03C-4754-A6BD-FA5793B396ED}" dt="2024-05-30T18:41:04.504" v="5209" actId="20577"/>
          <ac:spMkLst>
            <pc:docMk/>
            <pc:sldMk cId="1974791473" sldId="702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8:36:55.091" v="4977" actId="20577"/>
          <ac:spMkLst>
            <pc:docMk/>
            <pc:sldMk cId="1974791473" sldId="702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5-30T18:40:16.142" v="5195" actId="20577"/>
          <ac:spMkLst>
            <pc:docMk/>
            <pc:sldMk cId="1974791473" sldId="702"/>
            <ac:spMk id="6" creationId="{F7ED71E1-1E4D-4C60-FA57-EF6A69D5D4B9}"/>
          </ac:spMkLst>
        </pc:spChg>
        <pc:spChg chg="mod ord">
          <ac:chgData name="Springer, Agee" userId="c70aae34-03cc-4ca4-9dc9-ab0f1f0f7e1f" providerId="ADAL" clId="{0E9CCEE9-C03C-4754-A6BD-FA5793B396ED}" dt="2024-05-30T18:43:34.321" v="5223" actId="1076"/>
          <ac:spMkLst>
            <pc:docMk/>
            <pc:sldMk cId="1974791473" sldId="702"/>
            <ac:spMk id="8" creationId="{9A1943B1-8F55-044E-73AD-4E0F9BED3A7A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2" creationId="{5775F43B-2D78-5D08-F04D-F469DC3B90C7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3" creationId="{C44F6D6C-EF59-CF98-0503-8ED7E35BED86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5" creationId="{DDD114E9-89E8-6879-9D72-F1BA3D44F20E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6" creationId="{298B07E4-6AF5-6AF5-599D-E4341F49C878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8" creationId="{AD3FA219-93BF-5A45-A75E-1DADE547CA9C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19" creationId="{F2548E7D-C8BE-FD97-02D0-450D70734784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0" creationId="{4478F409-1FE6-2F44-275E-888DDCF440B6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2" creationId="{51534790-AA5B-CB76-47CA-0ACC03279908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3" creationId="{16D811E7-FCA5-933E-4130-81C5D3B9B412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4" creationId="{CA18612F-4395-050F-100F-DC12BC996129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7" creationId="{0E639C6A-D415-58A0-7823-457A704151C6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28" creationId="{85C2F51F-9E26-63BD-2596-B227E27FD9F4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0" creationId="{EF5C0982-0817-F6C4-5DBC-15AC1046A6EF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1" creationId="{1906C1E4-853F-54F0-0606-1B95488343F6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3" creationId="{B99E803A-EA8E-7627-4260-3F1133A145BA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4" creationId="{73DB0173-7F31-0568-E9A5-30067A4CCE7E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6" creationId="{B18C72CA-77AB-FC83-41B8-B76F574BF1E5}"/>
          </ac:spMkLst>
        </pc:spChg>
        <pc:spChg chg="add del mod">
          <ac:chgData name="Springer, Agee" userId="c70aae34-03cc-4ca4-9dc9-ab0f1f0f7e1f" providerId="ADAL" clId="{0E9CCEE9-C03C-4754-A6BD-FA5793B396ED}" dt="2024-05-30T18:42:48.650" v="5212"/>
          <ac:spMkLst>
            <pc:docMk/>
            <pc:sldMk cId="1974791473" sldId="702"/>
            <ac:spMk id="37" creationId="{0332E4E4-F8D5-10CA-7BFD-2B9B75018C44}"/>
          </ac:spMkLst>
        </pc:spChg>
        <pc:picChg chg="del">
          <ac:chgData name="Springer, Agee" userId="c70aae34-03cc-4ca4-9dc9-ab0f1f0f7e1f" providerId="ADAL" clId="{0E9CCEE9-C03C-4754-A6BD-FA5793B396ED}" dt="2024-05-30T18:42:47.173" v="5210" actId="478"/>
          <ac:picMkLst>
            <pc:docMk/>
            <pc:sldMk cId="1974791473" sldId="702"/>
            <ac:picMk id="7" creationId="{B9D481B2-D247-C624-A4A3-BA0752833EE4}"/>
          </ac:picMkLst>
        </pc:picChg>
        <pc:picChg chg="add mod">
          <ac:chgData name="Springer, Agee" userId="c70aae34-03cc-4ca4-9dc9-ab0f1f0f7e1f" providerId="ADAL" clId="{0E9CCEE9-C03C-4754-A6BD-FA5793B396ED}" dt="2024-05-30T18:43:17.904" v="5219" actId="14100"/>
          <ac:picMkLst>
            <pc:docMk/>
            <pc:sldMk cId="1974791473" sldId="702"/>
            <ac:picMk id="38" creationId="{0CA907F8-545A-1D5E-EB09-BADD33D30755}"/>
          </ac:picMkLst>
        </pc:pic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9" creationId="{2220083E-DD5D-7003-23C3-9EDB6CDCE8E3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10" creationId="{9357FA15-C2A1-9191-162E-30F97E30ABDE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11" creationId="{03D8DDD0-E274-FD63-5699-A848197EF6FE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14" creationId="{6E71A037-3763-C26C-934A-0E071C10EFB0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17" creationId="{D62E385A-663F-D0BC-F519-7CA85D6006E3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21" creationId="{482F1F45-AD3B-FC3F-B8C0-0786BC80B448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25" creationId="{88D97DB9-33A4-D28C-FEC8-D9C5A130AF90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26" creationId="{2FCE1BB7-8C7C-CDBE-E44B-EC31253723AC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29" creationId="{E1146CDE-87C7-7F2E-DF3D-DCC7F7561C66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32" creationId="{CE986C36-E6C7-8339-69D6-C2F05A8F9F30}"/>
          </ac:cxnSpMkLst>
        </pc:cxnChg>
        <pc:cxnChg chg="add del mod">
          <ac:chgData name="Springer, Agee" userId="c70aae34-03cc-4ca4-9dc9-ab0f1f0f7e1f" providerId="ADAL" clId="{0E9CCEE9-C03C-4754-A6BD-FA5793B396ED}" dt="2024-05-30T18:42:48.650" v="5212"/>
          <ac:cxnSpMkLst>
            <pc:docMk/>
            <pc:sldMk cId="1974791473" sldId="702"/>
            <ac:cxnSpMk id="35" creationId="{3A3A5CDC-E68C-1574-8434-7D59D79B978A}"/>
          </ac:cxnSpMkLst>
        </pc:cxnChg>
      </pc:sldChg>
      <pc:sldChg chg="add del">
        <pc:chgData name="Springer, Agee" userId="c70aae34-03cc-4ca4-9dc9-ab0f1f0f7e1f" providerId="ADAL" clId="{0E9CCEE9-C03C-4754-A6BD-FA5793B396ED}" dt="2024-05-30T18:45:50.120" v="5226"/>
        <pc:sldMkLst>
          <pc:docMk/>
          <pc:sldMk cId="2587560721" sldId="703"/>
        </pc:sldMkLst>
      </pc:sldChg>
      <pc:sldChg chg="addSp delSp modSp add del mod ord modAnim">
        <pc:chgData name="Springer, Agee" userId="c70aae34-03cc-4ca4-9dc9-ab0f1f0f7e1f" providerId="ADAL" clId="{0E9CCEE9-C03C-4754-A6BD-FA5793B396ED}" dt="2024-06-03T01:39:03.047" v="14934" actId="403"/>
        <pc:sldMkLst>
          <pc:docMk/>
          <pc:sldMk cId="4248739009" sldId="703"/>
        </pc:sldMkLst>
        <pc:spChg chg="mod">
          <ac:chgData name="Springer, Agee" userId="c70aae34-03cc-4ca4-9dc9-ab0f1f0f7e1f" providerId="ADAL" clId="{0E9CCEE9-C03C-4754-A6BD-FA5793B396ED}" dt="2024-06-02T19:04:29.866" v="13436"/>
          <ac:spMkLst>
            <pc:docMk/>
            <pc:sldMk cId="4248739009" sldId="703"/>
            <ac:spMk id="2" creationId="{6564F1D7-AD54-68B8-FECD-DDC6C245D42C}"/>
          </ac:spMkLst>
        </pc:spChg>
        <pc:spChg chg="mod">
          <ac:chgData name="Springer, Agee" userId="c70aae34-03cc-4ca4-9dc9-ab0f1f0f7e1f" providerId="ADAL" clId="{0E9CCEE9-C03C-4754-A6BD-FA5793B396ED}" dt="2024-06-03T01:39:03.047" v="14934" actId="403"/>
          <ac:spMkLst>
            <pc:docMk/>
            <pc:sldMk cId="4248739009" sldId="703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6-02T19:19:46.736" v="13857" actId="20577"/>
          <ac:spMkLst>
            <pc:docMk/>
            <pc:sldMk cId="4248739009" sldId="703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7:52.807" v="13773" actId="20577"/>
          <ac:spMkLst>
            <pc:docMk/>
            <pc:sldMk cId="4248739009" sldId="703"/>
            <ac:spMk id="6" creationId="{F7ED71E1-1E4D-4C60-FA57-EF6A69D5D4B9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0" creationId="{15A65617-C37B-B3EA-17F5-73FF5D11C23F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1" creationId="{E91DD3CC-1D45-1FFF-98C4-CA6475C055A1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3" creationId="{55163796-6FC8-5488-BE25-3CDC07BE297F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4" creationId="{83E85019-B8A3-6D71-984A-5FAD37959AD3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6" creationId="{57E92683-7A35-A1C0-94B0-12455F82ED55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7" creationId="{90CAD49F-F12D-81AB-8709-FDE72B11EF0E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8" creationId="{EC23565C-6687-BC8C-AD32-918061E1263A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19" creationId="{D4BFD06A-65F4-C586-80B8-AE35E5D16E10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21" creationId="{673CE71C-C72D-E27A-1B4A-2779AF8932B1}"/>
          </ac:spMkLst>
        </pc:spChg>
        <pc:spChg chg="add del mod">
          <ac:chgData name="Springer, Agee" userId="c70aae34-03cc-4ca4-9dc9-ab0f1f0f7e1f" providerId="ADAL" clId="{0E9CCEE9-C03C-4754-A6BD-FA5793B396ED}" dt="2024-05-30T18:52:31.922" v="5466"/>
          <ac:spMkLst>
            <pc:docMk/>
            <pc:sldMk cId="4248739009" sldId="703"/>
            <ac:spMk id="22" creationId="{248F1A65-1A0B-F1C6-49CE-5ADBE2EA85C9}"/>
          </ac:spMkLst>
        </pc:spChg>
        <pc:spChg chg="add mod">
          <ac:chgData name="Springer, Agee" userId="c70aae34-03cc-4ca4-9dc9-ab0f1f0f7e1f" providerId="ADAL" clId="{0E9CCEE9-C03C-4754-A6BD-FA5793B396ED}" dt="2024-05-30T19:29:52.667" v="5656" actId="14100"/>
          <ac:spMkLst>
            <pc:docMk/>
            <pc:sldMk cId="4248739009" sldId="703"/>
            <ac:spMk id="24" creationId="{58291C3D-B89D-8CCD-8EB2-6EC9C2A54D3A}"/>
          </ac:spMkLst>
        </pc:spChg>
        <pc:picChg chg="add del mod">
          <ac:chgData name="Springer, Agee" userId="c70aae34-03cc-4ca4-9dc9-ab0f1f0f7e1f" providerId="ADAL" clId="{0E9CCEE9-C03C-4754-A6BD-FA5793B396ED}" dt="2024-05-30T19:35:35.137" v="5672" actId="478"/>
          <ac:picMkLst>
            <pc:docMk/>
            <pc:sldMk cId="4248739009" sldId="703"/>
            <ac:picMk id="23" creationId="{1E9EAD10-0CB6-6F81-2BAC-6861F3123FA0}"/>
          </ac:picMkLst>
        </pc:picChg>
        <pc:picChg chg="del">
          <ac:chgData name="Springer, Agee" userId="c70aae34-03cc-4ca4-9dc9-ab0f1f0f7e1f" providerId="ADAL" clId="{0E9CCEE9-C03C-4754-A6BD-FA5793B396ED}" dt="2024-05-30T18:52:30.521" v="5464" actId="478"/>
          <ac:picMkLst>
            <pc:docMk/>
            <pc:sldMk cId="4248739009" sldId="703"/>
            <ac:picMk id="25" creationId="{27BEE8CB-E71D-3AC0-2C31-184835DD1FB2}"/>
          </ac:picMkLst>
        </pc:picChg>
        <pc:picChg chg="add mod ord">
          <ac:chgData name="Springer, Agee" userId="c70aae34-03cc-4ca4-9dc9-ab0f1f0f7e1f" providerId="ADAL" clId="{0E9CCEE9-C03C-4754-A6BD-FA5793B396ED}" dt="2024-05-30T19:35:32.465" v="5671" actId="167"/>
          <ac:picMkLst>
            <pc:docMk/>
            <pc:sldMk cId="4248739009" sldId="703"/>
            <ac:picMk id="26" creationId="{8ACFAFBD-001D-8805-65DA-A4C8A3A05432}"/>
          </ac:picMkLst>
        </pc:pic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7" creationId="{C0BB5275-F0DA-EB52-99BF-7056259C8F3E}"/>
          </ac:cxnSpMkLst>
        </pc:cxn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8" creationId="{08E74F6E-55F8-23A5-B2B8-FAB521D60A18}"/>
          </ac:cxnSpMkLst>
        </pc:cxn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9" creationId="{C6E207D2-F112-8F75-61C8-850B6B14931E}"/>
          </ac:cxnSpMkLst>
        </pc:cxn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12" creationId="{CBCDA414-40BD-B94D-EB15-4897DEE6CAA8}"/>
          </ac:cxnSpMkLst>
        </pc:cxn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15" creationId="{2BE3D4E8-2ECB-72A3-E2B6-CCF85A80D02D}"/>
          </ac:cxnSpMkLst>
        </pc:cxnChg>
        <pc:cxnChg chg="add del mod">
          <ac:chgData name="Springer, Agee" userId="c70aae34-03cc-4ca4-9dc9-ab0f1f0f7e1f" providerId="ADAL" clId="{0E9CCEE9-C03C-4754-A6BD-FA5793B396ED}" dt="2024-05-30T18:52:31.922" v="5466"/>
          <ac:cxnSpMkLst>
            <pc:docMk/>
            <pc:sldMk cId="4248739009" sldId="703"/>
            <ac:cxnSpMk id="20" creationId="{BC1A2209-3C04-0CAB-D922-C560654F2EDA}"/>
          </ac:cxnSpMkLst>
        </pc:cxnChg>
      </pc:sldChg>
      <pc:sldChg chg="addSp delSp modSp add mod ord modAnim">
        <pc:chgData name="Springer, Agee" userId="c70aae34-03cc-4ca4-9dc9-ab0f1f0f7e1f" providerId="ADAL" clId="{0E9CCEE9-C03C-4754-A6BD-FA5793B396ED}" dt="2024-06-02T19:11:57.998" v="13663" actId="20577"/>
        <pc:sldMkLst>
          <pc:docMk/>
          <pc:sldMk cId="1333213902" sldId="704"/>
        </pc:sldMkLst>
        <pc:spChg chg="mod">
          <ac:chgData name="Springer, Agee" userId="c70aae34-03cc-4ca4-9dc9-ab0f1f0f7e1f" providerId="ADAL" clId="{0E9CCEE9-C03C-4754-A6BD-FA5793B396ED}" dt="2024-06-02T19:03:51.269" v="13427" actId="20577"/>
          <ac:spMkLst>
            <pc:docMk/>
            <pc:sldMk cId="1333213902" sldId="704"/>
            <ac:spMk id="2" creationId="{6564F1D7-AD54-68B8-FECD-DDC6C245D42C}"/>
          </ac:spMkLst>
        </pc:spChg>
        <pc:spChg chg="mod">
          <ac:chgData name="Springer, Agee" userId="c70aae34-03cc-4ca4-9dc9-ab0f1f0f7e1f" providerId="ADAL" clId="{0E9CCEE9-C03C-4754-A6BD-FA5793B396ED}" dt="2024-05-30T18:59:34.255" v="5537" actId="403"/>
          <ac:spMkLst>
            <pc:docMk/>
            <pc:sldMk cId="1333213902" sldId="704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8:56:09.590" v="5487" actId="20577"/>
          <ac:spMkLst>
            <pc:docMk/>
            <pc:sldMk cId="1333213902" sldId="704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1:57.998" v="13663" actId="20577"/>
          <ac:spMkLst>
            <pc:docMk/>
            <pc:sldMk cId="1333213902" sldId="704"/>
            <ac:spMk id="6" creationId="{F7ED71E1-1E4D-4C60-FA57-EF6A69D5D4B9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0" creationId="{D20A1314-FEE6-C2D3-F493-F311C2F2903A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1" creationId="{A469A0CC-9B4E-B1A9-5C8E-C0D0BB903064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3" creationId="{EF2D0FC6-2B1E-E996-525D-EFC1F1596EC3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4" creationId="{94118537-78B7-B339-D537-BC62ED342D78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6" creationId="{86ECE77F-D8D3-1056-C08D-FD3CEF6A1EC5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7" creationId="{2521C97A-4672-C210-9085-AB1ADEDD11C1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8" creationId="{D73BD87D-1803-C251-E8B2-0D9DCA0D3C40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19" creationId="{51D71688-DFCE-9466-2B3D-A25396A1021B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21" creationId="{18EE7F4F-0B72-1467-E79C-0994937E9004}"/>
          </ac:spMkLst>
        </pc:spChg>
        <pc:spChg chg="add del mod">
          <ac:chgData name="Springer, Agee" userId="c70aae34-03cc-4ca4-9dc9-ab0f1f0f7e1f" providerId="ADAL" clId="{0E9CCEE9-C03C-4754-A6BD-FA5793B396ED}" dt="2024-05-30T18:56:51.175" v="5491"/>
          <ac:spMkLst>
            <pc:docMk/>
            <pc:sldMk cId="1333213902" sldId="704"/>
            <ac:spMk id="22" creationId="{D6B3AB30-BEC6-11BE-7377-D5EDCED9AA37}"/>
          </ac:spMkLst>
        </pc:spChg>
        <pc:spChg chg="add mod">
          <ac:chgData name="Springer, Agee" userId="c70aae34-03cc-4ca4-9dc9-ab0f1f0f7e1f" providerId="ADAL" clId="{0E9CCEE9-C03C-4754-A6BD-FA5793B396ED}" dt="2024-05-30T18:57:28.211" v="5500" actId="14100"/>
          <ac:spMkLst>
            <pc:docMk/>
            <pc:sldMk cId="1333213902" sldId="704"/>
            <ac:spMk id="25" creationId="{A012484B-0304-8C22-F25C-E7843E6A6FB1}"/>
          </ac:spMkLst>
        </pc:spChg>
        <pc:picChg chg="del">
          <ac:chgData name="Springer, Agee" userId="c70aae34-03cc-4ca4-9dc9-ab0f1f0f7e1f" providerId="ADAL" clId="{0E9CCEE9-C03C-4754-A6BD-FA5793B396ED}" dt="2024-05-30T18:57:10.224" v="5496" actId="478"/>
          <ac:picMkLst>
            <pc:docMk/>
            <pc:sldMk cId="1333213902" sldId="704"/>
            <ac:picMk id="23" creationId="{1E9EAD10-0CB6-6F81-2BAC-6861F3123FA0}"/>
          </ac:picMkLst>
        </pc:picChg>
        <pc:picChg chg="add mod ord">
          <ac:chgData name="Springer, Agee" userId="c70aae34-03cc-4ca4-9dc9-ab0f1f0f7e1f" providerId="ADAL" clId="{0E9CCEE9-C03C-4754-A6BD-FA5793B396ED}" dt="2024-05-30T18:57:07.933" v="5495" actId="167"/>
          <ac:picMkLst>
            <pc:docMk/>
            <pc:sldMk cId="1333213902" sldId="704"/>
            <ac:picMk id="24" creationId="{45238A23-5C36-660D-15F6-F7965BDF74EE}"/>
          </ac:picMkLst>
        </pc:pic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7" creationId="{45D042AB-2651-CC00-5669-11F69506B590}"/>
          </ac:cxnSpMkLst>
        </pc:cxn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8" creationId="{D69452A7-CB19-33A8-C962-42E9754E02E0}"/>
          </ac:cxnSpMkLst>
        </pc:cxn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9" creationId="{8765A405-A09A-2224-1832-21584DD47821}"/>
          </ac:cxnSpMkLst>
        </pc:cxn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12" creationId="{03003BF8-5D5B-6528-7F85-BBE35BE54EC7}"/>
          </ac:cxnSpMkLst>
        </pc:cxn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15" creationId="{D52C257F-4BB0-81BF-791D-0D92CE040FFC}"/>
          </ac:cxnSpMkLst>
        </pc:cxnChg>
        <pc:cxnChg chg="add del mod">
          <ac:chgData name="Springer, Agee" userId="c70aae34-03cc-4ca4-9dc9-ab0f1f0f7e1f" providerId="ADAL" clId="{0E9CCEE9-C03C-4754-A6BD-FA5793B396ED}" dt="2024-05-30T18:56:51.175" v="5491"/>
          <ac:cxnSpMkLst>
            <pc:docMk/>
            <pc:sldMk cId="1333213902" sldId="704"/>
            <ac:cxnSpMk id="20" creationId="{97E89175-A107-E039-69A6-AA48E4898660}"/>
          </ac:cxnSpMkLst>
        </pc:cxnChg>
      </pc:sldChg>
      <pc:sldChg chg="addSp delSp modSp add mod ord modAnim">
        <pc:chgData name="Springer, Agee" userId="c70aae34-03cc-4ca4-9dc9-ab0f1f0f7e1f" providerId="ADAL" clId="{0E9CCEE9-C03C-4754-A6BD-FA5793B396ED}" dt="2024-06-03T02:03:35.632" v="15045" actId="20577"/>
        <pc:sldMkLst>
          <pc:docMk/>
          <pc:sldMk cId="3100733196" sldId="705"/>
        </pc:sldMkLst>
        <pc:spChg chg="mod">
          <ac:chgData name="Springer, Agee" userId="c70aae34-03cc-4ca4-9dc9-ab0f1f0f7e1f" providerId="ADAL" clId="{0E9CCEE9-C03C-4754-A6BD-FA5793B396ED}" dt="2024-06-02T19:04:13.642" v="13433"/>
          <ac:spMkLst>
            <pc:docMk/>
            <pc:sldMk cId="3100733196" sldId="705"/>
            <ac:spMk id="2" creationId="{6564F1D7-AD54-68B8-FECD-DDC6C245D42C}"/>
          </ac:spMkLst>
        </pc:spChg>
        <pc:spChg chg="mod">
          <ac:chgData name="Springer, Agee" userId="c70aae34-03cc-4ca4-9dc9-ab0f1f0f7e1f" providerId="ADAL" clId="{0E9CCEE9-C03C-4754-A6BD-FA5793B396ED}" dt="2024-06-03T02:03:35.632" v="15045" actId="20577"/>
          <ac:spMkLst>
            <pc:docMk/>
            <pc:sldMk cId="3100733196" sldId="705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8:58:20.156" v="5508" actId="207"/>
          <ac:spMkLst>
            <pc:docMk/>
            <pc:sldMk cId="3100733196" sldId="705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5-30T18:58:35.842" v="5513"/>
          <ac:spMkLst>
            <pc:docMk/>
            <pc:sldMk cId="3100733196" sldId="705"/>
            <ac:spMk id="6" creationId="{F7ED71E1-1E4D-4C60-FA57-EF6A69D5D4B9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0" creationId="{9B96DA93-8232-73DE-6055-0D0F6335C6C5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1" creationId="{92D12FED-0288-C105-5E0A-4D32AF478A06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3" creationId="{E8D78630-1E22-5C0B-F5FF-8E0AE35CB9F0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4" creationId="{CD5FB47A-CC7E-6322-3E33-F9A598BB5084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6" creationId="{D01BB946-546E-ED03-BB6B-037E58AA5E8B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7" creationId="{6CF39A48-6179-34C6-F66D-B93C49655F3B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19" creationId="{14E7E277-1235-F2EE-6F24-C1A63C5FF538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20" creationId="{D54AD45D-8D4F-3A0A-A161-8AD99E1E36CC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21" creationId="{BA17104F-6513-74DF-F26E-41F5BFB471F8}"/>
          </ac:spMkLst>
        </pc:spChg>
        <pc:spChg chg="mod">
          <ac:chgData name="Springer, Agee" userId="c70aae34-03cc-4ca4-9dc9-ab0f1f0f7e1f" providerId="ADAL" clId="{0E9CCEE9-C03C-4754-A6BD-FA5793B396ED}" dt="2024-05-30T19:02:17.564" v="5556" actId="14100"/>
          <ac:spMkLst>
            <pc:docMk/>
            <pc:sldMk cId="3100733196" sldId="705"/>
            <ac:spMk id="25" creationId="{A012484B-0304-8C22-F25C-E7843E6A6FB1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26" creationId="{0D310C98-63CB-2341-B28C-B360D0706268}"/>
          </ac:spMkLst>
        </pc:spChg>
        <pc:spChg chg="add del mod">
          <ac:chgData name="Springer, Agee" userId="c70aae34-03cc-4ca4-9dc9-ab0f1f0f7e1f" providerId="ADAL" clId="{0E9CCEE9-C03C-4754-A6BD-FA5793B396ED}" dt="2024-05-30T19:01:03.866" v="5549"/>
          <ac:spMkLst>
            <pc:docMk/>
            <pc:sldMk cId="3100733196" sldId="705"/>
            <ac:spMk id="27" creationId="{314A8C21-8150-7210-2259-B618BC60E97B}"/>
          </ac:spMkLst>
        </pc:spChg>
        <pc:picChg chg="del">
          <ac:chgData name="Springer, Agee" userId="c70aae34-03cc-4ca4-9dc9-ab0f1f0f7e1f" providerId="ADAL" clId="{0E9CCEE9-C03C-4754-A6BD-FA5793B396ED}" dt="2024-05-30T19:02:09.954" v="5554" actId="478"/>
          <ac:picMkLst>
            <pc:docMk/>
            <pc:sldMk cId="3100733196" sldId="705"/>
            <ac:picMk id="24" creationId="{45238A23-5C36-660D-15F6-F7965BDF74EE}"/>
          </ac:picMkLst>
        </pc:picChg>
        <pc:picChg chg="add mod ord">
          <ac:chgData name="Springer, Agee" userId="c70aae34-03cc-4ca4-9dc9-ab0f1f0f7e1f" providerId="ADAL" clId="{0E9CCEE9-C03C-4754-A6BD-FA5793B396ED}" dt="2024-05-30T19:02:06.117" v="5553" actId="167"/>
          <ac:picMkLst>
            <pc:docMk/>
            <pc:sldMk cId="3100733196" sldId="705"/>
            <ac:picMk id="28" creationId="{719318B9-9B42-9B05-643E-66D26D6D8AD3}"/>
          </ac:picMkLst>
        </pc:pic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7" creationId="{FF219930-7A70-EA5B-27DA-454F581AE161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8" creationId="{8A973604-3D5A-BB97-4E9F-1A337EA1A455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9" creationId="{25A2A532-2EA5-D6C0-0A59-1AAEA4F67CB5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12" creationId="{FD672F40-4B37-98F9-D443-5CB05B4AAB0B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15" creationId="{BDED8DED-31CE-FD81-1C1C-DC1962018FB9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18" creationId="{A4AEE2DC-285E-23A2-F9A2-6656AC7658C2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22" creationId="{C23A3078-158C-A866-5A9C-435A7675926B}"/>
          </ac:cxnSpMkLst>
        </pc:cxnChg>
        <pc:cxnChg chg="add del mod">
          <ac:chgData name="Springer, Agee" userId="c70aae34-03cc-4ca4-9dc9-ab0f1f0f7e1f" providerId="ADAL" clId="{0E9CCEE9-C03C-4754-A6BD-FA5793B396ED}" dt="2024-05-30T19:01:03.866" v="5549"/>
          <ac:cxnSpMkLst>
            <pc:docMk/>
            <pc:sldMk cId="3100733196" sldId="705"/>
            <ac:cxnSpMk id="23" creationId="{17DC5316-0F39-D907-F0B8-26A531394835}"/>
          </ac:cxnSpMkLst>
        </pc:cxnChg>
      </pc:sldChg>
      <pc:sldChg chg="addSp delSp modSp add mod ord modAnim">
        <pc:chgData name="Springer, Agee" userId="c70aae34-03cc-4ca4-9dc9-ab0f1f0f7e1f" providerId="ADAL" clId="{0E9CCEE9-C03C-4754-A6BD-FA5793B396ED}" dt="2024-06-02T19:15:59.412" v="13743" actId="20577"/>
        <pc:sldMkLst>
          <pc:docMk/>
          <pc:sldMk cId="1420075049" sldId="706"/>
        </pc:sldMkLst>
        <pc:spChg chg="mod">
          <ac:chgData name="Springer, Agee" userId="c70aae34-03cc-4ca4-9dc9-ab0f1f0f7e1f" providerId="ADAL" clId="{0E9CCEE9-C03C-4754-A6BD-FA5793B396ED}" dt="2024-06-02T19:04:20.923" v="13434"/>
          <ac:spMkLst>
            <pc:docMk/>
            <pc:sldMk cId="1420075049" sldId="706"/>
            <ac:spMk id="2" creationId="{6564F1D7-AD54-68B8-FECD-DDC6C245D42C}"/>
          </ac:spMkLst>
        </pc:spChg>
        <pc:spChg chg="mod">
          <ac:chgData name="Springer, Agee" userId="c70aae34-03cc-4ca4-9dc9-ab0f1f0f7e1f" providerId="ADAL" clId="{0E9CCEE9-C03C-4754-A6BD-FA5793B396ED}" dt="2024-06-02T19:15:59.412" v="13743" actId="20577"/>
          <ac:spMkLst>
            <pc:docMk/>
            <pc:sldMk cId="1420075049" sldId="706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5-30T19:03:13.429" v="5562" actId="207"/>
          <ac:spMkLst>
            <pc:docMk/>
            <pc:sldMk cId="1420075049" sldId="706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5:24.910" v="13726" actId="20577"/>
          <ac:spMkLst>
            <pc:docMk/>
            <pc:sldMk cId="1420075049" sldId="706"/>
            <ac:spMk id="6" creationId="{F7ED71E1-1E4D-4C60-FA57-EF6A69D5D4B9}"/>
          </ac:spMkLst>
        </pc:spChg>
        <pc:spChg chg="mod">
          <ac:chgData name="Springer, Agee" userId="c70aae34-03cc-4ca4-9dc9-ab0f1f0f7e1f" providerId="ADAL" clId="{0E9CCEE9-C03C-4754-A6BD-FA5793B396ED}" dt="2024-05-30T19:09:29.138" v="5586" actId="14100"/>
          <ac:spMkLst>
            <pc:docMk/>
            <pc:sldMk cId="1420075049" sldId="706"/>
            <ac:spMk id="25" creationId="{A012484B-0304-8C22-F25C-E7843E6A6FB1}"/>
          </ac:spMkLst>
        </pc:spChg>
        <pc:picChg chg="add del mod ord">
          <ac:chgData name="Springer, Agee" userId="c70aae34-03cc-4ca4-9dc9-ab0f1f0f7e1f" providerId="ADAL" clId="{0E9CCEE9-C03C-4754-A6BD-FA5793B396ED}" dt="2024-05-30T19:05:26.305" v="5575" actId="478"/>
          <ac:picMkLst>
            <pc:docMk/>
            <pc:sldMk cId="1420075049" sldId="706"/>
            <ac:picMk id="7" creationId="{4EF7E9E5-D84D-2EFF-E992-1A45D3783DB2}"/>
          </ac:picMkLst>
        </pc:picChg>
        <pc:picChg chg="add mod ord">
          <ac:chgData name="Springer, Agee" userId="c70aae34-03cc-4ca4-9dc9-ab0f1f0f7e1f" providerId="ADAL" clId="{0E9CCEE9-C03C-4754-A6BD-FA5793B396ED}" dt="2024-05-30T19:05:56.261" v="5581" actId="167"/>
          <ac:picMkLst>
            <pc:docMk/>
            <pc:sldMk cId="1420075049" sldId="706"/>
            <ac:picMk id="8" creationId="{FAC741DC-7FBB-4368-3966-2FE8C76143C5}"/>
          </ac:picMkLst>
        </pc:picChg>
        <pc:picChg chg="add del">
          <ac:chgData name="Springer, Agee" userId="c70aae34-03cc-4ca4-9dc9-ab0f1f0f7e1f" providerId="ADAL" clId="{0E9CCEE9-C03C-4754-A6BD-FA5793B396ED}" dt="2024-05-30T19:06:00.429" v="5582" actId="478"/>
          <ac:picMkLst>
            <pc:docMk/>
            <pc:sldMk cId="1420075049" sldId="706"/>
            <ac:picMk id="24" creationId="{45238A23-5C36-660D-15F6-F7965BDF74EE}"/>
          </ac:picMkLst>
        </pc:picChg>
      </pc:sldChg>
      <pc:sldChg chg="addSp delSp modSp add mod ord modAnim">
        <pc:chgData name="Springer, Agee" userId="c70aae34-03cc-4ca4-9dc9-ab0f1f0f7e1f" providerId="ADAL" clId="{0E9CCEE9-C03C-4754-A6BD-FA5793B396ED}" dt="2024-06-03T02:03:42.631" v="15048" actId="20577"/>
        <pc:sldMkLst>
          <pc:docMk/>
          <pc:sldMk cId="2563174284" sldId="707"/>
        </pc:sldMkLst>
        <pc:spChg chg="mod">
          <ac:chgData name="Springer, Agee" userId="c70aae34-03cc-4ca4-9dc9-ab0f1f0f7e1f" providerId="ADAL" clId="{0E9CCEE9-C03C-4754-A6BD-FA5793B396ED}" dt="2024-06-02T19:04:26.532" v="13435"/>
          <ac:spMkLst>
            <pc:docMk/>
            <pc:sldMk cId="2563174284" sldId="707"/>
            <ac:spMk id="2" creationId="{6564F1D7-AD54-68B8-FECD-DDC6C245D42C}"/>
          </ac:spMkLst>
        </pc:spChg>
        <pc:spChg chg="mod">
          <ac:chgData name="Springer, Agee" userId="c70aae34-03cc-4ca4-9dc9-ab0f1f0f7e1f" providerId="ADAL" clId="{0E9CCEE9-C03C-4754-A6BD-FA5793B396ED}" dt="2024-06-03T02:03:42.631" v="15048" actId="20577"/>
          <ac:spMkLst>
            <pc:docMk/>
            <pc:sldMk cId="2563174284" sldId="707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6-02T19:18:46.617" v="13775" actId="20577"/>
          <ac:spMkLst>
            <pc:docMk/>
            <pc:sldMk cId="2563174284" sldId="707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6:30.761" v="13747" actId="20577"/>
          <ac:spMkLst>
            <pc:docMk/>
            <pc:sldMk cId="2563174284" sldId="707"/>
            <ac:spMk id="6" creationId="{F7ED71E1-1E4D-4C60-FA57-EF6A69D5D4B9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0" creationId="{0E58AC54-FD21-8F4E-D689-3A703E3193A9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1" creationId="{F33CBB81-0622-C9B8-9A2F-5F10504F0E65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3" creationId="{CCDCFC5A-A9EA-9185-4B80-8FB68AD8F6D8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4" creationId="{4FF3A72B-1A09-38C8-D1D0-9B1846062867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6" creationId="{CC9636A9-12C3-834F-9CEF-E7EA99833D61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7" creationId="{64D59E8D-2AD7-3C56-4598-BDA74EB309F5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18" creationId="{E0D2320C-B0A0-8FBF-90B1-F7C6526E2346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20" creationId="{70C32020-B019-909D-886A-F6BD954810D7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21" creationId="{1855509C-6179-007F-57C2-FDA3F9023087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22" creationId="{8E6BF888-B918-E2EE-8527-DB15A92B8597}"/>
          </ac:spMkLst>
        </pc:spChg>
        <pc:spChg chg="mod">
          <ac:chgData name="Springer, Agee" userId="c70aae34-03cc-4ca4-9dc9-ab0f1f0f7e1f" providerId="ADAL" clId="{0E9CCEE9-C03C-4754-A6BD-FA5793B396ED}" dt="2024-05-30T19:23:44.438" v="5611" actId="14100"/>
          <ac:spMkLst>
            <pc:docMk/>
            <pc:sldMk cId="2563174284" sldId="707"/>
            <ac:spMk id="25" creationId="{A012484B-0304-8C22-F25C-E7843E6A6FB1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26" creationId="{013CBA73-163F-AEF5-9663-41BA344BAAB2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27" creationId="{346CBAA9-2CE5-3BAD-C4AC-D0AFEC11447B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0" creationId="{11CF9603-8445-48A0-D373-19E2FE090FE5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1" creationId="{207327D8-70BF-A079-F53F-3F2C121B02F5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3" creationId="{55CCFBD0-A57B-60C9-B08E-B83974918EDF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4" creationId="{D453499C-9497-1F26-AD93-FEA497FAE0AC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6" creationId="{7ED64CA8-C103-0472-50F6-EBBDBA03FBF3}"/>
          </ac:spMkLst>
        </pc:spChg>
        <pc:spChg chg="add del mod">
          <ac:chgData name="Springer, Agee" userId="c70aae34-03cc-4ca4-9dc9-ab0f1f0f7e1f" providerId="ADAL" clId="{0E9CCEE9-C03C-4754-A6BD-FA5793B396ED}" dt="2024-05-30T19:23:03.847" v="5605"/>
          <ac:spMkLst>
            <pc:docMk/>
            <pc:sldMk cId="2563174284" sldId="707"/>
            <ac:spMk id="37" creationId="{67D17F0A-A65C-9B70-B85F-454885ADA916}"/>
          </ac:spMkLst>
        </pc:spChg>
        <pc:picChg chg="del">
          <ac:chgData name="Springer, Agee" userId="c70aae34-03cc-4ca4-9dc9-ab0f1f0f7e1f" providerId="ADAL" clId="{0E9CCEE9-C03C-4754-A6BD-FA5793B396ED}" dt="2024-05-30T19:23:37.090" v="5610" actId="478"/>
          <ac:picMkLst>
            <pc:docMk/>
            <pc:sldMk cId="2563174284" sldId="707"/>
            <ac:picMk id="28" creationId="{719318B9-9B42-9B05-643E-66D26D6D8AD3}"/>
          </ac:picMkLst>
        </pc:picChg>
        <pc:picChg chg="add mod ord">
          <ac:chgData name="Springer, Agee" userId="c70aae34-03cc-4ca4-9dc9-ab0f1f0f7e1f" providerId="ADAL" clId="{0E9CCEE9-C03C-4754-A6BD-FA5793B396ED}" dt="2024-05-30T19:23:34.117" v="5609" actId="167"/>
          <ac:picMkLst>
            <pc:docMk/>
            <pc:sldMk cId="2563174284" sldId="707"/>
            <ac:picMk id="38" creationId="{DCE410DB-7AC1-9CC9-D13D-ABF37D220BBC}"/>
          </ac:picMkLst>
        </pc:pic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7" creationId="{8485D611-74A1-904B-1063-8A2170226A8B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8" creationId="{13C6E53F-3386-F9AB-6810-25AFCC1DB1AF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9" creationId="{18AD3F43-5D1A-E7BF-7554-82BF6D2A96F2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12" creationId="{DEEB56BC-D932-07F5-E578-37521467017E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15" creationId="{DC4E8094-47D5-02DE-81E6-53B75481C54D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19" creationId="{0C15BCFF-AB0E-1773-FD5C-63F07EF09F32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23" creationId="{F087A250-C200-DD87-414F-16A38DD8CF37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24" creationId="{24619A84-BDD8-5141-EFFC-933FD7440082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29" creationId="{BE2BBC65-BD24-307F-E2CA-A903471A0BF7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32" creationId="{7A5DEF19-CF32-D811-7CC7-6DF0BF8401AF}"/>
          </ac:cxnSpMkLst>
        </pc:cxnChg>
        <pc:cxnChg chg="add del mod">
          <ac:chgData name="Springer, Agee" userId="c70aae34-03cc-4ca4-9dc9-ab0f1f0f7e1f" providerId="ADAL" clId="{0E9CCEE9-C03C-4754-A6BD-FA5793B396ED}" dt="2024-05-30T19:23:03.847" v="5605"/>
          <ac:cxnSpMkLst>
            <pc:docMk/>
            <pc:sldMk cId="2563174284" sldId="707"/>
            <ac:cxnSpMk id="35" creationId="{DC6EDCF4-6B0B-C34A-FED8-654B184267BD}"/>
          </ac:cxnSpMkLst>
        </pc:cxnChg>
      </pc:sldChg>
      <pc:sldChg chg="add del">
        <pc:chgData name="Springer, Agee" userId="c70aae34-03cc-4ca4-9dc9-ab0f1f0f7e1f" providerId="ADAL" clId="{0E9CCEE9-C03C-4754-A6BD-FA5793B396ED}" dt="2024-05-30T19:18:32.223" v="5595"/>
        <pc:sldMkLst>
          <pc:docMk/>
          <pc:sldMk cId="3827821835" sldId="707"/>
        </pc:sldMkLst>
      </pc:sldChg>
      <pc:sldChg chg="modSp add mod">
        <pc:chgData name="Springer, Agee" userId="c70aae34-03cc-4ca4-9dc9-ab0f1f0f7e1f" providerId="ADAL" clId="{0E9CCEE9-C03C-4754-A6BD-FA5793B396ED}" dt="2024-06-02T19:30:16.882" v="14016" actId="20577"/>
        <pc:sldMkLst>
          <pc:docMk/>
          <pc:sldMk cId="2106512008" sldId="708"/>
        </pc:sldMkLst>
        <pc:spChg chg="mod">
          <ac:chgData name="Springer, Agee" userId="c70aae34-03cc-4ca4-9dc9-ab0f1f0f7e1f" providerId="ADAL" clId="{0E9CCEE9-C03C-4754-A6BD-FA5793B396ED}" dt="2024-05-31T14:57:56.189" v="6428" actId="20577"/>
          <ac:spMkLst>
            <pc:docMk/>
            <pc:sldMk cId="2106512008" sldId="708"/>
            <ac:spMk id="2" creationId="{48629EC7-1829-2989-0E5A-066285F3F54A}"/>
          </ac:spMkLst>
        </pc:spChg>
        <pc:spChg chg="mod">
          <ac:chgData name="Springer, Agee" userId="c70aae34-03cc-4ca4-9dc9-ab0f1f0f7e1f" providerId="ADAL" clId="{0E9CCEE9-C03C-4754-A6BD-FA5793B396ED}" dt="2024-06-02T19:30:16.882" v="14016" actId="20577"/>
          <ac:spMkLst>
            <pc:docMk/>
            <pc:sldMk cId="2106512008" sldId="708"/>
            <ac:spMk id="3" creationId="{800C3085-A4E8-0EF0-6CCD-B950EA58B922}"/>
          </ac:spMkLst>
        </pc:spChg>
      </pc:sldChg>
      <pc:sldChg chg="modSp add del mod">
        <pc:chgData name="Springer, Agee" userId="c70aae34-03cc-4ca4-9dc9-ab0f1f0f7e1f" providerId="ADAL" clId="{0E9CCEE9-C03C-4754-A6BD-FA5793B396ED}" dt="2024-05-30T19:29:07.282" v="5649" actId="47"/>
        <pc:sldMkLst>
          <pc:docMk/>
          <pc:sldMk cId="2711431551" sldId="708"/>
        </pc:sldMkLst>
        <pc:spChg chg="mod">
          <ac:chgData name="Springer, Agee" userId="c70aae34-03cc-4ca4-9dc9-ab0f1f0f7e1f" providerId="ADAL" clId="{0E9CCEE9-C03C-4754-A6BD-FA5793B396ED}" dt="2024-05-30T19:27:22.860" v="5648" actId="20577"/>
          <ac:spMkLst>
            <pc:docMk/>
            <pc:sldMk cId="2711431551" sldId="708"/>
            <ac:spMk id="5" creationId="{04CA3CDF-F8CF-EDC6-644F-FF946271342D}"/>
          </ac:spMkLst>
        </pc:spChg>
      </pc:sldChg>
      <pc:sldChg chg="modSp add mod">
        <pc:chgData name="Springer, Agee" userId="c70aae34-03cc-4ca4-9dc9-ab0f1f0f7e1f" providerId="ADAL" clId="{0E9CCEE9-C03C-4754-A6BD-FA5793B396ED}" dt="2024-06-02T19:30:58.344" v="14023" actId="20577"/>
        <pc:sldMkLst>
          <pc:docMk/>
          <pc:sldMk cId="387380813" sldId="709"/>
        </pc:sldMkLst>
        <pc:spChg chg="mod">
          <ac:chgData name="Springer, Agee" userId="c70aae34-03cc-4ca4-9dc9-ab0f1f0f7e1f" providerId="ADAL" clId="{0E9CCEE9-C03C-4754-A6BD-FA5793B396ED}" dt="2024-06-02T19:30:58.344" v="14023" actId="20577"/>
          <ac:spMkLst>
            <pc:docMk/>
            <pc:sldMk cId="387380813" sldId="709"/>
            <ac:spMk id="3" creationId="{800C3085-A4E8-0EF0-6CCD-B950EA58B922}"/>
          </ac:spMkLst>
        </pc:spChg>
      </pc:sldChg>
      <pc:sldChg chg="modSp add mod">
        <pc:chgData name="Springer, Agee" userId="c70aae34-03cc-4ca4-9dc9-ab0f1f0f7e1f" providerId="ADAL" clId="{0E9CCEE9-C03C-4754-A6BD-FA5793B396ED}" dt="2024-06-02T01:05:48.354" v="7726" actId="20577"/>
        <pc:sldMkLst>
          <pc:docMk/>
          <pc:sldMk cId="2542656520" sldId="710"/>
        </pc:sldMkLst>
        <pc:spChg chg="mod">
          <ac:chgData name="Springer, Agee" userId="c70aae34-03cc-4ca4-9dc9-ab0f1f0f7e1f" providerId="ADAL" clId="{0E9CCEE9-C03C-4754-A6BD-FA5793B396ED}" dt="2024-06-02T00:57:11.296" v="7179" actId="20577"/>
          <ac:spMkLst>
            <pc:docMk/>
            <pc:sldMk cId="2542656520" sldId="710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1:05:48.354" v="7726" actId="20577"/>
          <ac:spMkLst>
            <pc:docMk/>
            <pc:sldMk cId="2542656520" sldId="710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2:34:43.245" v="11734" actId="20577"/>
        <pc:sldMkLst>
          <pc:docMk/>
          <pc:sldMk cId="3117100509" sldId="711"/>
        </pc:sldMkLst>
        <pc:spChg chg="mod">
          <ac:chgData name="Springer, Agee" userId="c70aae34-03cc-4ca4-9dc9-ab0f1f0f7e1f" providerId="ADAL" clId="{0E9CCEE9-C03C-4754-A6BD-FA5793B396ED}" dt="2024-06-02T01:07:10.662" v="7729" actId="20577"/>
          <ac:spMkLst>
            <pc:docMk/>
            <pc:sldMk cId="3117100509" sldId="711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2:34:43.245" v="11734" actId="20577"/>
          <ac:spMkLst>
            <pc:docMk/>
            <pc:sldMk cId="3117100509" sldId="711"/>
            <ac:spMk id="3" creationId="{CFFA457E-A7BC-B299-6CE2-F2F57FE099C1}"/>
          </ac:spMkLst>
        </pc:spChg>
      </pc:sldChg>
      <pc:sldChg chg="modSp new del mod">
        <pc:chgData name="Springer, Agee" userId="c70aae34-03cc-4ca4-9dc9-ab0f1f0f7e1f" providerId="ADAL" clId="{0E9CCEE9-C03C-4754-A6BD-FA5793B396ED}" dt="2024-06-02T01:07:37.476" v="7739" actId="680"/>
        <pc:sldMkLst>
          <pc:docMk/>
          <pc:sldMk cId="2517761494" sldId="712"/>
        </pc:sldMkLst>
        <pc:spChg chg="mod">
          <ac:chgData name="Springer, Agee" userId="c70aae34-03cc-4ca4-9dc9-ab0f1f0f7e1f" providerId="ADAL" clId="{0E9CCEE9-C03C-4754-A6BD-FA5793B396ED}" dt="2024-06-02T01:07:36.978" v="7738" actId="20577"/>
          <ac:spMkLst>
            <pc:docMk/>
            <pc:sldMk cId="2517761494" sldId="712"/>
            <ac:spMk id="2" creationId="{1F7C0A94-1811-182D-44E8-F55FC4B13C08}"/>
          </ac:spMkLst>
        </pc:spChg>
      </pc:sldChg>
      <pc:sldChg chg="addSp delSp modSp add mod">
        <pc:chgData name="Springer, Agee" userId="c70aae34-03cc-4ca4-9dc9-ab0f1f0f7e1f" providerId="ADAL" clId="{0E9CCEE9-C03C-4754-A6BD-FA5793B396ED}" dt="2024-06-02T01:23:29.406" v="8145" actId="22"/>
        <pc:sldMkLst>
          <pc:docMk/>
          <pc:sldMk cId="4219522364" sldId="712"/>
        </pc:sldMkLst>
        <pc:spChg chg="mod">
          <ac:chgData name="Springer, Agee" userId="c70aae34-03cc-4ca4-9dc9-ab0f1f0f7e1f" providerId="ADAL" clId="{0E9CCEE9-C03C-4754-A6BD-FA5793B396ED}" dt="2024-06-02T01:17:17.863" v="7909" actId="207"/>
          <ac:spMkLst>
            <pc:docMk/>
            <pc:sldMk cId="4219522364" sldId="712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1:23:19.637" v="8143" actId="20577"/>
          <ac:spMkLst>
            <pc:docMk/>
            <pc:sldMk cId="4219522364" sldId="712"/>
            <ac:spMk id="3" creationId="{CFFA457E-A7BC-B299-6CE2-F2F57FE099C1}"/>
          </ac:spMkLst>
        </pc:spChg>
        <pc:spChg chg="add del">
          <ac:chgData name="Springer, Agee" userId="c70aae34-03cc-4ca4-9dc9-ab0f1f0f7e1f" providerId="ADAL" clId="{0E9CCEE9-C03C-4754-A6BD-FA5793B396ED}" dt="2024-06-02T01:23:29.406" v="8145" actId="22"/>
          <ac:spMkLst>
            <pc:docMk/>
            <pc:sldMk cId="4219522364" sldId="712"/>
            <ac:spMk id="6" creationId="{6FA8C2E5-DA5F-3809-ECC4-4826F8D59E76}"/>
          </ac:spMkLst>
        </pc:spChg>
      </pc:sldChg>
      <pc:sldChg chg="modSp add mod">
        <pc:chgData name="Springer, Agee" userId="c70aae34-03cc-4ca4-9dc9-ab0f1f0f7e1f" providerId="ADAL" clId="{0E9CCEE9-C03C-4754-A6BD-FA5793B396ED}" dt="2024-06-02T01:30:29.926" v="8362" actId="20577"/>
        <pc:sldMkLst>
          <pc:docMk/>
          <pc:sldMk cId="1564464897" sldId="713"/>
        </pc:sldMkLst>
        <pc:spChg chg="mod">
          <ac:chgData name="Springer, Agee" userId="c70aae34-03cc-4ca4-9dc9-ab0f1f0f7e1f" providerId="ADAL" clId="{0E9CCEE9-C03C-4754-A6BD-FA5793B396ED}" dt="2024-06-02T01:23:44.894" v="8168" actId="20577"/>
          <ac:spMkLst>
            <pc:docMk/>
            <pc:sldMk cId="1564464897" sldId="713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1:30:29.926" v="8362" actId="20577"/>
          <ac:spMkLst>
            <pc:docMk/>
            <pc:sldMk cId="1564464897" sldId="713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1:37:36.181" v="8691" actId="20577"/>
        <pc:sldMkLst>
          <pc:docMk/>
          <pc:sldMk cId="1064636763" sldId="714"/>
        </pc:sldMkLst>
        <pc:spChg chg="mod">
          <ac:chgData name="Springer, Agee" userId="c70aae34-03cc-4ca4-9dc9-ab0f1f0f7e1f" providerId="ADAL" clId="{0E9CCEE9-C03C-4754-A6BD-FA5793B396ED}" dt="2024-06-02T01:31:05.932" v="8385" actId="20577"/>
          <ac:spMkLst>
            <pc:docMk/>
            <pc:sldMk cId="1064636763" sldId="714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1:37:36.181" v="8691" actId="20577"/>
          <ac:spMkLst>
            <pc:docMk/>
            <pc:sldMk cId="1064636763" sldId="714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3:00:06.137" v="11895" actId="20577"/>
        <pc:sldMkLst>
          <pc:docMk/>
          <pc:sldMk cId="3642335404" sldId="715"/>
        </pc:sldMkLst>
        <pc:spChg chg="mod">
          <ac:chgData name="Springer, Agee" userId="c70aae34-03cc-4ca4-9dc9-ab0f1f0f7e1f" providerId="ADAL" clId="{0E9CCEE9-C03C-4754-A6BD-FA5793B396ED}" dt="2024-06-02T03:00:06.137" v="11895" actId="20577"/>
          <ac:spMkLst>
            <pc:docMk/>
            <pc:sldMk cId="3642335404" sldId="715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1:56:08.315" v="9591" actId="20577"/>
        <pc:sldMkLst>
          <pc:docMk/>
          <pc:sldMk cId="3789663238" sldId="716"/>
        </pc:sldMkLst>
        <pc:spChg chg="mod">
          <ac:chgData name="Springer, Agee" userId="c70aae34-03cc-4ca4-9dc9-ab0f1f0f7e1f" providerId="ADAL" clId="{0E9CCEE9-C03C-4754-A6BD-FA5793B396ED}" dt="2024-06-02T01:40:56.959" v="8821" actId="20577"/>
          <ac:spMkLst>
            <pc:docMk/>
            <pc:sldMk cId="3789663238" sldId="716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1:56:08.315" v="9591" actId="20577"/>
          <ac:spMkLst>
            <pc:docMk/>
            <pc:sldMk cId="3789663238" sldId="716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2:03:08.136" v="10067" actId="20577"/>
        <pc:sldMkLst>
          <pc:docMk/>
          <pc:sldMk cId="359755765" sldId="717"/>
        </pc:sldMkLst>
        <pc:spChg chg="mod">
          <ac:chgData name="Springer, Agee" userId="c70aae34-03cc-4ca4-9dc9-ab0f1f0f7e1f" providerId="ADAL" clId="{0E9CCEE9-C03C-4754-A6BD-FA5793B396ED}" dt="2024-06-02T02:03:08.136" v="10067" actId="20577"/>
          <ac:spMkLst>
            <pc:docMk/>
            <pc:sldMk cId="359755765" sldId="717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19:39:51.781" v="14305" actId="20577"/>
        <pc:sldMkLst>
          <pc:docMk/>
          <pc:sldMk cId="546163892" sldId="718"/>
        </pc:sldMkLst>
        <pc:spChg chg="mod">
          <ac:chgData name="Springer, Agee" userId="c70aae34-03cc-4ca4-9dc9-ab0f1f0f7e1f" providerId="ADAL" clId="{0E9CCEE9-C03C-4754-A6BD-FA5793B396ED}" dt="2024-06-02T02:03:52.601" v="10094" actId="20577"/>
          <ac:spMkLst>
            <pc:docMk/>
            <pc:sldMk cId="546163892" sldId="718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19:39:51.781" v="14305" actId="20577"/>
          <ac:spMkLst>
            <pc:docMk/>
            <pc:sldMk cId="546163892" sldId="718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02:09:31.651" v="10165" actId="20577"/>
        <pc:sldMkLst>
          <pc:docMk/>
          <pc:sldMk cId="1203831163" sldId="719"/>
        </pc:sldMkLst>
        <pc:spChg chg="mod">
          <ac:chgData name="Springer, Agee" userId="c70aae34-03cc-4ca4-9dc9-ab0f1f0f7e1f" providerId="ADAL" clId="{0E9CCEE9-C03C-4754-A6BD-FA5793B396ED}" dt="2024-06-02T02:07:13.872" v="10146"/>
          <ac:spMkLst>
            <pc:docMk/>
            <pc:sldMk cId="1203831163" sldId="719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02:09:31.651" v="10165" actId="20577"/>
          <ac:spMkLst>
            <pc:docMk/>
            <pc:sldMk cId="1203831163" sldId="719"/>
            <ac:spMk id="3" creationId="{CFFA457E-A7BC-B299-6CE2-F2F57FE099C1}"/>
          </ac:spMkLst>
        </pc:spChg>
      </pc:sldChg>
      <pc:sldChg chg="modSp add mod">
        <pc:chgData name="Springer, Agee" userId="c70aae34-03cc-4ca4-9dc9-ab0f1f0f7e1f" providerId="ADAL" clId="{0E9CCEE9-C03C-4754-A6BD-FA5793B396ED}" dt="2024-06-02T19:40:26.921" v="14308" actId="20577"/>
        <pc:sldMkLst>
          <pc:docMk/>
          <pc:sldMk cId="4254320335" sldId="720"/>
        </pc:sldMkLst>
        <pc:spChg chg="mod">
          <ac:chgData name="Springer, Agee" userId="c70aae34-03cc-4ca4-9dc9-ab0f1f0f7e1f" providerId="ADAL" clId="{0E9CCEE9-C03C-4754-A6BD-FA5793B396ED}" dt="2024-06-02T02:10:13.519" v="10169" actId="20577"/>
          <ac:spMkLst>
            <pc:docMk/>
            <pc:sldMk cId="4254320335" sldId="720"/>
            <ac:spMk id="2" creationId="{EAC87776-62DE-8BAE-CB26-4A0A0A0493DF}"/>
          </ac:spMkLst>
        </pc:spChg>
        <pc:spChg chg="mod">
          <ac:chgData name="Springer, Agee" userId="c70aae34-03cc-4ca4-9dc9-ab0f1f0f7e1f" providerId="ADAL" clId="{0E9CCEE9-C03C-4754-A6BD-FA5793B396ED}" dt="2024-06-02T19:40:26.921" v="14308" actId="20577"/>
          <ac:spMkLst>
            <pc:docMk/>
            <pc:sldMk cId="4254320335" sldId="720"/>
            <ac:spMk id="3" creationId="{CFFA457E-A7BC-B299-6CE2-F2F57FE099C1}"/>
          </ac:spMkLst>
        </pc:spChg>
      </pc:sldChg>
      <pc:sldChg chg="addSp delSp modSp add mod">
        <pc:chgData name="Springer, Agee" userId="c70aae34-03cc-4ca4-9dc9-ab0f1f0f7e1f" providerId="ADAL" clId="{0E9CCEE9-C03C-4754-A6BD-FA5793B396ED}" dt="2024-06-03T01:49:33.590" v="15035" actId="1076"/>
        <pc:sldMkLst>
          <pc:docMk/>
          <pc:sldMk cId="3361030486" sldId="721"/>
        </pc:sldMkLst>
        <pc:spChg chg="mod">
          <ac:chgData name="Springer, Agee" userId="c70aae34-03cc-4ca4-9dc9-ab0f1f0f7e1f" providerId="ADAL" clId="{0E9CCEE9-C03C-4754-A6BD-FA5793B396ED}" dt="2024-06-02T02:30:51.396" v="11544" actId="20577"/>
          <ac:spMkLst>
            <pc:docMk/>
            <pc:sldMk cId="3361030486" sldId="721"/>
            <ac:spMk id="2" creationId="{43782BEA-C521-ECF6-5337-8D732C74A7A6}"/>
          </ac:spMkLst>
        </pc:spChg>
        <pc:spChg chg="del">
          <ac:chgData name="Springer, Agee" userId="c70aae34-03cc-4ca4-9dc9-ab0f1f0f7e1f" providerId="ADAL" clId="{0E9CCEE9-C03C-4754-A6BD-FA5793B396ED}" dt="2024-06-02T02:29:08.079" v="11476" actId="478"/>
          <ac:spMkLst>
            <pc:docMk/>
            <pc:sldMk cId="3361030486" sldId="721"/>
            <ac:spMk id="3" creationId="{7CC32B49-E5F6-7E6E-3FAC-3C63B4C4703A}"/>
          </ac:spMkLst>
        </pc:spChg>
        <pc:spChg chg="mod">
          <ac:chgData name="Springer, Agee" userId="c70aae34-03cc-4ca4-9dc9-ab0f1f0f7e1f" providerId="ADAL" clId="{0E9CCEE9-C03C-4754-A6BD-FA5793B396ED}" dt="2024-06-03T01:49:33.590" v="15035" actId="1076"/>
          <ac:spMkLst>
            <pc:docMk/>
            <pc:sldMk cId="3361030486" sldId="721"/>
            <ac:spMk id="5" creationId="{C615484A-BD1F-26E6-158B-031CF3F92A82}"/>
          </ac:spMkLst>
        </pc:spChg>
        <pc:spChg chg="mod">
          <ac:chgData name="Springer, Agee" userId="c70aae34-03cc-4ca4-9dc9-ab0f1f0f7e1f" providerId="ADAL" clId="{0E9CCEE9-C03C-4754-A6BD-FA5793B396ED}" dt="2024-06-03T01:49:26.092" v="15034" actId="1076"/>
          <ac:spMkLst>
            <pc:docMk/>
            <pc:sldMk cId="3361030486" sldId="721"/>
            <ac:spMk id="6" creationId="{9B74E5B4-A5EC-1194-1EE6-BDDD4C841A26}"/>
          </ac:spMkLst>
        </pc:spChg>
        <pc:spChg chg="mod">
          <ac:chgData name="Springer, Agee" userId="c70aae34-03cc-4ca4-9dc9-ab0f1f0f7e1f" providerId="ADAL" clId="{0E9CCEE9-C03C-4754-A6BD-FA5793B396ED}" dt="2024-06-03T01:49:10.168" v="15033" actId="1076"/>
          <ac:spMkLst>
            <pc:docMk/>
            <pc:sldMk cId="3361030486" sldId="721"/>
            <ac:spMk id="7" creationId="{5EC32E9C-89DD-6E1B-8826-6B52816BC4E4}"/>
          </ac:spMkLst>
        </pc:spChg>
        <pc:spChg chg="mod">
          <ac:chgData name="Springer, Agee" userId="c70aae34-03cc-4ca4-9dc9-ab0f1f0f7e1f" providerId="ADAL" clId="{0E9CCEE9-C03C-4754-A6BD-FA5793B396ED}" dt="2024-06-03T01:48:59.367" v="15032" actId="1076"/>
          <ac:spMkLst>
            <pc:docMk/>
            <pc:sldMk cId="3361030486" sldId="721"/>
            <ac:spMk id="8" creationId="{72CECFB9-4C70-EE75-17D9-EDE1D7631550}"/>
          </ac:spMkLst>
        </pc:spChg>
        <pc:spChg chg="mod">
          <ac:chgData name="Springer, Agee" userId="c70aae34-03cc-4ca4-9dc9-ab0f1f0f7e1f" providerId="ADAL" clId="{0E9CCEE9-C03C-4754-A6BD-FA5793B396ED}" dt="2024-06-03T01:48:59.367" v="15032" actId="1076"/>
          <ac:spMkLst>
            <pc:docMk/>
            <pc:sldMk cId="3361030486" sldId="721"/>
            <ac:spMk id="10" creationId="{E7F66AFD-2533-5117-0B66-769FE7B6926F}"/>
          </ac:spMkLst>
        </pc:spChg>
        <pc:spChg chg="add del mod">
          <ac:chgData name="Springer, Agee" userId="c70aae34-03cc-4ca4-9dc9-ab0f1f0f7e1f" providerId="ADAL" clId="{0E9CCEE9-C03C-4754-A6BD-FA5793B396ED}" dt="2024-06-03T01:49:33.590" v="15035" actId="1076"/>
          <ac:spMkLst>
            <pc:docMk/>
            <pc:sldMk cId="3361030486" sldId="721"/>
            <ac:spMk id="11" creationId="{02729A50-F0FC-16D8-DF86-7D739A470297}"/>
          </ac:spMkLst>
        </pc:spChg>
        <pc:spChg chg="mod">
          <ac:chgData name="Springer, Agee" userId="c70aae34-03cc-4ca4-9dc9-ab0f1f0f7e1f" providerId="ADAL" clId="{0E9CCEE9-C03C-4754-A6BD-FA5793B396ED}" dt="2024-06-03T01:49:26.092" v="15034" actId="1076"/>
          <ac:spMkLst>
            <pc:docMk/>
            <pc:sldMk cId="3361030486" sldId="721"/>
            <ac:spMk id="12" creationId="{9F2DD110-AA6D-3449-62F0-CF6F83B3B7A1}"/>
          </ac:spMkLst>
        </pc:spChg>
        <pc:spChg chg="mod">
          <ac:chgData name="Springer, Agee" userId="c70aae34-03cc-4ca4-9dc9-ab0f1f0f7e1f" providerId="ADAL" clId="{0E9CCEE9-C03C-4754-A6BD-FA5793B396ED}" dt="2024-06-03T01:49:10.168" v="15033" actId="1076"/>
          <ac:spMkLst>
            <pc:docMk/>
            <pc:sldMk cId="3361030486" sldId="721"/>
            <ac:spMk id="13" creationId="{CB6D347A-AB82-2D91-9F65-20AD5323AE15}"/>
          </ac:spMkLst>
        </pc:spChg>
        <pc:spChg chg="add mod">
          <ac:chgData name="Springer, Agee" userId="c70aae34-03cc-4ca4-9dc9-ab0f1f0f7e1f" providerId="ADAL" clId="{0E9CCEE9-C03C-4754-A6BD-FA5793B396ED}" dt="2024-06-03T01:48:43.174" v="15031" actId="1076"/>
          <ac:spMkLst>
            <pc:docMk/>
            <pc:sldMk cId="3361030486" sldId="721"/>
            <ac:spMk id="63" creationId="{953A5D01-830B-B075-E429-7077E9A74BD3}"/>
          </ac:spMkLst>
        </pc:spChg>
        <pc:cxnChg chg="mod">
          <ac:chgData name="Springer, Agee" userId="c70aae34-03cc-4ca4-9dc9-ab0f1f0f7e1f" providerId="ADAL" clId="{0E9CCEE9-C03C-4754-A6BD-FA5793B396ED}" dt="2024-06-03T01:49:33.590" v="15035" actId="1076"/>
          <ac:cxnSpMkLst>
            <pc:docMk/>
            <pc:sldMk cId="3361030486" sldId="721"/>
            <ac:cxnSpMk id="19" creationId="{CE4778CA-079B-6EDD-1FA7-7A632DC32B94}"/>
          </ac:cxnSpMkLst>
        </pc:cxnChg>
        <pc:cxnChg chg="mod">
          <ac:chgData name="Springer, Agee" userId="c70aae34-03cc-4ca4-9dc9-ab0f1f0f7e1f" providerId="ADAL" clId="{0E9CCEE9-C03C-4754-A6BD-FA5793B396ED}" dt="2024-06-03T01:49:26.092" v="15034" actId="1076"/>
          <ac:cxnSpMkLst>
            <pc:docMk/>
            <pc:sldMk cId="3361030486" sldId="721"/>
            <ac:cxnSpMk id="21" creationId="{68C01843-DC24-A200-A03B-6EF98ABDC0CD}"/>
          </ac:cxnSpMkLst>
        </pc:cxnChg>
        <pc:cxnChg chg="mod">
          <ac:chgData name="Springer, Agee" userId="c70aae34-03cc-4ca4-9dc9-ab0f1f0f7e1f" providerId="ADAL" clId="{0E9CCEE9-C03C-4754-A6BD-FA5793B396ED}" dt="2024-06-03T01:49:10.168" v="15033" actId="1076"/>
          <ac:cxnSpMkLst>
            <pc:docMk/>
            <pc:sldMk cId="3361030486" sldId="721"/>
            <ac:cxnSpMk id="23" creationId="{BB0ACEBD-F350-9BA4-68DB-0D4174B53959}"/>
          </ac:cxnSpMkLst>
        </pc:cxnChg>
        <pc:cxnChg chg="mod">
          <ac:chgData name="Springer, Agee" userId="c70aae34-03cc-4ca4-9dc9-ab0f1f0f7e1f" providerId="ADAL" clId="{0E9CCEE9-C03C-4754-A6BD-FA5793B396ED}" dt="2024-06-03T01:48:59.367" v="15032" actId="1076"/>
          <ac:cxnSpMkLst>
            <pc:docMk/>
            <pc:sldMk cId="3361030486" sldId="721"/>
            <ac:cxnSpMk id="25" creationId="{AC9D1849-EA26-8C16-5587-51058B92BCB6}"/>
          </ac:cxnSpMkLst>
        </pc:cxnChg>
        <pc:cxnChg chg="mod">
          <ac:chgData name="Springer, Agee" userId="c70aae34-03cc-4ca4-9dc9-ab0f1f0f7e1f" providerId="ADAL" clId="{0E9CCEE9-C03C-4754-A6BD-FA5793B396ED}" dt="2024-06-03T01:49:26.092" v="15034" actId="1076"/>
          <ac:cxnSpMkLst>
            <pc:docMk/>
            <pc:sldMk cId="3361030486" sldId="721"/>
            <ac:cxnSpMk id="27" creationId="{9A7C86BA-D9F8-8B8B-FA79-5EF2E7026FD5}"/>
          </ac:cxnSpMkLst>
        </pc:cxnChg>
        <pc:cxnChg chg="mod">
          <ac:chgData name="Springer, Agee" userId="c70aae34-03cc-4ca4-9dc9-ab0f1f0f7e1f" providerId="ADAL" clId="{0E9CCEE9-C03C-4754-A6BD-FA5793B396ED}" dt="2024-06-03T01:49:10.168" v="15033" actId="1076"/>
          <ac:cxnSpMkLst>
            <pc:docMk/>
            <pc:sldMk cId="3361030486" sldId="721"/>
            <ac:cxnSpMk id="35" creationId="{E52EA6AA-1D9C-60F7-C36B-890AD4A46F6C}"/>
          </ac:cxnSpMkLst>
        </pc:cxnChg>
        <pc:cxnChg chg="add del mod">
          <ac:chgData name="Springer, Agee" userId="c70aae34-03cc-4ca4-9dc9-ab0f1f0f7e1f" providerId="ADAL" clId="{0E9CCEE9-C03C-4754-A6BD-FA5793B396ED}" dt="2024-06-03T01:47:22.441" v="15022" actId="478"/>
          <ac:cxnSpMkLst>
            <pc:docMk/>
            <pc:sldMk cId="3361030486" sldId="721"/>
            <ac:cxnSpMk id="37" creationId="{5192565D-23A3-D2F9-8344-8BA21E8ACCBF}"/>
          </ac:cxnSpMkLst>
        </pc:cxnChg>
        <pc:cxnChg chg="add mod">
          <ac:chgData name="Springer, Agee" userId="c70aae34-03cc-4ca4-9dc9-ab0f1f0f7e1f" providerId="ADAL" clId="{0E9CCEE9-C03C-4754-A6BD-FA5793B396ED}" dt="2024-06-03T01:48:59.367" v="15032" actId="1076"/>
          <ac:cxnSpMkLst>
            <pc:docMk/>
            <pc:sldMk cId="3361030486" sldId="721"/>
            <ac:cxnSpMk id="65" creationId="{9D9377CE-2D76-3348-6662-916846D22592}"/>
          </ac:cxnSpMkLst>
        </pc:cxnChg>
        <pc:cxnChg chg="add mod">
          <ac:chgData name="Springer, Agee" userId="c70aae34-03cc-4ca4-9dc9-ab0f1f0f7e1f" providerId="ADAL" clId="{0E9CCEE9-C03C-4754-A6BD-FA5793B396ED}" dt="2024-06-03T01:49:33.590" v="15035" actId="1076"/>
          <ac:cxnSpMkLst>
            <pc:docMk/>
            <pc:sldMk cId="3361030486" sldId="721"/>
            <ac:cxnSpMk id="79" creationId="{A9AB8AF1-FB1D-5323-2AF2-E77454D4FE8F}"/>
          </ac:cxnSpMkLst>
        </pc:cxnChg>
      </pc:sldChg>
      <pc:sldChg chg="modSp new add del mod ord">
        <pc:chgData name="Springer, Agee" userId="c70aae34-03cc-4ca4-9dc9-ab0f1f0f7e1f" providerId="ADAL" clId="{0E9CCEE9-C03C-4754-A6BD-FA5793B396ED}" dt="2024-06-02T17:42:44.652" v="12358" actId="20578"/>
        <pc:sldMkLst>
          <pc:docMk/>
          <pc:sldMk cId="922998479" sldId="722"/>
        </pc:sldMkLst>
        <pc:spChg chg="mod">
          <ac:chgData name="Springer, Agee" userId="c70aae34-03cc-4ca4-9dc9-ab0f1f0f7e1f" providerId="ADAL" clId="{0E9CCEE9-C03C-4754-A6BD-FA5793B396ED}" dt="2024-06-02T17:42:44.465" v="12357" actId="207"/>
          <ac:spMkLst>
            <pc:docMk/>
            <pc:sldMk cId="922998479" sldId="722"/>
            <ac:spMk id="2" creationId="{0C13ACCF-FE36-A5D9-D17E-B48F548CC2A7}"/>
          </ac:spMkLst>
        </pc:spChg>
        <pc:spChg chg="mod">
          <ac:chgData name="Springer, Agee" userId="c70aae34-03cc-4ca4-9dc9-ab0f1f0f7e1f" providerId="ADAL" clId="{0E9CCEE9-C03C-4754-A6BD-FA5793B396ED}" dt="2024-06-02T17:42:44.303" v="12356" actId="20577"/>
          <ac:spMkLst>
            <pc:docMk/>
            <pc:sldMk cId="922998479" sldId="722"/>
            <ac:spMk id="3" creationId="{6EF60495-C318-B8F8-FFA4-5483D51EB917}"/>
          </ac:spMkLst>
        </pc:spChg>
      </pc:sldChg>
      <pc:sldChg chg="delSp modSp add del mod">
        <pc:chgData name="Springer, Agee" userId="c70aae34-03cc-4ca4-9dc9-ab0f1f0f7e1f" providerId="ADAL" clId="{0E9CCEE9-C03C-4754-A6BD-FA5793B396ED}" dt="2024-06-02T02:56:58.184" v="11852" actId="47"/>
        <pc:sldMkLst>
          <pc:docMk/>
          <pc:sldMk cId="3385730660" sldId="722"/>
        </pc:sldMkLst>
        <pc:spChg chg="del">
          <ac:chgData name="Springer, Agee" userId="c70aae34-03cc-4ca4-9dc9-ab0f1f0f7e1f" providerId="ADAL" clId="{0E9CCEE9-C03C-4754-A6BD-FA5793B396ED}" dt="2024-06-02T02:56:10.750" v="11851" actId="478"/>
          <ac:spMkLst>
            <pc:docMk/>
            <pc:sldMk cId="3385730660" sldId="722"/>
            <ac:spMk id="3" creationId="{7AE3920E-3B14-5FC8-CE56-35D175C23392}"/>
          </ac:spMkLst>
        </pc:spChg>
        <pc:spChg chg="mod">
          <ac:chgData name="Springer, Agee" userId="c70aae34-03cc-4ca4-9dc9-ab0f1f0f7e1f" providerId="ADAL" clId="{0E9CCEE9-C03C-4754-A6BD-FA5793B396ED}" dt="2024-06-02T02:55:45.688" v="11849" actId="20577"/>
          <ac:spMkLst>
            <pc:docMk/>
            <pc:sldMk cId="3385730660" sldId="722"/>
            <ac:spMk id="9" creationId="{82DDB8F8-BD8D-5E53-95C1-D6363DB0D33F}"/>
          </ac:spMkLst>
        </pc:spChg>
        <pc:spChg chg="del">
          <ac:chgData name="Springer, Agee" userId="c70aae34-03cc-4ca4-9dc9-ab0f1f0f7e1f" providerId="ADAL" clId="{0E9CCEE9-C03C-4754-A6BD-FA5793B396ED}" dt="2024-06-02T02:56:07.968" v="11850" actId="478"/>
          <ac:spMkLst>
            <pc:docMk/>
            <pc:sldMk cId="3385730660" sldId="722"/>
            <ac:spMk id="11" creationId="{F8B953D8-0DF8-FD76-D28B-83AA2AC11F8A}"/>
          </ac:spMkLst>
        </pc:spChg>
      </pc:sldChg>
      <pc:sldChg chg="modSp new del mod">
        <pc:chgData name="Springer, Agee" userId="c70aae34-03cc-4ca4-9dc9-ab0f1f0f7e1f" providerId="ADAL" clId="{0E9CCEE9-C03C-4754-A6BD-FA5793B396ED}" dt="2024-06-02T18:42:57.385" v="12382" actId="47"/>
        <pc:sldMkLst>
          <pc:docMk/>
          <pc:sldMk cId="3197714473" sldId="723"/>
        </pc:sldMkLst>
        <pc:spChg chg="mod">
          <ac:chgData name="Springer, Agee" userId="c70aae34-03cc-4ca4-9dc9-ab0f1f0f7e1f" providerId="ADAL" clId="{0E9CCEE9-C03C-4754-A6BD-FA5793B396ED}" dt="2024-06-02T18:42:53.607" v="12381" actId="1076"/>
          <ac:spMkLst>
            <pc:docMk/>
            <pc:sldMk cId="3197714473" sldId="723"/>
            <ac:spMk id="2" creationId="{94AB54FC-05C2-6C2E-EA7E-F2DDAD7A354C}"/>
          </ac:spMkLst>
        </pc:spChg>
      </pc:sldChg>
      <pc:sldChg chg="modSp new mod">
        <pc:chgData name="Springer, Agee" userId="c70aae34-03cc-4ca4-9dc9-ab0f1f0f7e1f" providerId="ADAL" clId="{0E9CCEE9-C03C-4754-A6BD-FA5793B396ED}" dt="2024-06-02T18:43:33.335" v="12447" actId="207"/>
        <pc:sldMkLst>
          <pc:docMk/>
          <pc:sldMk cId="3914565307" sldId="723"/>
        </pc:sldMkLst>
        <pc:spChg chg="mod">
          <ac:chgData name="Springer, Agee" userId="c70aae34-03cc-4ca4-9dc9-ab0f1f0f7e1f" providerId="ADAL" clId="{0E9CCEE9-C03C-4754-A6BD-FA5793B396ED}" dt="2024-06-02T18:43:33.335" v="12447" actId="207"/>
          <ac:spMkLst>
            <pc:docMk/>
            <pc:sldMk cId="3914565307" sldId="723"/>
            <ac:spMk id="2" creationId="{FC7943B3-D8ED-6558-12A1-0AB9B3759760}"/>
          </ac:spMkLst>
        </pc:spChg>
        <pc:spChg chg="mod">
          <ac:chgData name="Springer, Agee" userId="c70aae34-03cc-4ca4-9dc9-ab0f1f0f7e1f" providerId="ADAL" clId="{0E9CCEE9-C03C-4754-A6BD-FA5793B396ED}" dt="2024-06-02T18:43:24.919" v="12446" actId="20577"/>
          <ac:spMkLst>
            <pc:docMk/>
            <pc:sldMk cId="3914565307" sldId="723"/>
            <ac:spMk id="3" creationId="{AE6A0E23-2C69-46A9-2EF1-7D33AA6459B3}"/>
          </ac:spMkLst>
        </pc:spChg>
      </pc:sldChg>
      <pc:sldChg chg="modSp add mod">
        <pc:chgData name="Springer, Agee" userId="c70aae34-03cc-4ca4-9dc9-ab0f1f0f7e1f" providerId="ADAL" clId="{0E9CCEE9-C03C-4754-A6BD-FA5793B396ED}" dt="2024-06-02T18:43:56.089" v="12463" actId="20577"/>
        <pc:sldMkLst>
          <pc:docMk/>
          <pc:sldMk cId="3923823937" sldId="724"/>
        </pc:sldMkLst>
        <pc:spChg chg="mod">
          <ac:chgData name="Springer, Agee" userId="c70aae34-03cc-4ca4-9dc9-ab0f1f0f7e1f" providerId="ADAL" clId="{0E9CCEE9-C03C-4754-A6BD-FA5793B396ED}" dt="2024-06-02T18:43:49.892" v="12457" actId="20577"/>
          <ac:spMkLst>
            <pc:docMk/>
            <pc:sldMk cId="3923823937" sldId="724"/>
            <ac:spMk id="2" creationId="{FC7943B3-D8ED-6558-12A1-0AB9B3759760}"/>
          </ac:spMkLst>
        </pc:spChg>
        <pc:spChg chg="mod">
          <ac:chgData name="Springer, Agee" userId="c70aae34-03cc-4ca4-9dc9-ab0f1f0f7e1f" providerId="ADAL" clId="{0E9CCEE9-C03C-4754-A6BD-FA5793B396ED}" dt="2024-06-02T18:43:56.089" v="12463" actId="20577"/>
          <ac:spMkLst>
            <pc:docMk/>
            <pc:sldMk cId="3923823937" sldId="724"/>
            <ac:spMk id="3" creationId="{AE6A0E23-2C69-46A9-2EF1-7D33AA6459B3}"/>
          </ac:spMkLst>
        </pc:spChg>
      </pc:sldChg>
      <pc:sldChg chg="modSp new mod">
        <pc:chgData name="Springer, Agee" userId="c70aae34-03cc-4ca4-9dc9-ab0f1f0f7e1f" providerId="ADAL" clId="{0E9CCEE9-C03C-4754-A6BD-FA5793B396ED}" dt="2024-06-03T02:03:29.216" v="15042" actId="20577"/>
        <pc:sldMkLst>
          <pc:docMk/>
          <pc:sldMk cId="3084763849" sldId="725"/>
        </pc:sldMkLst>
        <pc:spChg chg="mod">
          <ac:chgData name="Springer, Agee" userId="c70aae34-03cc-4ca4-9dc9-ab0f1f0f7e1f" providerId="ADAL" clId="{0E9CCEE9-C03C-4754-A6BD-FA5793B396ED}" dt="2024-06-02T18:44:27.722" v="12525" actId="20577"/>
          <ac:spMkLst>
            <pc:docMk/>
            <pc:sldMk cId="3084763849" sldId="725"/>
            <ac:spMk id="2" creationId="{59A51C66-B5CD-46F9-E6B5-D36426D8D204}"/>
          </ac:spMkLst>
        </pc:spChg>
        <pc:spChg chg="mod">
          <ac:chgData name="Springer, Agee" userId="c70aae34-03cc-4ca4-9dc9-ab0f1f0f7e1f" providerId="ADAL" clId="{0E9CCEE9-C03C-4754-A6BD-FA5793B396ED}" dt="2024-06-03T02:03:29.216" v="15042" actId="20577"/>
          <ac:spMkLst>
            <pc:docMk/>
            <pc:sldMk cId="3084763849" sldId="725"/>
            <ac:spMk id="3" creationId="{E2802513-CD22-6FF2-CAC3-9986F190F581}"/>
          </ac:spMkLst>
        </pc:spChg>
      </pc:sldChg>
      <pc:sldChg chg="modSp add del mod">
        <pc:chgData name="Springer, Agee" userId="c70aae34-03cc-4ca4-9dc9-ab0f1f0f7e1f" providerId="ADAL" clId="{0E9CCEE9-C03C-4754-A6BD-FA5793B396ED}" dt="2024-06-02T19:14:28.210" v="13677" actId="47"/>
        <pc:sldMkLst>
          <pc:docMk/>
          <pc:sldMk cId="3236112253" sldId="726"/>
        </pc:sldMkLst>
        <pc:spChg chg="mod">
          <ac:chgData name="Springer, Agee" userId="c70aae34-03cc-4ca4-9dc9-ab0f1f0f7e1f" providerId="ADAL" clId="{0E9CCEE9-C03C-4754-A6BD-FA5793B396ED}" dt="2024-06-02T19:12:44.681" v="13665" actId="20577"/>
          <ac:spMkLst>
            <pc:docMk/>
            <pc:sldMk cId="3236112253" sldId="726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2:56.061" v="13676" actId="20577"/>
          <ac:spMkLst>
            <pc:docMk/>
            <pc:sldMk cId="3236112253" sldId="726"/>
            <ac:spMk id="6" creationId="{F7ED71E1-1E4D-4C60-FA57-EF6A69D5D4B9}"/>
          </ac:spMkLst>
        </pc:spChg>
      </pc:sldChg>
      <pc:sldChg chg="addSp delSp modSp add mod delAnim modAnim">
        <pc:chgData name="Springer, Agee" userId="c70aae34-03cc-4ca4-9dc9-ab0f1f0f7e1f" providerId="ADAL" clId="{0E9CCEE9-C03C-4754-A6BD-FA5793B396ED}" dt="2024-06-03T02:03:47.094" v="15051" actId="20577"/>
        <pc:sldMkLst>
          <pc:docMk/>
          <pc:sldMk cId="4257927680" sldId="726"/>
        </pc:sldMkLst>
        <pc:spChg chg="mod">
          <ac:chgData name="Springer, Agee" userId="c70aae34-03cc-4ca4-9dc9-ab0f1f0f7e1f" providerId="ADAL" clId="{0E9CCEE9-C03C-4754-A6BD-FA5793B396ED}" dt="2024-06-03T02:03:47.094" v="15051" actId="20577"/>
          <ac:spMkLst>
            <pc:docMk/>
            <pc:sldMk cId="4257927680" sldId="726"/>
            <ac:spMk id="3" creationId="{CC53BEA2-0BFB-B61B-6AD3-5C13402D98B2}"/>
          </ac:spMkLst>
        </pc:spChg>
        <pc:spChg chg="mod">
          <ac:chgData name="Springer, Agee" userId="c70aae34-03cc-4ca4-9dc9-ab0f1f0f7e1f" providerId="ADAL" clId="{0E9CCEE9-C03C-4754-A6BD-FA5793B396ED}" dt="2024-06-02T19:24:59.541" v="13988" actId="207"/>
          <ac:spMkLst>
            <pc:docMk/>
            <pc:sldMk cId="4257927680" sldId="726"/>
            <ac:spMk id="5" creationId="{04CA3CDF-F8CF-EDC6-644F-FF946271342D}"/>
          </ac:spMkLst>
        </pc:spChg>
        <pc:spChg chg="mod">
          <ac:chgData name="Springer, Agee" userId="c70aae34-03cc-4ca4-9dc9-ab0f1f0f7e1f" providerId="ADAL" clId="{0E9CCEE9-C03C-4754-A6BD-FA5793B396ED}" dt="2024-06-02T19:19:37.511" v="13855" actId="20577"/>
          <ac:spMkLst>
            <pc:docMk/>
            <pc:sldMk cId="4257927680" sldId="726"/>
            <ac:spMk id="6" creationId="{F7ED71E1-1E4D-4C60-FA57-EF6A69D5D4B9}"/>
          </ac:spMkLst>
        </pc:spChg>
        <pc:spChg chg="del">
          <ac:chgData name="Springer, Agee" userId="c70aae34-03cc-4ca4-9dc9-ab0f1f0f7e1f" providerId="ADAL" clId="{0E9CCEE9-C03C-4754-A6BD-FA5793B396ED}" dt="2024-06-02T19:27:23.353" v="13995" actId="478"/>
          <ac:spMkLst>
            <pc:docMk/>
            <pc:sldMk cId="4257927680" sldId="726"/>
            <ac:spMk id="25" creationId="{A012484B-0304-8C22-F25C-E7843E6A6FB1}"/>
          </ac:spMkLst>
        </pc:spChg>
        <pc:picChg chg="add mod ord">
          <ac:chgData name="Springer, Agee" userId="c70aae34-03cc-4ca4-9dc9-ab0f1f0f7e1f" providerId="ADAL" clId="{0E9CCEE9-C03C-4754-A6BD-FA5793B396ED}" dt="2024-06-02T19:27:17.541" v="13993" actId="167"/>
          <ac:picMkLst>
            <pc:docMk/>
            <pc:sldMk cId="4257927680" sldId="726"/>
            <ac:picMk id="7" creationId="{FCEA8581-E861-5986-B132-1479DABBA4DE}"/>
          </ac:picMkLst>
        </pc:picChg>
        <pc:picChg chg="del">
          <ac:chgData name="Springer, Agee" userId="c70aae34-03cc-4ca4-9dc9-ab0f1f0f7e1f" providerId="ADAL" clId="{0E9CCEE9-C03C-4754-A6BD-FA5793B396ED}" dt="2024-06-02T19:27:21.169" v="13994" actId="478"/>
          <ac:picMkLst>
            <pc:docMk/>
            <pc:sldMk cId="4257927680" sldId="726"/>
            <ac:picMk id="38" creationId="{DCE410DB-7AC1-9CC9-D13D-ABF37D220BBC}"/>
          </ac:picMkLst>
        </pc:picChg>
      </pc:sldChg>
      <pc:sldChg chg="new del">
        <pc:chgData name="Springer, Agee" userId="c70aae34-03cc-4ca4-9dc9-ab0f1f0f7e1f" providerId="ADAL" clId="{0E9CCEE9-C03C-4754-A6BD-FA5793B396ED}" dt="2024-06-02T19:40:56.078" v="14311" actId="680"/>
        <pc:sldMkLst>
          <pc:docMk/>
          <pc:sldMk cId="3852007496" sldId="727"/>
        </pc:sldMkLst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2E11038-C648-4BF3-8167-6AE1FF3EFDF1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BA20C27A-FD2A-445A-A719-6C03AF8940F3}">
      <dgm:prSet phldrT="[Text]"/>
      <dgm:spPr>
        <a:solidFill>
          <a:srgbClr val="5B6770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70D27D20-9B5C-4ACA-A932-25F2CF915F48}" type="parTrans" cxnId="{A5351B5C-9190-4E1A-BDA3-BCFD1EA44514}">
      <dgm:prSet/>
      <dgm:spPr/>
      <dgm:t>
        <a:bodyPr/>
        <a:lstStyle/>
        <a:p>
          <a:endParaRPr lang="en-US"/>
        </a:p>
      </dgm:t>
    </dgm:pt>
    <dgm:pt modelId="{6F8B888A-19D7-43C8-BC5E-9BDE549DF313}" type="sibTrans" cxnId="{A5351B5C-9190-4E1A-BDA3-BCFD1EA44514}">
      <dgm:prSet/>
      <dgm:spPr/>
      <dgm:t>
        <a:bodyPr/>
        <a:lstStyle/>
        <a:p>
          <a:endParaRPr lang="en-US"/>
        </a:p>
      </dgm:t>
    </dgm:pt>
    <dgm:pt modelId="{E0CEC3AC-4F65-405E-9DD2-9D5A494B4AC7}">
      <dgm:prSet phldrT="[Text]"/>
      <dgm:spPr>
        <a:solidFill>
          <a:srgbClr val="00AEC7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EAB6D17A-4709-4A18-AFBB-0789B952020D}" type="parTrans" cxnId="{6C928428-284E-4E7D-9683-6F55F36228FB}">
      <dgm:prSet/>
      <dgm:spPr/>
      <dgm:t>
        <a:bodyPr/>
        <a:lstStyle/>
        <a:p>
          <a:endParaRPr lang="en-US"/>
        </a:p>
      </dgm:t>
    </dgm:pt>
    <dgm:pt modelId="{E80F0502-7CC7-44FF-B609-B9414F795B8A}" type="sibTrans" cxnId="{6C928428-284E-4E7D-9683-6F55F36228FB}">
      <dgm:prSet/>
      <dgm:spPr/>
      <dgm:t>
        <a:bodyPr/>
        <a:lstStyle/>
        <a:p>
          <a:endParaRPr lang="en-US"/>
        </a:p>
      </dgm:t>
    </dgm:pt>
    <dgm:pt modelId="{187606C4-A5C3-49B4-8A18-BB38CA4215D5}">
      <dgm:prSet phldrT="[Text]"/>
      <dgm:spPr>
        <a:solidFill>
          <a:srgbClr val="093C61"/>
        </a:solidFill>
      </dgm:spPr>
      <dgm:t>
        <a:bodyPr/>
        <a:lstStyle/>
        <a:p>
          <a:r>
            <a:rPr lang="en-US"/>
            <a:t>Click to edit Master subtitle style</a:t>
          </a:r>
        </a:p>
      </dgm:t>
    </dgm:pt>
    <dgm:pt modelId="{58AE02CB-D91D-41B6-A813-B4F035391B83}" type="parTrans" cxnId="{72D59750-5757-41CF-AF05-6C57B64FB7ED}">
      <dgm:prSet/>
      <dgm:spPr/>
      <dgm:t>
        <a:bodyPr/>
        <a:lstStyle/>
        <a:p>
          <a:endParaRPr lang="en-US"/>
        </a:p>
      </dgm:t>
    </dgm:pt>
    <dgm:pt modelId="{3CFCF34C-096A-4329-BCDD-0A8D1A075934}" type="sibTrans" cxnId="{72D59750-5757-41CF-AF05-6C57B64FB7ED}">
      <dgm:prSet/>
      <dgm:spPr/>
      <dgm:t>
        <a:bodyPr/>
        <a:lstStyle/>
        <a:p>
          <a:endParaRPr lang="en-US"/>
        </a:p>
      </dgm:t>
    </dgm:pt>
    <dgm:pt modelId="{075A3D39-E191-4C23-AF82-FED389D4714A}" type="pres">
      <dgm:prSet presAssocID="{32E11038-C648-4BF3-8167-6AE1FF3EFDF1}" presName="Name0" presStyleCnt="0">
        <dgm:presLayoutVars>
          <dgm:chMax val="7"/>
          <dgm:chPref val="7"/>
          <dgm:dir/>
        </dgm:presLayoutVars>
      </dgm:prSet>
      <dgm:spPr/>
    </dgm:pt>
    <dgm:pt modelId="{80725D32-2ED8-4B1F-81A2-9F7C840C4E0C}" type="pres">
      <dgm:prSet presAssocID="{32E11038-C648-4BF3-8167-6AE1FF3EFDF1}" presName="Name1" presStyleCnt="0"/>
      <dgm:spPr/>
    </dgm:pt>
    <dgm:pt modelId="{B6A82959-4BD9-4D99-A596-9C774D74AB1C}" type="pres">
      <dgm:prSet presAssocID="{32E11038-C648-4BF3-8167-6AE1FF3EFDF1}" presName="cycle" presStyleCnt="0"/>
      <dgm:spPr/>
    </dgm:pt>
    <dgm:pt modelId="{A2FCC776-BF52-47C4-92E4-17467F9AE6E1}" type="pres">
      <dgm:prSet presAssocID="{32E11038-C648-4BF3-8167-6AE1FF3EFDF1}" presName="srcNode" presStyleLbl="node1" presStyleIdx="0" presStyleCnt="3"/>
      <dgm:spPr/>
    </dgm:pt>
    <dgm:pt modelId="{6304DB4F-C21D-43CE-BC19-7FC9FE4143EB}" type="pres">
      <dgm:prSet presAssocID="{32E11038-C648-4BF3-8167-6AE1FF3EFDF1}" presName="conn" presStyleLbl="parChTrans1D2" presStyleIdx="0" presStyleCnt="1"/>
      <dgm:spPr/>
    </dgm:pt>
    <dgm:pt modelId="{0AC5C796-425F-48EC-9CE3-FF43A9E945D1}" type="pres">
      <dgm:prSet presAssocID="{32E11038-C648-4BF3-8167-6AE1FF3EFDF1}" presName="extraNode" presStyleLbl="node1" presStyleIdx="0" presStyleCnt="3"/>
      <dgm:spPr/>
    </dgm:pt>
    <dgm:pt modelId="{FEDB5C55-0F80-4976-AD26-0CEE89BEB7EA}" type="pres">
      <dgm:prSet presAssocID="{32E11038-C648-4BF3-8167-6AE1FF3EFDF1}" presName="dstNode" presStyleLbl="node1" presStyleIdx="0" presStyleCnt="3"/>
      <dgm:spPr/>
    </dgm:pt>
    <dgm:pt modelId="{89592E09-CC88-4904-BF5E-1629C8C5E634}" type="pres">
      <dgm:prSet presAssocID="{BA20C27A-FD2A-445A-A719-6C03AF8940F3}" presName="text_1" presStyleLbl="node1" presStyleIdx="0" presStyleCnt="3">
        <dgm:presLayoutVars>
          <dgm:bulletEnabled val="1"/>
        </dgm:presLayoutVars>
      </dgm:prSet>
      <dgm:spPr/>
    </dgm:pt>
    <dgm:pt modelId="{9A21976F-30D0-4847-9028-5756044BAAC3}" type="pres">
      <dgm:prSet presAssocID="{BA20C27A-FD2A-445A-A719-6C03AF8940F3}" presName="accent_1" presStyleCnt="0"/>
      <dgm:spPr/>
    </dgm:pt>
    <dgm:pt modelId="{36E4D279-9DCF-4996-B9DB-80023277EC34}" type="pres">
      <dgm:prSet presAssocID="{BA20C27A-FD2A-445A-A719-6C03AF8940F3}" presName="accentRepeatNode" presStyleLbl="solidFgAcc1" presStyleIdx="0" presStyleCnt="3"/>
      <dgm:spPr>
        <a:ln w="50800">
          <a:solidFill>
            <a:srgbClr val="5B6770"/>
          </a:solidFill>
        </a:ln>
      </dgm:spPr>
    </dgm:pt>
    <dgm:pt modelId="{FA8E3AD4-7354-43A8-B93D-74F840B6AEF6}" type="pres">
      <dgm:prSet presAssocID="{E0CEC3AC-4F65-405E-9DD2-9D5A494B4AC7}" presName="text_2" presStyleLbl="node1" presStyleIdx="1" presStyleCnt="3">
        <dgm:presLayoutVars>
          <dgm:bulletEnabled val="1"/>
        </dgm:presLayoutVars>
      </dgm:prSet>
      <dgm:spPr/>
    </dgm:pt>
    <dgm:pt modelId="{FDAFDD12-87AE-496F-A9BD-D8FA3C5C588E}" type="pres">
      <dgm:prSet presAssocID="{E0CEC3AC-4F65-405E-9DD2-9D5A494B4AC7}" presName="accent_2" presStyleCnt="0"/>
      <dgm:spPr/>
    </dgm:pt>
    <dgm:pt modelId="{CE0FEE12-C9DD-48AF-B095-635EAD24EB23}" type="pres">
      <dgm:prSet presAssocID="{E0CEC3AC-4F65-405E-9DD2-9D5A494B4AC7}" presName="accentRepeatNode" presStyleLbl="solidFgAcc1" presStyleIdx="1" presStyleCnt="3"/>
      <dgm:spPr>
        <a:ln w="50800">
          <a:solidFill>
            <a:srgbClr val="00AEC7"/>
          </a:solidFill>
        </a:ln>
      </dgm:spPr>
    </dgm:pt>
    <dgm:pt modelId="{30EB52CC-4F02-4C80-AAF8-62BFF5A038EA}" type="pres">
      <dgm:prSet presAssocID="{187606C4-A5C3-49B4-8A18-BB38CA4215D5}" presName="text_3" presStyleLbl="node1" presStyleIdx="2" presStyleCnt="3">
        <dgm:presLayoutVars>
          <dgm:bulletEnabled val="1"/>
        </dgm:presLayoutVars>
      </dgm:prSet>
      <dgm:spPr/>
    </dgm:pt>
    <dgm:pt modelId="{C8B76DD7-65EF-4958-B29D-8E09C2D14548}" type="pres">
      <dgm:prSet presAssocID="{187606C4-A5C3-49B4-8A18-BB38CA4215D5}" presName="accent_3" presStyleCnt="0"/>
      <dgm:spPr/>
    </dgm:pt>
    <dgm:pt modelId="{E96C1AF3-5332-4D40-8E92-7C851D843D9E}" type="pres">
      <dgm:prSet presAssocID="{187606C4-A5C3-49B4-8A18-BB38CA4215D5}" presName="accentRepeatNode" presStyleLbl="solidFgAcc1" presStyleIdx="2" presStyleCnt="3"/>
      <dgm:spPr>
        <a:ln w="50800">
          <a:solidFill>
            <a:srgbClr val="093C61"/>
          </a:solidFill>
        </a:ln>
      </dgm:spPr>
    </dgm:pt>
  </dgm:ptLst>
  <dgm:cxnLst>
    <dgm:cxn modelId="{6C928428-284E-4E7D-9683-6F55F36228FB}" srcId="{32E11038-C648-4BF3-8167-6AE1FF3EFDF1}" destId="{E0CEC3AC-4F65-405E-9DD2-9D5A494B4AC7}" srcOrd="1" destOrd="0" parTransId="{EAB6D17A-4709-4A18-AFBB-0789B952020D}" sibTransId="{E80F0502-7CC7-44FF-B609-B9414F795B8A}"/>
    <dgm:cxn modelId="{57C00C33-A140-4336-BF90-35942F94805A}" type="presOf" srcId="{187606C4-A5C3-49B4-8A18-BB38CA4215D5}" destId="{30EB52CC-4F02-4C80-AAF8-62BFF5A038EA}" srcOrd="0" destOrd="0" presId="urn:microsoft.com/office/officeart/2008/layout/VerticalCurvedList"/>
    <dgm:cxn modelId="{A5351B5C-9190-4E1A-BDA3-BCFD1EA44514}" srcId="{32E11038-C648-4BF3-8167-6AE1FF3EFDF1}" destId="{BA20C27A-FD2A-445A-A719-6C03AF8940F3}" srcOrd="0" destOrd="0" parTransId="{70D27D20-9B5C-4ACA-A932-25F2CF915F48}" sibTransId="{6F8B888A-19D7-43C8-BC5E-9BDE549DF313}"/>
    <dgm:cxn modelId="{53883844-14BD-4351-A151-F1F21DB11AA2}" type="presOf" srcId="{E0CEC3AC-4F65-405E-9DD2-9D5A494B4AC7}" destId="{FA8E3AD4-7354-43A8-B93D-74F840B6AEF6}" srcOrd="0" destOrd="0" presId="urn:microsoft.com/office/officeart/2008/layout/VerticalCurvedList"/>
    <dgm:cxn modelId="{72D59750-5757-41CF-AF05-6C57B64FB7ED}" srcId="{32E11038-C648-4BF3-8167-6AE1FF3EFDF1}" destId="{187606C4-A5C3-49B4-8A18-BB38CA4215D5}" srcOrd="2" destOrd="0" parTransId="{58AE02CB-D91D-41B6-A813-B4F035391B83}" sibTransId="{3CFCF34C-096A-4329-BCDD-0A8D1A075934}"/>
    <dgm:cxn modelId="{EBE72F74-33D1-4060-A3B4-F3A60F68D2DE}" type="presOf" srcId="{BA20C27A-FD2A-445A-A719-6C03AF8940F3}" destId="{89592E09-CC88-4904-BF5E-1629C8C5E634}" srcOrd="0" destOrd="0" presId="urn:microsoft.com/office/officeart/2008/layout/VerticalCurvedList"/>
    <dgm:cxn modelId="{44A009B9-4C6E-4056-A237-21B77C751944}" type="presOf" srcId="{32E11038-C648-4BF3-8167-6AE1FF3EFDF1}" destId="{075A3D39-E191-4C23-AF82-FED389D4714A}" srcOrd="0" destOrd="0" presId="urn:microsoft.com/office/officeart/2008/layout/VerticalCurvedList"/>
    <dgm:cxn modelId="{C12810DE-047C-44F0-893C-5DBF7D150250}" type="presOf" srcId="{6F8B888A-19D7-43C8-BC5E-9BDE549DF313}" destId="{6304DB4F-C21D-43CE-BC19-7FC9FE4143EB}" srcOrd="0" destOrd="0" presId="urn:microsoft.com/office/officeart/2008/layout/VerticalCurvedList"/>
    <dgm:cxn modelId="{C8DF18D6-9728-4B9E-8416-9844D37BED16}" type="presParOf" srcId="{075A3D39-E191-4C23-AF82-FED389D4714A}" destId="{80725D32-2ED8-4B1F-81A2-9F7C840C4E0C}" srcOrd="0" destOrd="0" presId="urn:microsoft.com/office/officeart/2008/layout/VerticalCurvedList"/>
    <dgm:cxn modelId="{E35D8989-C4EB-4877-88F9-278C7A5D79BE}" type="presParOf" srcId="{80725D32-2ED8-4B1F-81A2-9F7C840C4E0C}" destId="{B6A82959-4BD9-4D99-A596-9C774D74AB1C}" srcOrd="0" destOrd="0" presId="urn:microsoft.com/office/officeart/2008/layout/VerticalCurvedList"/>
    <dgm:cxn modelId="{2E10BBB5-BB5F-4213-81D6-299D4ED932F9}" type="presParOf" srcId="{B6A82959-4BD9-4D99-A596-9C774D74AB1C}" destId="{A2FCC776-BF52-47C4-92E4-17467F9AE6E1}" srcOrd="0" destOrd="0" presId="urn:microsoft.com/office/officeart/2008/layout/VerticalCurvedList"/>
    <dgm:cxn modelId="{5B23B201-EE0E-41FD-994F-D36FF4AEDA82}" type="presParOf" srcId="{B6A82959-4BD9-4D99-A596-9C774D74AB1C}" destId="{6304DB4F-C21D-43CE-BC19-7FC9FE4143EB}" srcOrd="1" destOrd="0" presId="urn:microsoft.com/office/officeart/2008/layout/VerticalCurvedList"/>
    <dgm:cxn modelId="{44830F56-0B6E-4957-B591-535E7C4AE88E}" type="presParOf" srcId="{B6A82959-4BD9-4D99-A596-9C774D74AB1C}" destId="{0AC5C796-425F-48EC-9CE3-FF43A9E945D1}" srcOrd="2" destOrd="0" presId="urn:microsoft.com/office/officeart/2008/layout/VerticalCurvedList"/>
    <dgm:cxn modelId="{B512C53B-041E-4F05-874B-6C14137472B2}" type="presParOf" srcId="{B6A82959-4BD9-4D99-A596-9C774D74AB1C}" destId="{FEDB5C55-0F80-4976-AD26-0CEE89BEB7EA}" srcOrd="3" destOrd="0" presId="urn:microsoft.com/office/officeart/2008/layout/VerticalCurvedList"/>
    <dgm:cxn modelId="{B5267D50-E7E0-4BB1-BFA8-A827CCA77309}" type="presParOf" srcId="{80725D32-2ED8-4B1F-81A2-9F7C840C4E0C}" destId="{89592E09-CC88-4904-BF5E-1629C8C5E634}" srcOrd="1" destOrd="0" presId="urn:microsoft.com/office/officeart/2008/layout/VerticalCurvedList"/>
    <dgm:cxn modelId="{B277B9AB-1A22-46B8-AB75-EA271659F9A9}" type="presParOf" srcId="{80725D32-2ED8-4B1F-81A2-9F7C840C4E0C}" destId="{9A21976F-30D0-4847-9028-5756044BAAC3}" srcOrd="2" destOrd="0" presId="urn:microsoft.com/office/officeart/2008/layout/VerticalCurvedList"/>
    <dgm:cxn modelId="{F63A9C37-6ADA-42F7-9567-B5030E7619A5}" type="presParOf" srcId="{9A21976F-30D0-4847-9028-5756044BAAC3}" destId="{36E4D279-9DCF-4996-B9DB-80023277EC34}" srcOrd="0" destOrd="0" presId="urn:microsoft.com/office/officeart/2008/layout/VerticalCurvedList"/>
    <dgm:cxn modelId="{F0AF24C9-085E-4E7F-84AF-44BDBD83C8D6}" type="presParOf" srcId="{80725D32-2ED8-4B1F-81A2-9F7C840C4E0C}" destId="{FA8E3AD4-7354-43A8-B93D-74F840B6AEF6}" srcOrd="3" destOrd="0" presId="urn:microsoft.com/office/officeart/2008/layout/VerticalCurvedList"/>
    <dgm:cxn modelId="{53C3BAA1-3CEB-4E9B-B244-D18A0E21044B}" type="presParOf" srcId="{80725D32-2ED8-4B1F-81A2-9F7C840C4E0C}" destId="{FDAFDD12-87AE-496F-A9BD-D8FA3C5C588E}" srcOrd="4" destOrd="0" presId="urn:microsoft.com/office/officeart/2008/layout/VerticalCurvedList"/>
    <dgm:cxn modelId="{D9AAB689-C278-446B-B50B-F0121693A922}" type="presParOf" srcId="{FDAFDD12-87AE-496F-A9BD-D8FA3C5C588E}" destId="{CE0FEE12-C9DD-48AF-B095-635EAD24EB23}" srcOrd="0" destOrd="0" presId="urn:microsoft.com/office/officeart/2008/layout/VerticalCurvedList"/>
    <dgm:cxn modelId="{6BE5BE6F-02B9-4318-9BB9-B7CD1051F0D2}" type="presParOf" srcId="{80725D32-2ED8-4B1F-81A2-9F7C840C4E0C}" destId="{30EB52CC-4F02-4C80-AAF8-62BFF5A038EA}" srcOrd="5" destOrd="0" presId="urn:microsoft.com/office/officeart/2008/layout/VerticalCurvedList"/>
    <dgm:cxn modelId="{37A2E405-9B83-4313-96A7-0A679F777B18}" type="presParOf" srcId="{80725D32-2ED8-4B1F-81A2-9F7C840C4E0C}" destId="{C8B76DD7-65EF-4958-B29D-8E09C2D14548}" srcOrd="6" destOrd="0" presId="urn:microsoft.com/office/officeart/2008/layout/VerticalCurvedList"/>
    <dgm:cxn modelId="{BA1CF7BF-1B96-48C4-ADB0-9317E5BC7454}" type="presParOf" srcId="{C8B76DD7-65EF-4958-B29D-8E09C2D14548}" destId="{E96C1AF3-5332-4D40-8E92-7C851D843D9E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304DB4F-C21D-43CE-BC19-7FC9FE4143EB}">
      <dsp:nvSpPr>
        <dsp:cNvPr id="0" name=""/>
        <dsp:cNvSpPr/>
      </dsp:nvSpPr>
      <dsp:spPr>
        <a:xfrm>
          <a:off x="-6201673" y="-949060"/>
          <a:ext cx="7384521" cy="7384521"/>
        </a:xfrm>
        <a:prstGeom prst="blockArc">
          <a:avLst>
            <a:gd name="adj1" fmla="val 18900000"/>
            <a:gd name="adj2" fmla="val 2700000"/>
            <a:gd name="adj3" fmla="val 293"/>
          </a:avLst>
        </a:pr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592E09-CC88-4904-BF5E-1629C8C5E634}">
      <dsp:nvSpPr>
        <dsp:cNvPr id="0" name=""/>
        <dsp:cNvSpPr/>
      </dsp:nvSpPr>
      <dsp:spPr>
        <a:xfrm>
          <a:off x="761512" y="548640"/>
          <a:ext cx="10541975" cy="1097280"/>
        </a:xfrm>
        <a:prstGeom prst="rect">
          <a:avLst/>
        </a:prstGeom>
        <a:solidFill>
          <a:srgbClr val="5B677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548640"/>
        <a:ext cx="10541975" cy="1097280"/>
      </dsp:txXfrm>
    </dsp:sp>
    <dsp:sp modelId="{36E4D279-9DCF-4996-B9DB-80023277EC34}">
      <dsp:nvSpPr>
        <dsp:cNvPr id="0" name=""/>
        <dsp:cNvSpPr/>
      </dsp:nvSpPr>
      <dsp:spPr>
        <a:xfrm>
          <a:off x="75712" y="41148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5B6770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A8E3AD4-7354-43A8-B93D-74F840B6AEF6}">
      <dsp:nvSpPr>
        <dsp:cNvPr id="0" name=""/>
        <dsp:cNvSpPr/>
      </dsp:nvSpPr>
      <dsp:spPr>
        <a:xfrm>
          <a:off x="1160373" y="2194560"/>
          <a:ext cx="10143114" cy="1097280"/>
        </a:xfrm>
        <a:prstGeom prst="rect">
          <a:avLst/>
        </a:prstGeom>
        <a:solidFill>
          <a:srgbClr val="00AEC7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1160373" y="2194560"/>
        <a:ext cx="10143114" cy="1097280"/>
      </dsp:txXfrm>
    </dsp:sp>
    <dsp:sp modelId="{CE0FEE12-C9DD-48AF-B095-635EAD24EB23}">
      <dsp:nvSpPr>
        <dsp:cNvPr id="0" name=""/>
        <dsp:cNvSpPr/>
      </dsp:nvSpPr>
      <dsp:spPr>
        <a:xfrm>
          <a:off x="474573" y="205740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0AEC7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0EB52CC-4F02-4C80-AAF8-62BFF5A038EA}">
      <dsp:nvSpPr>
        <dsp:cNvPr id="0" name=""/>
        <dsp:cNvSpPr/>
      </dsp:nvSpPr>
      <dsp:spPr>
        <a:xfrm>
          <a:off x="761512" y="3840480"/>
          <a:ext cx="10541975" cy="1097280"/>
        </a:xfrm>
        <a:prstGeom prst="rect">
          <a:avLst/>
        </a:prstGeom>
        <a:solidFill>
          <a:srgbClr val="093C61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0966" tIns="127000" rIns="127000" bIns="127000" numCol="1" spcCol="1270" anchor="ctr" anchorCtr="0">
          <a:noAutofit/>
        </a:bodyPr>
        <a:lstStyle/>
        <a:p>
          <a:pPr marL="0" lvl="0" indent="0" algn="l" defTabSz="2222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5000" kern="1200"/>
            <a:t>Click to edit Master subtitle style</a:t>
          </a:r>
        </a:p>
      </dsp:txBody>
      <dsp:txXfrm>
        <a:off x="761512" y="3840480"/>
        <a:ext cx="10541975" cy="1097280"/>
      </dsp:txXfrm>
    </dsp:sp>
    <dsp:sp modelId="{E96C1AF3-5332-4D40-8E92-7C851D843D9E}">
      <dsp:nvSpPr>
        <dsp:cNvPr id="0" name=""/>
        <dsp:cNvSpPr/>
      </dsp:nvSpPr>
      <dsp:spPr>
        <a:xfrm>
          <a:off x="75712" y="3703320"/>
          <a:ext cx="1371600" cy="1371600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50800" cap="flat" cmpd="sng" algn="ctr">
          <a:solidFill>
            <a:srgbClr val="093C6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8/16/2024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24354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25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044798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4222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22039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912350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657186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524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24404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0230792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740632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267334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56067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52327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8991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56752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60892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3179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46827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28119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30790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Master" Target="../slideMasters/slideMaster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145377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FF48671-73D4-A8B4-B73D-773427B4001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5BAC8498-C400-3675-A8B1-3E1519AB81C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0">
                <a:solidFill>
                  <a:schemeClr val="accent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4810681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A0837FE-C71E-9CF6-AC64-3D795C3B5F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2A5C917-3A9B-FEDC-2C2D-7DCD85F5C1DF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949D2196-8960-8007-C0C0-62EFA03EA586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811FEB3-47F2-0622-E85A-BC25AB9BF116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198"/>
            <a:ext cx="11379200" cy="14478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accent1"/>
                </a:solidFill>
              </a:defRPr>
            </a:lvl1pPr>
            <a:lvl2pPr>
              <a:defRPr sz="1400">
                <a:solidFill>
                  <a:schemeClr val="accent1"/>
                </a:solidFill>
              </a:defRPr>
            </a:lvl2pPr>
            <a:lvl3pPr>
              <a:defRPr sz="1200">
                <a:solidFill>
                  <a:schemeClr val="accent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15A3345B-D5C7-2F88-8026-20E44CDC1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02DBDC06-CAF6-397A-E258-1B91B7BE4A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1A157481-F789-46DE-2E72-928DE502142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79382073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BDA98D29-CFFC-C296-B023-91A03EEC3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DE12A03F-8D2E-8532-3203-031013FA5A10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2FFCD6A5-9B36-D9E5-72F2-FBEA5B672AB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FC8874-25EC-5A5F-D57F-0691879F1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9D7C7B98-DF84-E7E1-CF67-1DA50AD90673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1">
                <a:solidFill>
                  <a:schemeClr val="tx1"/>
                </a:solidFill>
              </a:defRPr>
            </a:lvl2pPr>
            <a:lvl3pPr>
              <a:defRPr sz="1400" b="1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D41AE20F-67AB-7F58-E5C0-B80B60EB4F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BB40FEBA-A659-D520-0764-206779E237E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24008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21C8B81A-95BD-E991-9B9F-3E9298BDDD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BD1C03C-3DF7-A3DE-6887-F11B8EF5149C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BFB76CBF-9431-A50C-08E3-E8EE4F236149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Footer Placeholder 4">
            <a:extLst>
              <a:ext uri="{FF2B5EF4-FFF2-40B4-BE49-F238E27FC236}">
                <a16:creationId xmlns:a16="http://schemas.microsoft.com/office/drawing/2014/main" id="{DB59DB38-0284-35BB-FCF2-EAA64B408B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5" name="Slide Number Placeholder 5">
            <a:extLst>
              <a:ext uri="{FF2B5EF4-FFF2-40B4-BE49-F238E27FC236}">
                <a16:creationId xmlns:a16="http://schemas.microsoft.com/office/drawing/2014/main" id="{9556402B-DC9D-8431-8023-AD33522805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26476B1-2B93-3388-ACFC-33AE1AE58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F463BB2B-CBD9-709B-A906-D89DFB66823B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62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accent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104798458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ate with Captions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7CE442-37B7-476C-9FE8-E96267B02A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A0D15576-9FF6-A891-FEC4-42E2548A9FC7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8556E2A8-9379-D337-6383-63A755F631AD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Footer Placeholder 4">
            <a:extLst>
              <a:ext uri="{FF2B5EF4-FFF2-40B4-BE49-F238E27FC236}">
                <a16:creationId xmlns:a16="http://schemas.microsoft.com/office/drawing/2014/main" id="{3DA0FCEA-D36B-8171-D6EF-668CFAA336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2435EFE1-64FF-A596-7050-A720211A5B2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F177308-3907-6CA9-7CB5-C0735CA9F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7416800" cy="53340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4E75F68D-3D9A-6D91-3F0D-447EAB2D4871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823200" y="762000"/>
            <a:ext cx="3962400" cy="533400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62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800" b="1">
                <a:solidFill>
                  <a:schemeClr val="tx1"/>
                </a:solidFill>
              </a:defRPr>
            </a:lvl1pPr>
            <a:lvl2pPr>
              <a:defRPr sz="1600" b="0">
                <a:solidFill>
                  <a:schemeClr val="tx1"/>
                </a:solidFill>
              </a:defRPr>
            </a:lvl2pPr>
            <a:lvl3pPr>
              <a:defRPr sz="1400" b="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26432911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ape Background with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BF0DE-C10A-1045-5990-B1FA49AF9E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71C69C7-7D39-DEDD-BE1B-B8C046B0CA95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ADE78E12-A908-1977-15C5-27DAB2FF2F2B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CEE2A56D-1F8F-6D34-5142-3AFE504C0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19A953EB-673D-F477-0F68-19BB330849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6">
            <a:extLst>
              <a:ext uri="{FF2B5EF4-FFF2-40B4-BE49-F238E27FC236}">
                <a16:creationId xmlns:a16="http://schemas.microsoft.com/office/drawing/2014/main" id="{18275120-314C-AFBD-B170-4B990F0EFBA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605768" y="1066801"/>
            <a:ext cx="11179833" cy="219136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accent2"/>
                </a:solidFill>
              </a:defRPr>
            </a:lvl2pPr>
            <a:lvl3pPr>
              <a:defRPr sz="1600">
                <a:solidFill>
                  <a:schemeClr val="accent2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4" name="Text Placeholder 6">
            <a:extLst>
              <a:ext uri="{FF2B5EF4-FFF2-40B4-BE49-F238E27FC236}">
                <a16:creationId xmlns:a16="http://schemas.microsoft.com/office/drawing/2014/main" id="{9C95B286-9A86-1DCC-052D-7E695490B198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605768" y="3574375"/>
            <a:ext cx="11179833" cy="2277547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2000">
                <a:solidFill>
                  <a:schemeClr val="bg1"/>
                </a:solidFill>
              </a:defRPr>
            </a:lvl1pPr>
            <a:lvl2pPr>
              <a:defRPr sz="1800">
                <a:solidFill>
                  <a:schemeClr val="bg1"/>
                </a:solidFill>
              </a:defRPr>
            </a:lvl2pPr>
            <a:lvl3pPr marL="914400" indent="0">
              <a:buNone/>
              <a:defRPr sz="16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302936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Colum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4064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Slide Number Placeholder 5">
            <a:extLst>
              <a:ext uri="{FF2B5EF4-FFF2-40B4-BE49-F238E27FC236}">
                <a16:creationId xmlns:a16="http://schemas.microsoft.com/office/drawing/2014/main" id="{4EF78B07-4E0F-444F-3584-E6AC1A3DDB0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4">
            <a:extLst>
              <a:ext uri="{FF2B5EF4-FFF2-40B4-BE49-F238E27FC236}">
                <a16:creationId xmlns:a16="http://schemas.microsoft.com/office/drawing/2014/main" id="{F102CE92-D29A-FB05-C2BE-5719859D9A95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6172200" y="762000"/>
            <a:ext cx="56134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9405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Text Placeholder 2">
            <a:extLst>
              <a:ext uri="{FF2B5EF4-FFF2-40B4-BE49-F238E27FC236}">
                <a16:creationId xmlns:a16="http://schemas.microsoft.com/office/drawing/2014/main" id="{A2E64688-55C6-E357-9586-99D476DEA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080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2" name="Text Placeholder 6">
            <a:extLst>
              <a:ext uri="{FF2B5EF4-FFF2-40B4-BE49-F238E27FC236}">
                <a16:creationId xmlns:a16="http://schemas.microsoft.com/office/drawing/2014/main" id="{5647BB42-DB2F-5A0E-E38E-6058202FE98E}"/>
              </a:ext>
            </a:extLst>
          </p:cNvPr>
          <p:cNvSpPr>
            <a:spLocks noGrp="1"/>
          </p:cNvSpPr>
          <p:nvPr>
            <p:ph type="body" sz="half" idx="15"/>
          </p:nvPr>
        </p:nvSpPr>
        <p:spPr>
          <a:xfrm>
            <a:off x="5340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Text Placeholder 2">
            <a:extLst>
              <a:ext uri="{FF2B5EF4-FFF2-40B4-BE49-F238E27FC236}">
                <a16:creationId xmlns:a16="http://schemas.microsoft.com/office/drawing/2014/main" id="{ACFE8832-28AD-B47C-8C26-31B963CA9E5A}"/>
              </a:ext>
            </a:extLst>
          </p:cNvPr>
          <p:cNvSpPr>
            <a:spLocks noGrp="1"/>
          </p:cNvSpPr>
          <p:nvPr>
            <p:ph type="body" idx="16"/>
          </p:nvPr>
        </p:nvSpPr>
        <p:spPr>
          <a:xfrm>
            <a:off x="4267200" y="1240594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4" name="Text Placeholder 6">
            <a:extLst>
              <a:ext uri="{FF2B5EF4-FFF2-40B4-BE49-F238E27FC236}">
                <a16:creationId xmlns:a16="http://schemas.microsoft.com/office/drawing/2014/main" id="{2945EFAC-694A-3BD3-547B-6671ECA14576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4293221" y="1926394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5" name="Text Placeholder 2">
            <a:extLst>
              <a:ext uri="{FF2B5EF4-FFF2-40B4-BE49-F238E27FC236}">
                <a16:creationId xmlns:a16="http://schemas.microsoft.com/office/drawing/2014/main" id="{559C7A71-BBBF-254C-4D14-5F4DC1F4ED33}"/>
              </a:ext>
            </a:extLst>
          </p:cNvPr>
          <p:cNvSpPr>
            <a:spLocks noGrp="1"/>
          </p:cNvSpPr>
          <p:nvPr>
            <p:ph type="body" idx="18"/>
          </p:nvPr>
        </p:nvSpPr>
        <p:spPr>
          <a:xfrm>
            <a:off x="8000379" y="1237099"/>
            <a:ext cx="3657600" cy="57626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2400">
                <a:solidFill>
                  <a:srgbClr val="00AEC7"/>
                </a:solidFill>
                <a:latin typeface="+mj-lt"/>
              </a:defRPr>
            </a:lvl1pPr>
          </a:lstStyle>
          <a:p>
            <a:endParaRPr lang="en-US"/>
          </a:p>
        </p:txBody>
      </p:sp>
      <p:sp>
        <p:nvSpPr>
          <p:cNvPr id="26" name="Text Placeholder 6">
            <a:extLst>
              <a:ext uri="{FF2B5EF4-FFF2-40B4-BE49-F238E27FC236}">
                <a16:creationId xmlns:a16="http://schemas.microsoft.com/office/drawing/2014/main" id="{B003D11D-EC33-ECB2-82CF-2D9A887EAC5E}"/>
              </a:ext>
            </a:extLst>
          </p:cNvPr>
          <p:cNvSpPr>
            <a:spLocks noGrp="1"/>
          </p:cNvSpPr>
          <p:nvPr>
            <p:ph type="body" sz="half" idx="19"/>
          </p:nvPr>
        </p:nvSpPr>
        <p:spPr>
          <a:xfrm>
            <a:off x="8026400" y="1922899"/>
            <a:ext cx="3657600" cy="3941006"/>
          </a:xfrm>
          <a:prstGeom prst="rect">
            <a:avLst/>
          </a:prstGeom>
        </p:spPr>
        <p:txBody>
          <a:bodyPr/>
          <a:lstStyle>
            <a:lvl1pPr>
              <a:defRPr sz="180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27" name="Slide Number Placeholder 5">
            <a:extLst>
              <a:ext uri="{FF2B5EF4-FFF2-40B4-BE49-F238E27FC236}">
                <a16:creationId xmlns:a16="http://schemas.microsoft.com/office/drawing/2014/main" id="{3C43E465-E8F7-518D-DB0A-14D6D41085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37960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Slide Number Placeholder 5">
            <a:extLst>
              <a:ext uri="{FF2B5EF4-FFF2-40B4-BE49-F238E27FC236}">
                <a16:creationId xmlns:a16="http://schemas.microsoft.com/office/drawing/2014/main" id="{E8A51F0A-9475-9DAE-242E-33E187825E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Content Placeholder 4">
            <a:extLst>
              <a:ext uri="{FF2B5EF4-FFF2-40B4-BE49-F238E27FC236}">
                <a16:creationId xmlns:a16="http://schemas.microsoft.com/office/drawing/2014/main" id="{1C3F1F4B-3D53-13EB-F7A7-FBE1490E5A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064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3" name="Content Placeholder 4">
            <a:extLst>
              <a:ext uri="{FF2B5EF4-FFF2-40B4-BE49-F238E27FC236}">
                <a16:creationId xmlns:a16="http://schemas.microsoft.com/office/drawing/2014/main" id="{8969C8AB-1BCA-24D0-736D-93C929E8286C}"/>
              </a:ext>
            </a:extLst>
          </p:cNvPr>
          <p:cNvSpPr>
            <a:spLocks noGrp="1"/>
          </p:cNvSpPr>
          <p:nvPr>
            <p:ph sz="half" idx="11"/>
          </p:nvPr>
        </p:nvSpPr>
        <p:spPr>
          <a:xfrm>
            <a:off x="43561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  <p:sp>
        <p:nvSpPr>
          <p:cNvPr id="15" name="Content Placeholder 4">
            <a:extLst>
              <a:ext uri="{FF2B5EF4-FFF2-40B4-BE49-F238E27FC236}">
                <a16:creationId xmlns:a16="http://schemas.microsoft.com/office/drawing/2014/main" id="{4C6A27E7-4D0F-AFA6-D74E-7A37DB1ACC12}"/>
              </a:ext>
            </a:extLst>
          </p:cNvPr>
          <p:cNvSpPr>
            <a:spLocks noGrp="1"/>
          </p:cNvSpPr>
          <p:nvPr>
            <p:ph sz="half" idx="12"/>
          </p:nvPr>
        </p:nvSpPr>
        <p:spPr>
          <a:xfrm>
            <a:off x="8305800" y="838199"/>
            <a:ext cx="3479800" cy="5029201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lang="en-US" sz="2400" dirty="0">
                <a:solidFill>
                  <a:schemeClr val="tx1"/>
                </a:solidFill>
              </a:defRPr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30262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 with Sh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graphicFrame>
        <p:nvGraphicFramePr>
          <p:cNvPr id="8" name="Diagram 7">
            <a:extLst>
              <a:ext uri="{FF2B5EF4-FFF2-40B4-BE49-F238E27FC236}">
                <a16:creationId xmlns:a16="http://schemas.microsoft.com/office/drawing/2014/main" id="{F9EE3F64-5084-626C-72A7-533838A69759}"/>
              </a:ext>
            </a:extLst>
          </p:cNvPr>
          <p:cNvGraphicFramePr/>
          <p:nvPr userDrawn="1">
            <p:extLst>
              <p:ext uri="{D42A27DB-BD31-4B8C-83A1-F6EECF244321}">
                <p14:modId xmlns:p14="http://schemas.microsoft.com/office/powerpoint/2010/main" val="2536825941"/>
              </p:ext>
            </p:extLst>
          </p:nvPr>
        </p:nvGraphicFramePr>
        <p:xfrm>
          <a:off x="406400" y="762000"/>
          <a:ext cx="11379200" cy="5486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9" name="Title 1">
            <a:extLst>
              <a:ext uri="{FF2B5EF4-FFF2-40B4-BE49-F238E27FC236}">
                <a16:creationId xmlns:a16="http://schemas.microsoft.com/office/drawing/2014/main" id="{440F2B08-EC92-A561-8BE4-EDCE8DB34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4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41FF5FC3-0BB0-C369-E541-DAB7BF2A7B43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11" name="Slide Number Placeholder 5">
            <a:extLst>
              <a:ext uri="{FF2B5EF4-FFF2-40B4-BE49-F238E27FC236}">
                <a16:creationId xmlns:a16="http://schemas.microsoft.com/office/drawing/2014/main" id="{7E1BA5E2-F942-F1C0-42B8-24244D128FA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3866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130430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rgbClr val="5B6770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36557" y="3886200"/>
            <a:ext cx="85344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FBA199AC-D2A1-091A-DA81-F6D6886C50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31665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48AD6824-F45A-D13D-1EAE-FA0E64F58C0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6264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7635F2-47C7-E5B0-DC5D-8BCFB402691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5400" y="2206630"/>
            <a:ext cx="9855200" cy="1470025"/>
          </a:xfrm>
          <a:prstGeom prst="rect">
            <a:avLst/>
          </a:prstGeom>
        </p:spPr>
        <p:txBody>
          <a:bodyPr/>
          <a:lstStyle>
            <a:lvl1pPr algn="ctr">
              <a:defRPr b="1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375FD51-383E-7023-CF18-A1096F0F277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539188" y="3962400"/>
            <a:ext cx="7392213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BEFE0F2B-895A-01C4-906F-ECEF63E9CCB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010534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4BFF6F-8B1A-4BD3-028C-BDD34EB7A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540213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220107665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2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FA728217-1A70-D6DE-1FDC-B59387B100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97536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429138389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B27E0C2C-4698-AD1C-B4E7-5F039AA4F8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E1BD709F-0A3C-01D5-E62E-0200648A53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tx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8143635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9887A0C9-D189-074D-476B-96F8FE8F64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D3851130-8033-E431-8B4B-475C34C974E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858000"/>
          </a:xfrm>
          <a:prstGeom prst="rect">
            <a:avLst/>
          </a:prstGeom>
          <a:solidFill>
            <a:srgbClr val="E6EBF0"/>
          </a:solidFill>
        </p:spPr>
        <p:txBody>
          <a:bodyPr lIns="274320" tIns="822960" rIns="274320" bIns="731520"/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24A29F4E-D3DA-485F-FAE9-8A2D54E680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457201"/>
            <a:ext cx="5486400" cy="6019799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b="0">
                <a:solidFill>
                  <a:schemeClr val="accent1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38932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3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A431F1-E681-368A-8F5C-DBA97E41C3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6AD76CDD-E83E-314F-46D6-468E51433F47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753DC60-7E75-C50D-B745-FE778EE093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48267179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5 (Aqua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>
            <a:extLst>
              <a:ext uri="{FF2B5EF4-FFF2-40B4-BE49-F238E27FC236}">
                <a16:creationId xmlns:a16="http://schemas.microsoft.com/office/drawing/2014/main" id="{013D0552-3BBB-9B28-D5AD-A56A7F9DDE3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40D994-9CB8-091A-F135-4C63DD6A21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28800" y="1324769"/>
            <a:ext cx="5638799" cy="5199061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20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6" name="Content Placeholder 2">
            <a:extLst>
              <a:ext uri="{FF2B5EF4-FFF2-40B4-BE49-F238E27FC236}">
                <a16:creationId xmlns:a16="http://schemas.microsoft.com/office/drawing/2014/main" id="{D3B8AF75-82AB-2468-225C-1D6809B35E4F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467599" y="1324770"/>
            <a:ext cx="3792747" cy="5076029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chemeClr val="accent1"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2000" b="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7A7F2099-8AF9-FE6A-AA32-8BF83025E5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878838535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in Shape with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6">
            <a:extLst>
              <a:ext uri="{FF2B5EF4-FFF2-40B4-BE49-F238E27FC236}">
                <a16:creationId xmlns:a16="http://schemas.microsoft.com/office/drawing/2014/main" id="{C3ED11FE-8556-BDBD-C1A4-1DDF827CEB3F}"/>
              </a:ext>
            </a:extLst>
          </p:cNvPr>
          <p:cNvSpPr>
            <a:spLocks noGrp="1"/>
          </p:cNvSpPr>
          <p:nvPr>
            <p:ph type="body" sz="half" idx="17"/>
          </p:nvPr>
        </p:nvSpPr>
        <p:spPr>
          <a:xfrm>
            <a:off x="1828800" y="1524000"/>
            <a:ext cx="9431547" cy="2388346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 cmpd="sng">
            <a:solidFill>
              <a:schemeClr val="accent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2" spcCol="548640">
            <a:sp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>
              <a:defRPr sz="1800">
                <a:solidFill>
                  <a:schemeClr val="tx1"/>
                </a:solidFill>
              </a:defRPr>
            </a:lvl2pPr>
            <a:lvl3pPr marL="914400" indent="0">
              <a:buNone/>
              <a:defRPr sz="1600">
                <a:solidFill>
                  <a:schemeClr val="tx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5" name="Text Placeholder 6">
            <a:extLst>
              <a:ext uri="{FF2B5EF4-FFF2-40B4-BE49-F238E27FC236}">
                <a16:creationId xmlns:a16="http://schemas.microsoft.com/office/drawing/2014/main" id="{FB0943CB-AB77-66FC-B5C6-9EF57AD713B2}"/>
              </a:ext>
            </a:extLst>
          </p:cNvPr>
          <p:cNvSpPr>
            <a:spLocks noGrp="1"/>
          </p:cNvSpPr>
          <p:nvPr>
            <p:ph type="body" sz="half" idx="18"/>
          </p:nvPr>
        </p:nvSpPr>
        <p:spPr>
          <a:xfrm>
            <a:off x="1828800" y="4191000"/>
            <a:ext cx="9431547" cy="2211888"/>
          </a:xfrm>
          <a:prstGeom prst="rect">
            <a:avLst/>
          </a:prstGeom>
          <a:solidFill>
            <a:srgbClr val="093C61"/>
          </a:solidFill>
          <a:ln w="15875" cap="rnd" cmpd="sng">
            <a:solidFill>
              <a:srgbClr val="093C61"/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lIns="182880" tIns="182880" rIns="182880" bIns="182880" numCol="3" spcCol="548640">
            <a:spAutoFit/>
          </a:bodyPr>
          <a:lstStyle>
            <a:lvl1pPr marL="0" indent="0">
              <a:buNone/>
              <a:defRPr sz="1200">
                <a:solidFill>
                  <a:schemeClr val="bg1"/>
                </a:solidFill>
              </a:defRPr>
            </a:lvl1pPr>
            <a:lvl2pPr>
              <a:defRPr sz="1200">
                <a:solidFill>
                  <a:schemeClr val="bg1"/>
                </a:solidFill>
              </a:defRPr>
            </a:lvl2pPr>
            <a:lvl3pPr marL="914400" indent="0">
              <a:buNone/>
              <a:defRPr sz="1200">
                <a:solidFill>
                  <a:schemeClr val="bg1"/>
                </a:solidFill>
              </a:defRPr>
            </a:lvl3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2"/>
            <a:endParaRPr lang="en-US"/>
          </a:p>
          <a:p>
            <a:pPr lvl="0"/>
            <a:endParaRPr lang="en-US"/>
          </a:p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2"/>
            <a:endParaRPr lang="en-US"/>
          </a:p>
          <a:p>
            <a:pPr lvl="2"/>
            <a:endParaRPr lang="en-US"/>
          </a:p>
        </p:txBody>
      </p:sp>
      <p:sp>
        <p:nvSpPr>
          <p:cNvPr id="3" name="Slide Number Placeholder 5">
            <a:extLst>
              <a:ext uri="{FF2B5EF4-FFF2-40B4-BE49-F238E27FC236}">
                <a16:creationId xmlns:a16="http://schemas.microsoft.com/office/drawing/2014/main" id="{3DC78C45-6E98-98A0-B9AA-6958474BB2B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82400" y="6561138"/>
            <a:ext cx="485231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4CAFB0F2-A816-28BC-EE48-E4D1FB1A23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0" y="457201"/>
            <a:ext cx="9431547" cy="838200"/>
          </a:xfrm>
          <a:prstGeom prst="rect">
            <a:avLst/>
          </a:prstGeom>
        </p:spPr>
        <p:txBody>
          <a:bodyPr lIns="274320" tIns="274320" rIns="274320" bIns="274320"/>
          <a:lstStyle>
            <a:lvl1pPr algn="l">
              <a:defRPr sz="2800" b="1">
                <a:solidFill>
                  <a:srgbClr val="00AEC7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031809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1200" y="2438405"/>
            <a:ext cx="10674157" cy="1470025"/>
          </a:xfrm>
          <a:prstGeom prst="rect">
            <a:avLst/>
          </a:prstGeom>
        </p:spPr>
        <p:txBody>
          <a:bodyPr/>
          <a:lstStyle>
            <a:lvl1pPr>
              <a:defRPr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5AF8914-EDD3-FC49-4CAF-D7AFEA0598A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5855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720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ey Takeaway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2F5400B3-30FC-250E-0E40-F769CD495FA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Content Placeholder 2" descr="xdgdfgdfg">
            <a:extLst>
              <a:ext uri="{FF2B5EF4-FFF2-40B4-BE49-F238E27FC236}">
                <a16:creationId xmlns:a16="http://schemas.microsoft.com/office/drawing/2014/main" id="{598BF201-9067-3A1D-911D-FB3EA47FFC02}"/>
              </a:ext>
              <a:ext uri="{C183D7F6-B498-43B3-948B-1728B52AA6E4}">
                <adec:decorative xmlns:adec="http://schemas.microsoft.com/office/drawing/2017/decorative" val="0"/>
              </a:ext>
            </a:extLst>
          </p:cNvPr>
          <p:cNvSpPr>
            <a:spLocks noGrp="1"/>
          </p:cNvSpPr>
          <p:nvPr>
            <p:ph idx="12"/>
          </p:nvPr>
        </p:nvSpPr>
        <p:spPr>
          <a:xfrm>
            <a:off x="406400" y="1058219"/>
            <a:ext cx="11377706" cy="1948194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5875" cap="rnd">
            <a:solidFill>
              <a:srgbClr val="00AEC7">
                <a:alpha val="59000"/>
              </a:srgb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E13BC7D2-FAD9-20EE-F85E-A8C0876CD499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406400" y="3524730"/>
            <a:ext cx="11377706" cy="2212106"/>
          </a:xfrm>
          <a:prstGeom prst="rect">
            <a:avLst/>
          </a:prstGeom>
          <a:solidFill>
            <a:schemeClr val="bg2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2"/>
                </a:solidFill>
              </a:defRPr>
            </a:lvl2pPr>
            <a:lvl3pPr>
              <a:defRPr sz="1200"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</p:spTree>
    <p:extLst>
      <p:ext uri="{BB962C8B-B14F-4D97-AF65-F5344CB8AC3E}">
        <p14:creationId xmlns:p14="http://schemas.microsoft.com/office/powerpoint/2010/main" val="31589732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6400" y="762001"/>
            <a:ext cx="11379200" cy="5280822"/>
          </a:xfrm>
          <a:prstGeom prst="rect">
            <a:avLst/>
          </a:prstGeom>
        </p:spPr>
        <p:txBody>
          <a:bodyPr lIns="274320" tIns="274320" rIns="274320" bIns="274320"/>
          <a:lstStyle>
            <a:lvl1pPr>
              <a:defRPr sz="2600" b="0">
                <a:solidFill>
                  <a:schemeClr val="tx1"/>
                </a:solidFill>
              </a:defRPr>
            </a:lvl1pPr>
            <a:lvl2pPr>
              <a:defRPr sz="2400">
                <a:solidFill>
                  <a:srgbClr val="5B6770"/>
                </a:solidFill>
              </a:defRPr>
            </a:lvl2pPr>
            <a:lvl3pPr>
              <a:defRPr sz="2000">
                <a:solidFill>
                  <a:srgbClr val="5B6770"/>
                </a:solidFill>
              </a:defRPr>
            </a:lvl3pPr>
            <a:lvl4pPr>
              <a:defRPr sz="1800">
                <a:solidFill>
                  <a:srgbClr val="5B6770"/>
                </a:solidFill>
              </a:defRPr>
            </a:lvl4pPr>
            <a:lvl5pPr>
              <a:defRPr sz="1600">
                <a:solidFill>
                  <a:srgbClr val="5B6770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5271C7-351C-6A53-1BD1-4B6987F11FC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17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A08BA54D-6CCD-C3E8-6751-1276B8364E6C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tx1"/>
                </a:solidFill>
              </a:defRPr>
            </a:lvl1pPr>
            <a:lvl2pPr algn="l">
              <a:defRPr sz="2000">
                <a:solidFill>
                  <a:schemeClr val="tx2"/>
                </a:solidFill>
              </a:defRPr>
            </a:lvl2pPr>
            <a:lvl3pPr algn="l">
              <a:defRPr sz="1800">
                <a:solidFill>
                  <a:schemeClr val="tx2"/>
                </a:solidFill>
              </a:defRPr>
            </a:lvl3pPr>
            <a:lvl4pPr algn="l">
              <a:defRPr sz="1600">
                <a:solidFill>
                  <a:schemeClr val="tx2"/>
                </a:solidFill>
              </a:defRPr>
            </a:lvl4pPr>
            <a:lvl5pPr algn="l"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4CC83710-C64D-1BD2-447D-28FF58823C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8FF9252-B1FC-9936-53BB-BEE6DD5CEFB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60D07C2-2A38-B953-E52E-4EBD6A8D19A2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0DBED4E2-E7A2-AE66-639C-4EE96FC065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8926B97-2A6D-A2E6-33E5-91F5C2A6F7B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33229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(Blue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796BAD60-5C45-1A72-0429-2EA7A0968D4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A60EBBE-A2F2-20F7-8FB9-432D577E3F22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30BE998-F70B-DF4E-4F08-F7692DA494DE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ooter Placeholder 4">
            <a:extLst>
              <a:ext uri="{FF2B5EF4-FFF2-40B4-BE49-F238E27FC236}">
                <a16:creationId xmlns:a16="http://schemas.microsoft.com/office/drawing/2014/main" id="{9EA07743-71C9-2937-9D4F-786590E106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3" name="Slide Number Placeholder 5">
            <a:extLst>
              <a:ext uri="{FF2B5EF4-FFF2-40B4-BE49-F238E27FC236}">
                <a16:creationId xmlns:a16="http://schemas.microsoft.com/office/drawing/2014/main" id="{FC980251-D77A-C3CE-5889-2579FFB6AC5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55BA22F1-2EF4-FAB1-48BA-4636D4B7C154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7315200" y="0"/>
            <a:ext cx="4876800" cy="6464808"/>
          </a:xfrm>
          <a:prstGeom prst="rect">
            <a:avLst/>
          </a:prstGeom>
          <a:solidFill>
            <a:srgbClr val="E6EBF0"/>
          </a:solidFill>
        </p:spPr>
        <p:txBody>
          <a:bodyPr lIns="274320" tIns="1097280" rIns="274320" bIns="731520"/>
          <a:lstStyle>
            <a:lvl1pPr marL="0" indent="0" algn="l">
              <a:buNone/>
              <a:defRPr sz="2400" b="0">
                <a:solidFill>
                  <a:schemeClr val="accent1"/>
                </a:solidFill>
              </a:defRPr>
            </a:lvl1pPr>
            <a:lvl2pPr algn="l">
              <a:defRPr sz="1800">
                <a:solidFill>
                  <a:schemeClr val="tx2"/>
                </a:solidFill>
              </a:defRPr>
            </a:lvl2pPr>
            <a:lvl3pPr algn="l">
              <a:defRPr sz="1600">
                <a:solidFill>
                  <a:schemeClr val="tx2"/>
                </a:solidFill>
              </a:defRPr>
            </a:lvl3pPr>
            <a:lvl4pPr algn="l">
              <a:defRPr sz="1400">
                <a:solidFill>
                  <a:schemeClr val="tx2"/>
                </a:solidFill>
              </a:defRPr>
            </a:lvl4pPr>
            <a:lvl5pPr algn="l">
              <a:defRPr sz="12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76AA29EA-E088-D81E-2199-D3C6680B1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6908800" cy="5410200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1">
                <a:solidFill>
                  <a:schemeClr val="tx1"/>
                </a:solidFill>
                <a:latin typeface="+mj-lt"/>
              </a:defRPr>
            </a:lvl1pPr>
            <a:lvl2pPr>
              <a:defRPr sz="2000">
                <a:solidFill>
                  <a:schemeClr val="tx2"/>
                </a:solidFill>
              </a:defRPr>
            </a:lvl2pPr>
            <a:lvl3pPr>
              <a:defRPr sz="1800">
                <a:solidFill>
                  <a:schemeClr val="tx2"/>
                </a:solidFill>
              </a:defRPr>
            </a:lvl3pPr>
            <a:lvl4pPr>
              <a:defRPr sz="16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528313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 (Gray Titl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1">
            <a:extLst>
              <a:ext uri="{FF2B5EF4-FFF2-40B4-BE49-F238E27FC236}">
                <a16:creationId xmlns:a16="http://schemas.microsoft.com/office/drawing/2014/main" id="{1A0D26C4-F0B9-8786-63BA-3230F0D9EE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8000" y="243682"/>
            <a:ext cx="112776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2746A8-CEB7-DA32-2E46-4CD875A53BEE}"/>
              </a:ext>
            </a:extLst>
          </p:cNvPr>
          <p:cNvSpPr/>
          <p:nvPr userDrawn="1"/>
        </p:nvSpPr>
        <p:spPr>
          <a:xfrm>
            <a:off x="406400" y="243682"/>
            <a:ext cx="101600" cy="518318"/>
          </a:xfrm>
          <a:prstGeom prst="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5B6770"/>
              </a:solidFill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81F622A-1E5B-9C1F-4B89-952F231997D8}"/>
              </a:ext>
            </a:extLst>
          </p:cNvPr>
          <p:cNvCxnSpPr/>
          <p:nvPr userDrawn="1"/>
        </p:nvCxnSpPr>
        <p:spPr>
          <a:xfrm>
            <a:off x="406400" y="243682"/>
            <a:ext cx="13208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8504BE0D-CAFF-A353-053D-04E6FAB570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3886198"/>
          </a:xfrm>
          <a:prstGeom prst="rect">
            <a:avLst/>
          </a:prstGeom>
        </p:spPr>
        <p:txBody>
          <a:bodyPr lIns="274320" tIns="274320" rIns="274320" bIns="274320"/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>
              <a:defRPr sz="2400">
                <a:solidFill>
                  <a:schemeClr val="tx1"/>
                </a:solidFill>
              </a:defRPr>
            </a:lvl2pPr>
            <a:lvl3pPr>
              <a:defRPr sz="20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A0A47C1F-9F12-8BE1-EFDD-1FE189FAAD52}"/>
              </a:ext>
            </a:extLst>
          </p:cNvPr>
          <p:cNvSpPr>
            <a:spLocks noGrp="1"/>
          </p:cNvSpPr>
          <p:nvPr>
            <p:ph idx="10"/>
          </p:nvPr>
        </p:nvSpPr>
        <p:spPr>
          <a:xfrm>
            <a:off x="406400" y="4648200"/>
            <a:ext cx="11379200" cy="1447800"/>
          </a:xfrm>
          <a:prstGeom prst="rect">
            <a:avLst/>
          </a:prstGeom>
          <a:solidFill>
            <a:srgbClr val="E6EBF0"/>
          </a:solidFill>
          <a:ln w="15875" cap="rnd">
            <a:solidFill>
              <a:schemeClr val="bg1">
                <a:lumMod val="85000"/>
                <a:alpha val="59000"/>
              </a:schemeClr>
            </a:solidFill>
            <a:rou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lIns="274320" tIns="274320" rIns="274320" bIns="274320"/>
          <a:lstStyle>
            <a:lvl1pPr marL="0" indent="0">
              <a:buNone/>
              <a:defRPr sz="1600" b="0">
                <a:solidFill>
                  <a:schemeClr val="tx1"/>
                </a:solidFill>
              </a:defRPr>
            </a:lvl1pPr>
            <a:lvl2pPr>
              <a:defRPr sz="1400">
                <a:solidFill>
                  <a:schemeClr val="tx1"/>
                </a:solidFill>
              </a:defRPr>
            </a:lvl2pPr>
            <a:lvl3pPr>
              <a:defRPr sz="1200">
                <a:solidFill>
                  <a:schemeClr val="tx1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3" name="Footer Placeholder 4">
            <a:extLst>
              <a:ext uri="{FF2B5EF4-FFF2-40B4-BE49-F238E27FC236}">
                <a16:creationId xmlns:a16="http://schemas.microsoft.com/office/drawing/2014/main" id="{4BAB97C9-A225-B5FE-3934-62A46DFCC2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657600" y="6553200"/>
            <a:ext cx="5384800" cy="228600"/>
          </a:xfrm>
        </p:spPr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14" name="Slide Number Placeholder 5">
            <a:extLst>
              <a:ext uri="{FF2B5EF4-FFF2-40B4-BE49-F238E27FC236}">
                <a16:creationId xmlns:a16="http://schemas.microsoft.com/office/drawing/2014/main" id="{744CFBEC-5C8F-3F37-0431-43415179EE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8279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4.xml"/><Relationship Id="rId1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slideLayout" Target="../slideLayouts/slideLayout13.xml"/><Relationship Id="rId1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3.xml"/><Relationship Id="rId16" Type="http://schemas.openxmlformats.org/officeDocument/2006/relationships/slideLayout" Target="../slideLayouts/slideLayout17.xml"/><Relationship Id="rId20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11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theme" Target="../theme/theme3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4876800" y="0"/>
            <a:ext cx="7315200" cy="6858000"/>
          </a:xfrm>
          <a:prstGeom prst="rect">
            <a:avLst/>
          </a:prstGeom>
          <a:solidFill>
            <a:srgbClr val="E6EBF0"/>
          </a:solidFill>
          <a:ln>
            <a:noFill/>
          </a:ln>
          <a:effectLst>
            <a:outerShdw blurRad="50800" dist="38100" dir="10800000" algn="tr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B847D438-DAAD-88D4-D035-DFBF79CDE654}"/>
              </a:ext>
            </a:extLst>
          </p:cNvPr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495274"/>
            <a:ext cx="3989513" cy="15433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7696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4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7164D7AF-E2F5-1599-41AA-3C3E7364C4D0}"/>
              </a:ext>
            </a:extLst>
          </p:cNvPr>
          <p:cNvSpPr/>
          <p:nvPr userDrawn="1"/>
        </p:nvSpPr>
        <p:spPr>
          <a:xfrm>
            <a:off x="11379203" y="6477005"/>
            <a:ext cx="7111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BC265F66-6D17-D963-C0E8-D5570992A0F6}"/>
              </a:ext>
            </a:extLst>
          </p:cNvPr>
          <p:cNvSpPr/>
          <p:nvPr userDrawn="1"/>
        </p:nvSpPr>
        <p:spPr>
          <a:xfrm>
            <a:off x="12026174" y="6477000"/>
            <a:ext cx="165825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3600" y="6553200"/>
            <a:ext cx="53848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101600" y="6477000"/>
            <a:ext cx="6604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>
            <a:cxnSpLocks/>
          </p:cNvCxnSpPr>
          <p:nvPr userDrawn="1"/>
        </p:nvCxnSpPr>
        <p:spPr>
          <a:xfrm>
            <a:off x="2133600" y="6477006"/>
            <a:ext cx="993648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72902" y="6553200"/>
            <a:ext cx="1196753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chemeClr val="tx1"/>
                </a:solidFill>
              </a:rPr>
              <a:t>PUBLIC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F415D4E-E4EE-28DF-8C01-159908B931D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379203" y="6561138"/>
            <a:ext cx="646975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2"/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578DE2-3155-2E8B-BE55-260C3ABC19B3}"/>
              </a:ext>
            </a:extLst>
          </p:cNvPr>
          <p:cNvPicPr>
            <a:picLocks noChangeAspect="1"/>
          </p:cNvPicPr>
          <p:nvPr userDrawn="1"/>
        </p:nvPicPr>
        <p:blipFill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042" y="6217199"/>
            <a:ext cx="1196754" cy="4629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9641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736" r:id="rId2"/>
    <p:sldLayoutId id="2147483665" r:id="rId3"/>
    <p:sldLayoutId id="2147483756" r:id="rId4"/>
    <p:sldLayoutId id="2147483738" r:id="rId5"/>
    <p:sldLayoutId id="2147483713" r:id="rId6"/>
    <p:sldLayoutId id="2147483714" r:id="rId7"/>
    <p:sldLayoutId id="2147483715" r:id="rId8"/>
    <p:sldLayoutId id="2147483716" r:id="rId9"/>
    <p:sldLayoutId id="2147483755" r:id="rId10"/>
    <p:sldLayoutId id="2147483717" r:id="rId11"/>
    <p:sldLayoutId id="2147483718" r:id="rId12"/>
    <p:sldLayoutId id="2147483719" r:id="rId13"/>
    <p:sldLayoutId id="2147483720" r:id="rId14"/>
    <p:sldLayoutId id="2147483666" r:id="rId15"/>
    <p:sldLayoutId id="2147483737" r:id="rId16"/>
    <p:sldLayoutId id="2147483722" r:id="rId17"/>
    <p:sldLayoutId id="2147483721" r:id="rId18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>
            <a:cxnSpLocks/>
          </p:cNvCxnSpPr>
          <p:nvPr userDrawn="1"/>
        </p:nvCxnSpPr>
        <p:spPr>
          <a:xfrm>
            <a:off x="779284" y="6"/>
            <a:ext cx="0" cy="5181594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>
            <a:cxnSpLocks/>
          </p:cNvCxnSpPr>
          <p:nvPr userDrawn="1"/>
        </p:nvCxnSpPr>
        <p:spPr>
          <a:xfrm>
            <a:off x="779283" y="5943600"/>
            <a:ext cx="0" cy="53340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>
            <a:extLst>
              <a:ext uri="{FF2B5EF4-FFF2-40B4-BE49-F238E27FC236}">
                <a16:creationId xmlns:a16="http://schemas.microsoft.com/office/drawing/2014/main" id="{2F1F6BF0-F215-0BB8-0DD1-9AE4EAB7CBB3}"/>
              </a:ext>
            </a:extLst>
          </p:cNvPr>
          <p:cNvPicPr>
            <a:picLocks noChangeAspect="1"/>
          </p:cNvPicPr>
          <p:nvPr userDrawn="1"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35" y="5382386"/>
            <a:ext cx="1253765" cy="485014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D4B1C1C-078C-2929-E80C-E9FD3CD5E13C}"/>
              </a:ext>
            </a:extLst>
          </p:cNvPr>
          <p:cNvSpPr/>
          <p:nvPr userDrawn="1"/>
        </p:nvSpPr>
        <p:spPr>
          <a:xfrm>
            <a:off x="11582403" y="6477004"/>
            <a:ext cx="533399" cy="381001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chemeClr val="bg2"/>
              </a:solidFill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FB1BDDC1-0755-B4BC-7747-8F4BB71F1537}"/>
              </a:ext>
            </a:extLst>
          </p:cNvPr>
          <p:cNvSpPr/>
          <p:nvPr userDrawn="1"/>
        </p:nvSpPr>
        <p:spPr>
          <a:xfrm>
            <a:off x="12067631" y="6477000"/>
            <a:ext cx="124369" cy="381000"/>
          </a:xfrm>
          <a:prstGeom prst="rect">
            <a:avLst/>
          </a:prstGeom>
          <a:solidFill>
            <a:schemeClr val="tx2"/>
          </a:solidFill>
          <a:ln w="952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>
              <a:solidFill>
                <a:srgbClr val="FFFFFF"/>
              </a:solidFill>
            </a:endParaRPr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A1D54FA-D0D6-2477-1453-CECA5918A466}"/>
              </a:ext>
            </a:extLst>
          </p:cNvPr>
          <p:cNvCxnSpPr>
            <a:cxnSpLocks/>
          </p:cNvCxnSpPr>
          <p:nvPr userDrawn="1"/>
        </p:nvCxnSpPr>
        <p:spPr>
          <a:xfrm>
            <a:off x="779283" y="6477005"/>
            <a:ext cx="11321278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TextBox 5">
            <a:extLst>
              <a:ext uri="{FF2B5EF4-FFF2-40B4-BE49-F238E27FC236}">
                <a16:creationId xmlns:a16="http://schemas.microsoft.com/office/drawing/2014/main" id="{19A5F104-168E-9F30-6E64-8C058D081197}"/>
              </a:ext>
            </a:extLst>
          </p:cNvPr>
          <p:cNvSpPr txBox="1"/>
          <p:nvPr userDrawn="1"/>
        </p:nvSpPr>
        <p:spPr>
          <a:xfrm>
            <a:off x="685800" y="6553200"/>
            <a:ext cx="93592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b="1">
                <a:solidFill>
                  <a:srgbClr val="5B6770"/>
                </a:solidFill>
              </a:rPr>
              <a:t>PUBLIC</a:t>
            </a:r>
          </a:p>
        </p:txBody>
      </p:sp>
    </p:spTree>
    <p:extLst>
      <p:ext uri="{BB962C8B-B14F-4D97-AF65-F5344CB8AC3E}">
        <p14:creationId xmlns:p14="http://schemas.microsoft.com/office/powerpoint/2010/main" val="4111403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52" r:id="rId3"/>
    <p:sldLayoutId id="2147483742" r:id="rId4"/>
    <p:sldLayoutId id="2147483743" r:id="rId5"/>
    <p:sldLayoutId id="2147483744" r:id="rId6"/>
    <p:sldLayoutId id="2147483745" r:id="rId7"/>
    <p:sldLayoutId id="2147483748" r:id="rId8"/>
    <p:sldLayoutId id="2147483750" r:id="rId9"/>
    <p:sldLayoutId id="2147483751" r:id="rId10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1B380C9-83F4-13B7-773B-9880F0F13E5F}"/>
              </a:ext>
            </a:extLst>
          </p:cNvPr>
          <p:cNvSpPr txBox="1"/>
          <p:nvPr/>
        </p:nvSpPr>
        <p:spPr>
          <a:xfrm>
            <a:off x="5317957" y="2826561"/>
            <a:ext cx="6561292" cy="32316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/>
              <a:t>NPRR1234 – Overview and Key Concepts</a:t>
            </a:r>
          </a:p>
          <a:p>
            <a:endParaRPr lang="en-US" dirty="0"/>
          </a:p>
          <a:p>
            <a:r>
              <a:rPr lang="en-US" i="1" dirty="0"/>
              <a:t>Bill Blevins</a:t>
            </a:r>
          </a:p>
          <a:p>
            <a:r>
              <a:rPr lang="en-US" dirty="0"/>
              <a:t>Director, Grid Coordination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NDSWG</a:t>
            </a:r>
          </a:p>
          <a:p>
            <a:endParaRPr lang="en-US" dirty="0"/>
          </a:p>
          <a:p>
            <a:r>
              <a:rPr lang="en-US" dirty="0"/>
              <a:t>August 20, 2024</a:t>
            </a:r>
          </a:p>
        </p:txBody>
      </p:sp>
    </p:spTree>
    <p:extLst>
      <p:ext uri="{BB962C8B-B14F-4D97-AF65-F5344CB8AC3E}">
        <p14:creationId xmlns:p14="http://schemas.microsoft.com/office/powerpoint/2010/main" val="3215631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" name="Picture 25">
            <a:extLst>
              <a:ext uri="{FF2B5EF4-FFF2-40B4-BE49-F238E27FC236}">
                <a16:creationId xmlns:a16="http://schemas.microsoft.com/office/drawing/2014/main" id="{8ACFAFBD-001D-8805-65DA-A4C8A3A0543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611216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890C58"/>
                </a:solidFill>
              </a:rPr>
              <a:t>TSP Actions</a:t>
            </a:r>
          </a:p>
          <a:p>
            <a:r>
              <a:rPr lang="en-US" dirty="0"/>
              <a:t>Identify Load_1 as associated with a 25 MW or greater facility in the ERCOT Network Operations Model.</a:t>
            </a:r>
          </a:p>
          <a:p>
            <a:endParaRPr lang="en-US" dirty="0"/>
          </a:p>
          <a:p>
            <a:r>
              <a:rPr lang="en-US" dirty="0"/>
              <a:t>Identify the primary end use category of the largest customer behind Load_1 from a pre-defined list.</a:t>
            </a:r>
          </a:p>
          <a:p>
            <a:endParaRPr lang="en-US" dirty="0"/>
          </a:p>
          <a:p>
            <a:r>
              <a:rPr lang="en-US" dirty="0"/>
              <a:t>Load_2 does not need to be identified since it is less than 25 MW.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facilities.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890C5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6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single load point in the Network Operations Model </a:t>
            </a:r>
            <a:r>
              <a:rPr lang="en-US" u="sng" dirty="0">
                <a:solidFill>
                  <a:schemeClr val="bg1"/>
                </a:solidFill>
              </a:rPr>
              <a:t>that includes other customers</a:t>
            </a:r>
            <a:r>
              <a:rPr lang="en-US" dirty="0">
                <a:solidFill>
                  <a:schemeClr val="bg1"/>
                </a:solidFill>
              </a:rPr>
              <a:t>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85 MW of customer load. Load_1 serves a site with a peak Demand greater than 25 MW and other, smaller customers. Load_2 represents a single, smaller customer and Load_3 includes many customers across multiple sites, none of whom are 25 MW or greater individually.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1296202" y="4083112"/>
            <a:ext cx="1555640" cy="205513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87390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E4119DC1-61A1-4853-AB8B-BEBD9624C17C}"/>
              </a:ext>
            </a:extLst>
          </p:cNvPr>
          <p:cNvGrpSpPr/>
          <p:nvPr/>
        </p:nvGrpSpPr>
        <p:grpSpPr>
          <a:xfrm>
            <a:off x="203830" y="3794472"/>
            <a:ext cx="7385333" cy="1973116"/>
            <a:chOff x="406400" y="3213555"/>
            <a:chExt cx="7385333" cy="197311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F87BB4E-86CF-4474-8696-A0E7AA8D80EF}"/>
                </a:ext>
              </a:extLst>
            </p:cNvPr>
            <p:cNvGrpSpPr/>
            <p:nvPr/>
          </p:nvGrpSpPr>
          <p:grpSpPr>
            <a:xfrm>
              <a:off x="406400" y="3305164"/>
              <a:ext cx="3391467" cy="674170"/>
              <a:chOff x="113730" y="3614197"/>
              <a:chExt cx="3391467" cy="67417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14CED18-C5F4-4E36-8CBC-52EB41C53E2F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8821269B-5AE2-4273-B37F-416FE232DE36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3" name="Isosceles Triangle 82">
                  <a:extLst>
                    <a:ext uri="{FF2B5EF4-FFF2-40B4-BE49-F238E27FC236}">
                      <a16:creationId xmlns:a16="http://schemas.microsoft.com/office/drawing/2014/main" id="{3F1BBB09-B0FF-40F4-97F5-14CAAC576B0E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9383D993-6134-4A0C-8CC6-496B3B4F6C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6CF4ECF2-A4BB-4F50-B5B8-511052798A1F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243933DD-F8C6-4058-B726-E0826DECFAC3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BC0D958-BCD9-48A2-8287-DABD8E0526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A3E263-AE17-4DFA-B612-9F5408F7A964}"/>
                </a:ext>
              </a:extLst>
            </p:cNvPr>
            <p:cNvGrpSpPr/>
            <p:nvPr/>
          </p:nvGrpSpPr>
          <p:grpSpPr>
            <a:xfrm>
              <a:off x="4400266" y="3305164"/>
              <a:ext cx="3391467" cy="674170"/>
              <a:chOff x="113730" y="3614197"/>
              <a:chExt cx="3391467" cy="674170"/>
            </a:xfrm>
            <a:solidFill>
              <a:srgbClr val="7030A0"/>
            </a:solidFill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694BB8E-785A-41C4-9E29-DD404D5FDFE1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A39FA393-E846-4D84-8599-9A4A2652982C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id="{43F4344D-D75F-406E-A461-660BA83F333C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D6E37BC8-7CB3-4858-B643-AD7AB5394B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F7BD0D1-7A6B-4410-9898-E0425B155297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5F3ACB6-920C-4FC1-8ED4-F8D8AC64AD76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9B20043F-812C-47A9-BD9E-311ADDB47E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" name="TextBox 45">
              <a:extLst>
                <a:ext uri="{FF2B5EF4-FFF2-40B4-BE49-F238E27FC236}">
                  <a16:creationId xmlns:a16="http://schemas.microsoft.com/office/drawing/2014/main" id="{BDF5A4DB-DA9B-4BCC-AB48-2838F7BAE990}"/>
                </a:ext>
              </a:extLst>
            </p:cNvPr>
            <p:cNvSpPr txBox="1"/>
            <p:nvPr/>
          </p:nvSpPr>
          <p:spPr>
            <a:xfrm>
              <a:off x="426121" y="322472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A</a:t>
              </a:r>
            </a:p>
            <a:p>
              <a:r>
                <a:rPr lang="en-US" sz="1100" dirty="0"/>
                <a:t>10 MW ↓</a:t>
              </a:r>
            </a:p>
          </p:txBody>
        </p:sp>
        <p:sp>
          <p:nvSpPr>
            <p:cNvPr id="51" name="TextBox 46">
              <a:extLst>
                <a:ext uri="{FF2B5EF4-FFF2-40B4-BE49-F238E27FC236}">
                  <a16:creationId xmlns:a16="http://schemas.microsoft.com/office/drawing/2014/main" id="{400674A9-BD31-4F6B-8BA2-ED21ACA0B5EC}"/>
                </a:ext>
              </a:extLst>
            </p:cNvPr>
            <p:cNvSpPr txBox="1"/>
            <p:nvPr/>
          </p:nvSpPr>
          <p:spPr>
            <a:xfrm>
              <a:off x="3077929" y="3213556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C</a:t>
              </a:r>
            </a:p>
            <a:p>
              <a:r>
                <a:rPr lang="en-US" sz="1100" dirty="0"/>
                <a:t>25 MW ↓</a:t>
              </a:r>
            </a:p>
          </p:txBody>
        </p:sp>
        <p:sp>
          <p:nvSpPr>
            <p:cNvPr id="52" name="TextBox 47">
              <a:extLst>
                <a:ext uri="{FF2B5EF4-FFF2-40B4-BE49-F238E27FC236}">
                  <a16:creationId xmlns:a16="http://schemas.microsoft.com/office/drawing/2014/main" id="{24AC27B0-00DC-449F-A137-E217D9772D74}"/>
                </a:ext>
              </a:extLst>
            </p:cNvPr>
            <p:cNvSpPr txBox="1"/>
            <p:nvPr/>
          </p:nvSpPr>
          <p:spPr>
            <a:xfrm>
              <a:off x="4337888" y="321355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D</a:t>
              </a:r>
            </a:p>
            <a:p>
              <a:r>
                <a:rPr lang="en-US" sz="1100" dirty="0"/>
                <a:t>20 MW ↓</a:t>
              </a:r>
            </a:p>
          </p:txBody>
        </p:sp>
        <p:sp>
          <p:nvSpPr>
            <p:cNvPr id="53" name="TextBox 48">
              <a:extLst>
                <a:ext uri="{FF2B5EF4-FFF2-40B4-BE49-F238E27FC236}">
                  <a16:creationId xmlns:a16="http://schemas.microsoft.com/office/drawing/2014/main" id="{B2DA3781-489C-4112-9B12-00B932728003}"/>
                </a:ext>
              </a:extLst>
            </p:cNvPr>
            <p:cNvSpPr txBox="1"/>
            <p:nvPr/>
          </p:nvSpPr>
          <p:spPr>
            <a:xfrm>
              <a:off x="7083640" y="3213555"/>
              <a:ext cx="6944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F</a:t>
              </a:r>
            </a:p>
            <a:p>
              <a:r>
                <a:rPr lang="en-US" sz="1100" dirty="0"/>
                <a:t>5 MW ↓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2D2CE29-349C-4056-8DCD-83BA61522DD3}"/>
                </a:ext>
              </a:extLst>
            </p:cNvPr>
            <p:cNvGrpSpPr/>
            <p:nvPr/>
          </p:nvGrpSpPr>
          <p:grpSpPr>
            <a:xfrm>
              <a:off x="2524015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DA6033E0-8855-4B18-9080-ADBF07DCA87F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3C0A0EA-EA75-42C2-A5FC-278CD426A44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6DE8047-8A8C-48B7-8AFB-32E0995194AB}"/>
                </a:ext>
              </a:extLst>
            </p:cNvPr>
            <p:cNvGrpSpPr/>
            <p:nvPr/>
          </p:nvGrpSpPr>
          <p:grpSpPr>
            <a:xfrm>
              <a:off x="1342373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741D3DB-48B4-485E-BC11-B0177E015347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AC7FBF8-04C1-4BBD-8F19-27FD0BEB46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8">
              <a:extLst>
                <a:ext uri="{FF2B5EF4-FFF2-40B4-BE49-F238E27FC236}">
                  <a16:creationId xmlns:a16="http://schemas.microsoft.com/office/drawing/2014/main" id="{1EF11386-AA77-45EC-ADFE-2B6E3F57A64D}"/>
                </a:ext>
              </a:extLst>
            </p:cNvPr>
            <p:cNvSpPr txBox="1"/>
            <p:nvPr/>
          </p:nvSpPr>
          <p:spPr>
            <a:xfrm>
              <a:off x="1068066" y="4583702"/>
              <a:ext cx="85472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A</a:t>
              </a:r>
            </a:p>
          </p:txBody>
        </p:sp>
        <p:sp>
          <p:nvSpPr>
            <p:cNvPr id="57" name="TextBox 59">
              <a:extLst>
                <a:ext uri="{FF2B5EF4-FFF2-40B4-BE49-F238E27FC236}">
                  <a16:creationId xmlns:a16="http://schemas.microsoft.com/office/drawing/2014/main" id="{5FDF91DC-3734-4489-A6E4-8C081B7C8763}"/>
                </a:ext>
              </a:extLst>
            </p:cNvPr>
            <p:cNvSpPr txBox="1"/>
            <p:nvPr/>
          </p:nvSpPr>
          <p:spPr>
            <a:xfrm>
              <a:off x="2252111" y="4583702"/>
              <a:ext cx="849913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20 MW ↓</a:t>
              </a:r>
            </a:p>
            <a:p>
              <a:r>
                <a:rPr lang="en-US" sz="1100" dirty="0"/>
                <a:t>Customer B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BB39455-04EB-4762-9384-E4BC228C97B0}"/>
                </a:ext>
              </a:extLst>
            </p:cNvPr>
            <p:cNvGrpSpPr/>
            <p:nvPr/>
          </p:nvGrpSpPr>
          <p:grpSpPr>
            <a:xfrm>
              <a:off x="5336239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8A25B0F0-9275-43D3-8C33-55B2148CD0E2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89CDEE1-F083-4B5B-A2FA-D006199CC1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07B2A5B-48B8-47CF-81D6-07F31DC38D38}"/>
                </a:ext>
              </a:extLst>
            </p:cNvPr>
            <p:cNvGrpSpPr/>
            <p:nvPr/>
          </p:nvGrpSpPr>
          <p:grpSpPr>
            <a:xfrm>
              <a:off x="6517881" y="3984471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67A8CFC0-6489-4D26-9D8E-0CA096825E36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4EA39BE-7D62-4B9F-B3EC-CAF3D060B0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69">
              <a:extLst>
                <a:ext uri="{FF2B5EF4-FFF2-40B4-BE49-F238E27FC236}">
                  <a16:creationId xmlns:a16="http://schemas.microsoft.com/office/drawing/2014/main" id="{73018A2C-9C01-4A9A-A52B-18E81C8EF7F6}"/>
                </a:ext>
              </a:extLst>
            </p:cNvPr>
            <p:cNvSpPr txBox="1"/>
            <p:nvPr/>
          </p:nvSpPr>
          <p:spPr>
            <a:xfrm>
              <a:off x="5104445" y="4586507"/>
              <a:ext cx="849913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B</a:t>
              </a:r>
            </a:p>
          </p:txBody>
        </p:sp>
        <p:sp>
          <p:nvSpPr>
            <p:cNvPr id="61" name="TextBox 70">
              <a:extLst>
                <a:ext uri="{FF2B5EF4-FFF2-40B4-BE49-F238E27FC236}">
                  <a16:creationId xmlns:a16="http://schemas.microsoft.com/office/drawing/2014/main" id="{4A692E6A-9C13-475F-98D9-462026A225E4}"/>
                </a:ext>
              </a:extLst>
            </p:cNvPr>
            <p:cNvSpPr txBox="1"/>
            <p:nvPr/>
          </p:nvSpPr>
          <p:spPr>
            <a:xfrm>
              <a:off x="6245977" y="4576278"/>
              <a:ext cx="8483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10 MW ↓</a:t>
              </a:r>
            </a:p>
            <a:p>
              <a:r>
                <a:rPr lang="en-US" sz="1100" dirty="0"/>
                <a:t>Customer 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750" y="3000922"/>
            <a:ext cx="4101849" cy="3745345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685BC7"/>
                </a:solidFill>
              </a:rPr>
              <a:t>TSP Actions</a:t>
            </a:r>
          </a:p>
          <a:p>
            <a:r>
              <a:rPr lang="en-US" sz="2800" dirty="0"/>
              <a:t>Identify Load_2 at Substation X </a:t>
            </a:r>
            <a:r>
              <a:rPr lang="en-US" sz="2800" b="1" dirty="0"/>
              <a:t>and</a:t>
            </a:r>
            <a:r>
              <a:rPr lang="en-US" sz="2800" dirty="0"/>
              <a:t> Load_1 at Substation Y as associated with a 25 MW or greater facility in the ERCOT Network Operations Model. </a:t>
            </a:r>
          </a:p>
          <a:p>
            <a:endParaRPr lang="en-US" sz="2800" dirty="0"/>
          </a:p>
          <a:p>
            <a:r>
              <a:rPr lang="en-US" sz="2800" dirty="0"/>
              <a:t>Load_1 at Substation X does not </a:t>
            </a:r>
            <a:r>
              <a:rPr lang="en-US" sz="2700" dirty="0"/>
              <a:t>need to be identified since it is less than 25 MW.</a:t>
            </a:r>
          </a:p>
          <a:p>
            <a:endParaRPr lang="en-US" sz="2700" dirty="0"/>
          </a:p>
          <a:p>
            <a:r>
              <a:rPr lang="en-US" sz="2700" dirty="0"/>
              <a:t>Load_2 at Substation Y does not need to be identified since it is less than 25 MW.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11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7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multiple load points across multiple substations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Load_1 at Substation X and Load_2 at Substation Y each serve a single customer. Load_2 at Substation X and Load_1 at Substation Y represent a single customer with a peak demand of 35 MW split across two transformers located at different substations and do not include any other customer load.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2011334" y="4305799"/>
            <a:ext cx="3819930" cy="162788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48DAC8C-FDEC-F48F-D3F4-759725EF0D14}"/>
              </a:ext>
            </a:extLst>
          </p:cNvPr>
          <p:cNvSpPr txBox="1"/>
          <p:nvPr/>
        </p:nvSpPr>
        <p:spPr>
          <a:xfrm>
            <a:off x="207533" y="4362539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SUBSTATION X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DA3BA1B-7DFE-E344-A39D-4B49C45D39C7}"/>
              </a:ext>
            </a:extLst>
          </p:cNvPr>
          <p:cNvSpPr txBox="1"/>
          <p:nvPr/>
        </p:nvSpPr>
        <p:spPr>
          <a:xfrm>
            <a:off x="6267838" y="4358630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</a:rPr>
              <a:t>SUBSTATION Y</a:t>
            </a:r>
          </a:p>
        </p:txBody>
      </p:sp>
    </p:spTree>
    <p:extLst>
      <p:ext uri="{BB962C8B-B14F-4D97-AF65-F5344CB8AC3E}">
        <p14:creationId xmlns:p14="http://schemas.microsoft.com/office/powerpoint/2010/main" val="218038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E4119DC1-61A1-4853-AB8B-BEBD9624C17C}"/>
              </a:ext>
            </a:extLst>
          </p:cNvPr>
          <p:cNvGrpSpPr/>
          <p:nvPr/>
        </p:nvGrpSpPr>
        <p:grpSpPr>
          <a:xfrm>
            <a:off x="203830" y="3794472"/>
            <a:ext cx="7385333" cy="2139588"/>
            <a:chOff x="406400" y="3213555"/>
            <a:chExt cx="7385333" cy="2139588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F87BB4E-86CF-4474-8696-A0E7AA8D80EF}"/>
                </a:ext>
              </a:extLst>
            </p:cNvPr>
            <p:cNvGrpSpPr/>
            <p:nvPr/>
          </p:nvGrpSpPr>
          <p:grpSpPr>
            <a:xfrm>
              <a:off x="406400" y="3305164"/>
              <a:ext cx="3391467" cy="674170"/>
              <a:chOff x="113730" y="3614197"/>
              <a:chExt cx="3391467" cy="67417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14CED18-C5F4-4E36-8CBC-52EB41C53E2F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8821269B-5AE2-4273-B37F-416FE232DE36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3" name="Isosceles Triangle 82">
                  <a:extLst>
                    <a:ext uri="{FF2B5EF4-FFF2-40B4-BE49-F238E27FC236}">
                      <a16:creationId xmlns:a16="http://schemas.microsoft.com/office/drawing/2014/main" id="{3F1BBB09-B0FF-40F4-97F5-14CAAC576B0E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9383D993-6134-4A0C-8CC6-496B3B4F6C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6CF4ECF2-A4BB-4F50-B5B8-511052798A1F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243933DD-F8C6-4058-B726-E0826DECFAC3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BC0D958-BCD9-48A2-8287-DABD8E0526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A3E263-AE17-4DFA-B612-9F5408F7A964}"/>
                </a:ext>
              </a:extLst>
            </p:cNvPr>
            <p:cNvGrpSpPr/>
            <p:nvPr/>
          </p:nvGrpSpPr>
          <p:grpSpPr>
            <a:xfrm>
              <a:off x="4400266" y="3305164"/>
              <a:ext cx="3391467" cy="674170"/>
              <a:chOff x="113730" y="3614197"/>
              <a:chExt cx="3391467" cy="674170"/>
            </a:xfrm>
            <a:solidFill>
              <a:srgbClr val="7030A0"/>
            </a:solidFill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694BB8E-785A-41C4-9E29-DD404D5FDFE1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A39FA393-E846-4D84-8599-9A4A2652982C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id="{43F4344D-D75F-406E-A461-660BA83F333C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D6E37BC8-7CB3-4858-B643-AD7AB5394B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F7BD0D1-7A6B-4410-9898-E0425B155297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5F3ACB6-920C-4FC1-8ED4-F8D8AC64AD76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9B20043F-812C-47A9-BD9E-311ADDB47E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" name="TextBox 45">
              <a:extLst>
                <a:ext uri="{FF2B5EF4-FFF2-40B4-BE49-F238E27FC236}">
                  <a16:creationId xmlns:a16="http://schemas.microsoft.com/office/drawing/2014/main" id="{BDF5A4DB-DA9B-4BCC-AB48-2838F7BAE990}"/>
                </a:ext>
              </a:extLst>
            </p:cNvPr>
            <p:cNvSpPr txBox="1"/>
            <p:nvPr/>
          </p:nvSpPr>
          <p:spPr>
            <a:xfrm>
              <a:off x="426121" y="322472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A</a:t>
              </a:r>
            </a:p>
            <a:p>
              <a:r>
                <a:rPr lang="en-US" sz="1100" dirty="0"/>
                <a:t>30 MW ↓</a:t>
              </a:r>
            </a:p>
          </p:txBody>
        </p:sp>
        <p:sp>
          <p:nvSpPr>
            <p:cNvPr id="51" name="TextBox 46">
              <a:extLst>
                <a:ext uri="{FF2B5EF4-FFF2-40B4-BE49-F238E27FC236}">
                  <a16:creationId xmlns:a16="http://schemas.microsoft.com/office/drawing/2014/main" id="{400674A9-BD31-4F6B-8BA2-ED21ACA0B5EC}"/>
                </a:ext>
              </a:extLst>
            </p:cNvPr>
            <p:cNvSpPr txBox="1"/>
            <p:nvPr/>
          </p:nvSpPr>
          <p:spPr>
            <a:xfrm>
              <a:off x="3077929" y="3213556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C</a:t>
              </a:r>
            </a:p>
            <a:p>
              <a:r>
                <a:rPr lang="en-US" sz="1100" dirty="0"/>
                <a:t>25 MW ↓</a:t>
              </a:r>
            </a:p>
          </p:txBody>
        </p:sp>
        <p:sp>
          <p:nvSpPr>
            <p:cNvPr id="52" name="TextBox 47">
              <a:extLst>
                <a:ext uri="{FF2B5EF4-FFF2-40B4-BE49-F238E27FC236}">
                  <a16:creationId xmlns:a16="http://schemas.microsoft.com/office/drawing/2014/main" id="{24AC27B0-00DC-449F-A137-E217D9772D74}"/>
                </a:ext>
              </a:extLst>
            </p:cNvPr>
            <p:cNvSpPr txBox="1"/>
            <p:nvPr/>
          </p:nvSpPr>
          <p:spPr>
            <a:xfrm>
              <a:off x="4337888" y="321355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D</a:t>
              </a:r>
            </a:p>
            <a:p>
              <a:r>
                <a:rPr lang="en-US" sz="1100" dirty="0"/>
                <a:t>20 MW ↓</a:t>
              </a:r>
            </a:p>
          </p:txBody>
        </p:sp>
        <p:sp>
          <p:nvSpPr>
            <p:cNvPr id="53" name="TextBox 48">
              <a:extLst>
                <a:ext uri="{FF2B5EF4-FFF2-40B4-BE49-F238E27FC236}">
                  <a16:creationId xmlns:a16="http://schemas.microsoft.com/office/drawing/2014/main" id="{B2DA3781-489C-4112-9B12-00B932728003}"/>
                </a:ext>
              </a:extLst>
            </p:cNvPr>
            <p:cNvSpPr txBox="1"/>
            <p:nvPr/>
          </p:nvSpPr>
          <p:spPr>
            <a:xfrm>
              <a:off x="7083640" y="3213555"/>
              <a:ext cx="6944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F</a:t>
              </a:r>
            </a:p>
            <a:p>
              <a:r>
                <a:rPr lang="en-US" sz="1100" dirty="0"/>
                <a:t>5 MW ↓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2D2CE29-349C-4056-8DCD-83BA61522DD3}"/>
                </a:ext>
              </a:extLst>
            </p:cNvPr>
            <p:cNvGrpSpPr/>
            <p:nvPr/>
          </p:nvGrpSpPr>
          <p:grpSpPr>
            <a:xfrm>
              <a:off x="2524015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DA6033E0-8855-4B18-9080-ADBF07DCA87F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3C0A0EA-EA75-42C2-A5FC-278CD426A44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6DE8047-8A8C-48B7-8AFB-32E0995194AB}"/>
                </a:ext>
              </a:extLst>
            </p:cNvPr>
            <p:cNvGrpSpPr/>
            <p:nvPr/>
          </p:nvGrpSpPr>
          <p:grpSpPr>
            <a:xfrm>
              <a:off x="1342373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741D3DB-48B4-485E-BC11-B0177E015347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AC7FBF8-04C1-4BBD-8F19-27FD0BEB46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8">
              <a:extLst>
                <a:ext uri="{FF2B5EF4-FFF2-40B4-BE49-F238E27FC236}">
                  <a16:creationId xmlns:a16="http://schemas.microsoft.com/office/drawing/2014/main" id="{1EF11386-AA77-45EC-ADFE-2B6E3F57A64D}"/>
                </a:ext>
              </a:extLst>
            </p:cNvPr>
            <p:cNvSpPr txBox="1"/>
            <p:nvPr/>
          </p:nvSpPr>
          <p:spPr>
            <a:xfrm>
              <a:off x="1068066" y="4583702"/>
              <a:ext cx="85472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A</a:t>
              </a:r>
            </a:p>
          </p:txBody>
        </p:sp>
        <p:sp>
          <p:nvSpPr>
            <p:cNvPr id="57" name="TextBox 59">
              <a:extLst>
                <a:ext uri="{FF2B5EF4-FFF2-40B4-BE49-F238E27FC236}">
                  <a16:creationId xmlns:a16="http://schemas.microsoft.com/office/drawing/2014/main" id="{5FDF91DC-3734-4489-A6E4-8C081B7C8763}"/>
                </a:ext>
              </a:extLst>
            </p:cNvPr>
            <p:cNvSpPr txBox="1"/>
            <p:nvPr/>
          </p:nvSpPr>
          <p:spPr>
            <a:xfrm>
              <a:off x="2252111" y="4583702"/>
              <a:ext cx="15872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40 MW ↓</a:t>
              </a:r>
            </a:p>
            <a:p>
              <a:r>
                <a:rPr lang="en-US" sz="1100" dirty="0"/>
                <a:t>Customer B (&gt;25 MW)</a:t>
              </a:r>
            </a:p>
            <a:p>
              <a:r>
                <a:rPr lang="en-US" sz="1100" dirty="0"/>
                <a:t>and Other Customers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BB39455-04EB-4762-9384-E4BC228C97B0}"/>
                </a:ext>
              </a:extLst>
            </p:cNvPr>
            <p:cNvGrpSpPr/>
            <p:nvPr/>
          </p:nvGrpSpPr>
          <p:grpSpPr>
            <a:xfrm>
              <a:off x="5336239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8A25B0F0-9275-43D3-8C33-55B2148CD0E2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89CDEE1-F083-4B5B-A2FA-D006199CC1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07B2A5B-48B8-47CF-81D6-07F31DC38D38}"/>
                </a:ext>
              </a:extLst>
            </p:cNvPr>
            <p:cNvGrpSpPr/>
            <p:nvPr/>
          </p:nvGrpSpPr>
          <p:grpSpPr>
            <a:xfrm>
              <a:off x="6517881" y="3984471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67A8CFC0-6489-4D26-9D8E-0CA096825E36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4EA39BE-7D62-4B9F-B3EC-CAF3D060B0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69">
              <a:extLst>
                <a:ext uri="{FF2B5EF4-FFF2-40B4-BE49-F238E27FC236}">
                  <a16:creationId xmlns:a16="http://schemas.microsoft.com/office/drawing/2014/main" id="{73018A2C-9C01-4A9A-A52B-18E81C8EF7F6}"/>
                </a:ext>
              </a:extLst>
            </p:cNvPr>
            <p:cNvSpPr txBox="1"/>
            <p:nvPr/>
          </p:nvSpPr>
          <p:spPr>
            <a:xfrm>
              <a:off x="5104445" y="4586507"/>
              <a:ext cx="849913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B</a:t>
              </a:r>
            </a:p>
          </p:txBody>
        </p:sp>
        <p:sp>
          <p:nvSpPr>
            <p:cNvPr id="61" name="TextBox 70">
              <a:extLst>
                <a:ext uri="{FF2B5EF4-FFF2-40B4-BE49-F238E27FC236}">
                  <a16:creationId xmlns:a16="http://schemas.microsoft.com/office/drawing/2014/main" id="{4A692E6A-9C13-475F-98D9-462026A225E4}"/>
                </a:ext>
              </a:extLst>
            </p:cNvPr>
            <p:cNvSpPr txBox="1"/>
            <p:nvPr/>
          </p:nvSpPr>
          <p:spPr>
            <a:xfrm>
              <a:off x="6245977" y="4576278"/>
              <a:ext cx="8483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10 MW ↓</a:t>
              </a:r>
            </a:p>
            <a:p>
              <a:r>
                <a:rPr lang="en-US" sz="1100" dirty="0"/>
                <a:t>Customer 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750" y="3278908"/>
            <a:ext cx="4101849" cy="346735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685BC7"/>
                </a:solidFill>
              </a:rPr>
              <a:t>TSP Actions</a:t>
            </a:r>
          </a:p>
          <a:p>
            <a:r>
              <a:rPr lang="en-US" sz="2800" dirty="0"/>
              <a:t>Identify Load_2 at Substation X </a:t>
            </a:r>
            <a:r>
              <a:rPr lang="en-US" sz="2800" b="1" dirty="0"/>
              <a:t>and</a:t>
            </a:r>
            <a:r>
              <a:rPr lang="en-US" sz="2800" dirty="0"/>
              <a:t> Load_1 at Substation Y as associated with a 25 MW or greater facility in the ERCOT Network Operations Model. </a:t>
            </a:r>
          </a:p>
          <a:p>
            <a:endParaRPr lang="en-US" sz="2800" dirty="0"/>
          </a:p>
          <a:p>
            <a:r>
              <a:rPr lang="en-US" sz="2800" dirty="0"/>
              <a:t>Load_1 at Substation X does not </a:t>
            </a:r>
            <a:r>
              <a:rPr lang="en-US" sz="2700" dirty="0"/>
              <a:t>need to be identified since it is less than 25 MW.</a:t>
            </a:r>
          </a:p>
          <a:p>
            <a:endParaRPr lang="en-US" sz="2700" dirty="0"/>
          </a:p>
          <a:p>
            <a:r>
              <a:rPr lang="en-US" sz="2700" dirty="0"/>
              <a:t>Load_2 at Substation Y does not need to be identified since it is less than 25 MW.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12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436071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8</a:t>
            </a:r>
          </a:p>
          <a:p>
            <a:endParaRPr lang="en-US" sz="2000" b="1" dirty="0"/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 single customer and/or site with a historical peak Demand of 25 MW or larger served from multiple load points across multiple substations in the Network Operations Model </a:t>
            </a:r>
            <a:r>
              <a:rPr lang="en-US" sz="1600" u="sng" dirty="0">
                <a:solidFill>
                  <a:schemeClr val="bg1"/>
                </a:solidFill>
              </a:rPr>
              <a:t>where one load point includes multiple customers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In the example below, Load_1 at Substation X and Load_2 at Substation Y each serve a single customer. Load_2 at Substation X serves Customer B with a peak Demand greater than 25 MW and other, smaller customers. Customer B, from Load_2 at Substation X, is also supplied power from another substation, represented by Load_1 at Substation Y, that does not include any other customer load.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2011334" y="4305799"/>
            <a:ext cx="3819930" cy="162788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48DAC8C-FDEC-F48F-D3F4-759725EF0D14}"/>
              </a:ext>
            </a:extLst>
          </p:cNvPr>
          <p:cNvSpPr txBox="1"/>
          <p:nvPr/>
        </p:nvSpPr>
        <p:spPr>
          <a:xfrm>
            <a:off x="207533" y="4362539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SUBSTATION X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DA3BA1B-7DFE-E344-A39D-4B49C45D39C7}"/>
              </a:ext>
            </a:extLst>
          </p:cNvPr>
          <p:cNvSpPr txBox="1"/>
          <p:nvPr/>
        </p:nvSpPr>
        <p:spPr>
          <a:xfrm>
            <a:off x="6267838" y="4358630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</a:rPr>
              <a:t>SUBSTATION Y</a:t>
            </a:r>
          </a:p>
        </p:txBody>
      </p:sp>
    </p:spTree>
    <p:extLst>
      <p:ext uri="{BB962C8B-B14F-4D97-AF65-F5344CB8AC3E}">
        <p14:creationId xmlns:p14="http://schemas.microsoft.com/office/powerpoint/2010/main" val="3825178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E4119DC1-61A1-4853-AB8B-BEBD9624C17C}"/>
              </a:ext>
            </a:extLst>
          </p:cNvPr>
          <p:cNvGrpSpPr/>
          <p:nvPr/>
        </p:nvGrpSpPr>
        <p:grpSpPr>
          <a:xfrm>
            <a:off x="203830" y="3794472"/>
            <a:ext cx="7385333" cy="1973116"/>
            <a:chOff x="406400" y="3213555"/>
            <a:chExt cx="7385333" cy="1973116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F87BB4E-86CF-4474-8696-A0E7AA8D80EF}"/>
                </a:ext>
              </a:extLst>
            </p:cNvPr>
            <p:cNvGrpSpPr/>
            <p:nvPr/>
          </p:nvGrpSpPr>
          <p:grpSpPr>
            <a:xfrm>
              <a:off x="406400" y="3305164"/>
              <a:ext cx="3391467" cy="674170"/>
              <a:chOff x="113730" y="3614197"/>
              <a:chExt cx="3391467" cy="67417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14CED18-C5F4-4E36-8CBC-52EB41C53E2F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8821269B-5AE2-4273-B37F-416FE232DE36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3" name="Isosceles Triangle 82">
                  <a:extLst>
                    <a:ext uri="{FF2B5EF4-FFF2-40B4-BE49-F238E27FC236}">
                      <a16:creationId xmlns:a16="http://schemas.microsoft.com/office/drawing/2014/main" id="{3F1BBB09-B0FF-40F4-97F5-14CAAC576B0E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9383D993-6134-4A0C-8CC6-496B3B4F6C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6CF4ECF2-A4BB-4F50-B5B8-511052798A1F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243933DD-F8C6-4058-B726-E0826DECFAC3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BC0D958-BCD9-48A2-8287-DABD8E0526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A3E263-AE17-4DFA-B612-9F5408F7A964}"/>
                </a:ext>
              </a:extLst>
            </p:cNvPr>
            <p:cNvGrpSpPr/>
            <p:nvPr/>
          </p:nvGrpSpPr>
          <p:grpSpPr>
            <a:xfrm>
              <a:off x="4400266" y="3305164"/>
              <a:ext cx="3391467" cy="674170"/>
              <a:chOff x="113730" y="3614197"/>
              <a:chExt cx="3391467" cy="674170"/>
            </a:xfrm>
            <a:solidFill>
              <a:srgbClr val="7030A0"/>
            </a:solidFill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694BB8E-785A-41C4-9E29-DD404D5FDFE1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A39FA393-E846-4D84-8599-9A4A2652982C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id="{43F4344D-D75F-406E-A461-660BA83F333C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D6E37BC8-7CB3-4858-B643-AD7AB5394B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F7BD0D1-7A6B-4410-9898-E0425B155297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5F3ACB6-920C-4FC1-8ED4-F8D8AC64AD76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9B20043F-812C-47A9-BD9E-311ADDB47E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" name="TextBox 45">
              <a:extLst>
                <a:ext uri="{FF2B5EF4-FFF2-40B4-BE49-F238E27FC236}">
                  <a16:creationId xmlns:a16="http://schemas.microsoft.com/office/drawing/2014/main" id="{BDF5A4DB-DA9B-4BCC-AB48-2838F7BAE990}"/>
                </a:ext>
              </a:extLst>
            </p:cNvPr>
            <p:cNvSpPr txBox="1"/>
            <p:nvPr/>
          </p:nvSpPr>
          <p:spPr>
            <a:xfrm>
              <a:off x="426121" y="322472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A</a:t>
              </a:r>
            </a:p>
            <a:p>
              <a:r>
                <a:rPr lang="en-US" sz="1100" dirty="0"/>
                <a:t>10 MW ↓</a:t>
              </a:r>
            </a:p>
          </p:txBody>
        </p:sp>
        <p:sp>
          <p:nvSpPr>
            <p:cNvPr id="51" name="TextBox 46">
              <a:extLst>
                <a:ext uri="{FF2B5EF4-FFF2-40B4-BE49-F238E27FC236}">
                  <a16:creationId xmlns:a16="http://schemas.microsoft.com/office/drawing/2014/main" id="{400674A9-BD31-4F6B-8BA2-ED21ACA0B5EC}"/>
                </a:ext>
              </a:extLst>
            </p:cNvPr>
            <p:cNvSpPr txBox="1"/>
            <p:nvPr/>
          </p:nvSpPr>
          <p:spPr>
            <a:xfrm>
              <a:off x="3077929" y="3213556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C</a:t>
              </a:r>
            </a:p>
            <a:p>
              <a:r>
                <a:rPr lang="en-US" sz="1100" dirty="0"/>
                <a:t>25 MW ↓</a:t>
              </a:r>
            </a:p>
          </p:txBody>
        </p:sp>
        <p:sp>
          <p:nvSpPr>
            <p:cNvPr id="52" name="TextBox 47">
              <a:extLst>
                <a:ext uri="{FF2B5EF4-FFF2-40B4-BE49-F238E27FC236}">
                  <a16:creationId xmlns:a16="http://schemas.microsoft.com/office/drawing/2014/main" id="{24AC27B0-00DC-449F-A137-E217D9772D74}"/>
                </a:ext>
              </a:extLst>
            </p:cNvPr>
            <p:cNvSpPr txBox="1"/>
            <p:nvPr/>
          </p:nvSpPr>
          <p:spPr>
            <a:xfrm>
              <a:off x="4337888" y="321355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D</a:t>
              </a:r>
            </a:p>
            <a:p>
              <a:r>
                <a:rPr lang="en-US" sz="1100" dirty="0"/>
                <a:t>20 MW ↓</a:t>
              </a:r>
            </a:p>
          </p:txBody>
        </p:sp>
        <p:sp>
          <p:nvSpPr>
            <p:cNvPr id="53" name="TextBox 48">
              <a:extLst>
                <a:ext uri="{FF2B5EF4-FFF2-40B4-BE49-F238E27FC236}">
                  <a16:creationId xmlns:a16="http://schemas.microsoft.com/office/drawing/2014/main" id="{B2DA3781-489C-4112-9B12-00B932728003}"/>
                </a:ext>
              </a:extLst>
            </p:cNvPr>
            <p:cNvSpPr txBox="1"/>
            <p:nvPr/>
          </p:nvSpPr>
          <p:spPr>
            <a:xfrm>
              <a:off x="7083640" y="3213555"/>
              <a:ext cx="6944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F</a:t>
              </a:r>
            </a:p>
            <a:p>
              <a:r>
                <a:rPr lang="en-US" sz="1100" dirty="0"/>
                <a:t>5 MW ↓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2D2CE29-349C-4056-8DCD-83BA61522DD3}"/>
                </a:ext>
              </a:extLst>
            </p:cNvPr>
            <p:cNvGrpSpPr/>
            <p:nvPr/>
          </p:nvGrpSpPr>
          <p:grpSpPr>
            <a:xfrm>
              <a:off x="2524015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DA6033E0-8855-4B18-9080-ADBF07DCA87F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3C0A0EA-EA75-42C2-A5FC-278CD426A44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6DE8047-8A8C-48B7-8AFB-32E0995194AB}"/>
                </a:ext>
              </a:extLst>
            </p:cNvPr>
            <p:cNvGrpSpPr/>
            <p:nvPr/>
          </p:nvGrpSpPr>
          <p:grpSpPr>
            <a:xfrm>
              <a:off x="1342373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741D3DB-48B4-485E-BC11-B0177E015347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AC7FBF8-04C1-4BBD-8F19-27FD0BEB46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8">
              <a:extLst>
                <a:ext uri="{FF2B5EF4-FFF2-40B4-BE49-F238E27FC236}">
                  <a16:creationId xmlns:a16="http://schemas.microsoft.com/office/drawing/2014/main" id="{1EF11386-AA77-45EC-ADFE-2B6E3F57A64D}"/>
                </a:ext>
              </a:extLst>
            </p:cNvPr>
            <p:cNvSpPr txBox="1"/>
            <p:nvPr/>
          </p:nvSpPr>
          <p:spPr>
            <a:xfrm>
              <a:off x="1068066" y="4583702"/>
              <a:ext cx="85472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A</a:t>
              </a:r>
            </a:p>
          </p:txBody>
        </p:sp>
        <p:sp>
          <p:nvSpPr>
            <p:cNvPr id="57" name="TextBox 59">
              <a:extLst>
                <a:ext uri="{FF2B5EF4-FFF2-40B4-BE49-F238E27FC236}">
                  <a16:creationId xmlns:a16="http://schemas.microsoft.com/office/drawing/2014/main" id="{5FDF91DC-3734-4489-A6E4-8C081B7C8763}"/>
                </a:ext>
              </a:extLst>
            </p:cNvPr>
            <p:cNvSpPr txBox="1"/>
            <p:nvPr/>
          </p:nvSpPr>
          <p:spPr>
            <a:xfrm>
              <a:off x="2252111" y="4583702"/>
              <a:ext cx="9284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20 MW ↓</a:t>
              </a:r>
            </a:p>
            <a:p>
              <a:r>
                <a:rPr lang="en-US" sz="1100" dirty="0"/>
                <a:t>Customer A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BB39455-04EB-4762-9384-E4BC228C97B0}"/>
                </a:ext>
              </a:extLst>
            </p:cNvPr>
            <p:cNvGrpSpPr/>
            <p:nvPr/>
          </p:nvGrpSpPr>
          <p:grpSpPr>
            <a:xfrm>
              <a:off x="5336239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8A25B0F0-9275-43D3-8C33-55B2148CD0E2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89CDEE1-F083-4B5B-A2FA-D006199CC1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07B2A5B-48B8-47CF-81D6-07F31DC38D38}"/>
                </a:ext>
              </a:extLst>
            </p:cNvPr>
            <p:cNvGrpSpPr/>
            <p:nvPr/>
          </p:nvGrpSpPr>
          <p:grpSpPr>
            <a:xfrm>
              <a:off x="6517881" y="3984471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67A8CFC0-6489-4D26-9D8E-0CA096825E36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4EA39BE-7D62-4B9F-B3EC-CAF3D060B0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69">
              <a:extLst>
                <a:ext uri="{FF2B5EF4-FFF2-40B4-BE49-F238E27FC236}">
                  <a16:creationId xmlns:a16="http://schemas.microsoft.com/office/drawing/2014/main" id="{73018A2C-9C01-4A9A-A52B-18E81C8EF7F6}"/>
                </a:ext>
              </a:extLst>
            </p:cNvPr>
            <p:cNvSpPr txBox="1"/>
            <p:nvPr/>
          </p:nvSpPr>
          <p:spPr>
            <a:xfrm>
              <a:off x="5104445" y="4586507"/>
              <a:ext cx="92845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A</a:t>
              </a:r>
            </a:p>
          </p:txBody>
        </p:sp>
        <p:sp>
          <p:nvSpPr>
            <p:cNvPr id="61" name="TextBox 70">
              <a:extLst>
                <a:ext uri="{FF2B5EF4-FFF2-40B4-BE49-F238E27FC236}">
                  <a16:creationId xmlns:a16="http://schemas.microsoft.com/office/drawing/2014/main" id="{4A692E6A-9C13-475F-98D9-462026A225E4}"/>
                </a:ext>
              </a:extLst>
            </p:cNvPr>
            <p:cNvSpPr txBox="1"/>
            <p:nvPr/>
          </p:nvSpPr>
          <p:spPr>
            <a:xfrm>
              <a:off x="6245977" y="4576278"/>
              <a:ext cx="8483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10 MW ↓</a:t>
              </a:r>
            </a:p>
            <a:p>
              <a:r>
                <a:rPr lang="en-US" sz="1100" dirty="0"/>
                <a:t>Customer 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750" y="3000922"/>
            <a:ext cx="4101849" cy="37453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685BC7"/>
                </a:solidFill>
              </a:rPr>
              <a:t>TSP Actions</a:t>
            </a:r>
          </a:p>
          <a:p>
            <a:r>
              <a:rPr lang="en-US" sz="2800" dirty="0"/>
              <a:t>Identify Load_1 and Load_2 at Substation X </a:t>
            </a:r>
            <a:r>
              <a:rPr lang="en-US" sz="2800" b="1" dirty="0"/>
              <a:t>and</a:t>
            </a:r>
            <a:r>
              <a:rPr lang="en-US" sz="2800" dirty="0"/>
              <a:t> Load_1 at Substation Y as associated with a 25 MW or greater facility in the ERCOT Network Operations Model. </a:t>
            </a:r>
          </a:p>
          <a:p>
            <a:endParaRPr lang="en-US" sz="2800" dirty="0"/>
          </a:p>
          <a:p>
            <a:r>
              <a:rPr lang="en-US" sz="2800" dirty="0"/>
              <a:t>Load_2 at Substation Y does not </a:t>
            </a:r>
            <a:r>
              <a:rPr lang="en-US" sz="2700" dirty="0"/>
              <a:t>need to be identified since it is less than 25 MW.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13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9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multiple load points across multiple substations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Load_2 at Substation Y serves a single customer. Load_1 at Substation X, Load_2 at Substation X, and Load_1 at Substation Y represent a single customer with a peak demand of 50 MW split across three transformers located at different substations and do not include any other customer load.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596768" y="4305799"/>
            <a:ext cx="5234496" cy="162788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48DAC8C-FDEC-F48F-D3F4-759725EF0D14}"/>
              </a:ext>
            </a:extLst>
          </p:cNvPr>
          <p:cNvSpPr txBox="1"/>
          <p:nvPr/>
        </p:nvSpPr>
        <p:spPr>
          <a:xfrm>
            <a:off x="1234060" y="4362539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SUBSTATION X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DA3BA1B-7DFE-E344-A39D-4B49C45D39C7}"/>
              </a:ext>
            </a:extLst>
          </p:cNvPr>
          <p:cNvSpPr txBox="1"/>
          <p:nvPr/>
        </p:nvSpPr>
        <p:spPr>
          <a:xfrm>
            <a:off x="6267838" y="4358630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</a:rPr>
              <a:t>SUBSTATION Y</a:t>
            </a:r>
          </a:p>
        </p:txBody>
      </p:sp>
    </p:spTree>
    <p:extLst>
      <p:ext uri="{BB962C8B-B14F-4D97-AF65-F5344CB8AC3E}">
        <p14:creationId xmlns:p14="http://schemas.microsoft.com/office/powerpoint/2010/main" val="2324305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7" name="Group 46">
            <a:extLst>
              <a:ext uri="{FF2B5EF4-FFF2-40B4-BE49-F238E27FC236}">
                <a16:creationId xmlns:a16="http://schemas.microsoft.com/office/drawing/2014/main" id="{E4119DC1-61A1-4853-AB8B-BEBD9624C17C}"/>
              </a:ext>
            </a:extLst>
          </p:cNvPr>
          <p:cNvGrpSpPr/>
          <p:nvPr/>
        </p:nvGrpSpPr>
        <p:grpSpPr>
          <a:xfrm>
            <a:off x="203830" y="3794472"/>
            <a:ext cx="7385333" cy="2139588"/>
            <a:chOff x="406400" y="3213555"/>
            <a:chExt cx="7385333" cy="2139588"/>
          </a:xfrm>
        </p:grpSpPr>
        <p:grpSp>
          <p:nvGrpSpPr>
            <p:cNvPr id="48" name="Group 47">
              <a:extLst>
                <a:ext uri="{FF2B5EF4-FFF2-40B4-BE49-F238E27FC236}">
                  <a16:creationId xmlns:a16="http://schemas.microsoft.com/office/drawing/2014/main" id="{3F87BB4E-86CF-4474-8696-A0E7AA8D80EF}"/>
                </a:ext>
              </a:extLst>
            </p:cNvPr>
            <p:cNvGrpSpPr/>
            <p:nvPr/>
          </p:nvGrpSpPr>
          <p:grpSpPr>
            <a:xfrm>
              <a:off x="406400" y="3305164"/>
              <a:ext cx="3391467" cy="674170"/>
              <a:chOff x="113730" y="3614197"/>
              <a:chExt cx="3391467" cy="674170"/>
            </a:xfrm>
          </p:grpSpPr>
          <p:sp>
            <p:nvSpPr>
              <p:cNvPr id="78" name="Rectangle 77">
                <a:extLst>
                  <a:ext uri="{FF2B5EF4-FFF2-40B4-BE49-F238E27FC236}">
                    <a16:creationId xmlns:a16="http://schemas.microsoft.com/office/drawing/2014/main" id="{314CED18-C5F4-4E36-8CBC-52EB41C53E2F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9" name="Group 78">
                <a:extLst>
                  <a:ext uri="{FF2B5EF4-FFF2-40B4-BE49-F238E27FC236}">
                    <a16:creationId xmlns:a16="http://schemas.microsoft.com/office/drawing/2014/main" id="{8821269B-5AE2-4273-B37F-416FE232DE36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3" name="Isosceles Triangle 82">
                  <a:extLst>
                    <a:ext uri="{FF2B5EF4-FFF2-40B4-BE49-F238E27FC236}">
                      <a16:creationId xmlns:a16="http://schemas.microsoft.com/office/drawing/2014/main" id="{3F1BBB09-B0FF-40F4-97F5-14CAAC576B0E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4" name="Straight Connector 83">
                  <a:extLst>
                    <a:ext uri="{FF2B5EF4-FFF2-40B4-BE49-F238E27FC236}">
                      <a16:creationId xmlns:a16="http://schemas.microsoft.com/office/drawing/2014/main" id="{9383D993-6134-4A0C-8CC6-496B3B4F6C0A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80" name="Group 79">
                <a:extLst>
                  <a:ext uri="{FF2B5EF4-FFF2-40B4-BE49-F238E27FC236}">
                    <a16:creationId xmlns:a16="http://schemas.microsoft.com/office/drawing/2014/main" id="{6CF4ECF2-A4BB-4F50-B5B8-511052798A1F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solidFill>
                <a:schemeClr val="accent5"/>
              </a:solidFill>
            </p:grpSpPr>
            <p:sp>
              <p:nvSpPr>
                <p:cNvPr id="81" name="Isosceles Triangle 80">
                  <a:extLst>
                    <a:ext uri="{FF2B5EF4-FFF2-40B4-BE49-F238E27FC236}">
                      <a16:creationId xmlns:a16="http://schemas.microsoft.com/office/drawing/2014/main" id="{243933DD-F8C6-4058-B726-E0826DECFAC3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chemeClr val="accent5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82" name="Straight Connector 81">
                  <a:extLst>
                    <a:ext uri="{FF2B5EF4-FFF2-40B4-BE49-F238E27FC236}">
                      <a16:creationId xmlns:a16="http://schemas.microsoft.com/office/drawing/2014/main" id="{0BC0D958-BCD9-48A2-8287-DABD8E05268D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chemeClr val="accent5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18A3E263-AE17-4DFA-B612-9F5408F7A964}"/>
                </a:ext>
              </a:extLst>
            </p:cNvPr>
            <p:cNvGrpSpPr/>
            <p:nvPr/>
          </p:nvGrpSpPr>
          <p:grpSpPr>
            <a:xfrm>
              <a:off x="4400266" y="3305164"/>
              <a:ext cx="3391467" cy="674170"/>
              <a:chOff x="113730" y="3614197"/>
              <a:chExt cx="3391467" cy="674170"/>
            </a:xfrm>
            <a:solidFill>
              <a:srgbClr val="7030A0"/>
            </a:solidFill>
          </p:grpSpPr>
          <p:sp>
            <p:nvSpPr>
              <p:cNvPr id="71" name="Rectangle 70">
                <a:extLst>
                  <a:ext uri="{FF2B5EF4-FFF2-40B4-BE49-F238E27FC236}">
                    <a16:creationId xmlns:a16="http://schemas.microsoft.com/office/drawing/2014/main" id="{8694BB8E-785A-41C4-9E29-DD404D5FDFE1}"/>
                  </a:ext>
                </a:extLst>
              </p:cNvPr>
              <p:cNvSpPr/>
              <p:nvPr/>
            </p:nvSpPr>
            <p:spPr>
              <a:xfrm>
                <a:off x="113730" y="4142145"/>
                <a:ext cx="3391467" cy="146222"/>
              </a:xfrm>
              <a:prstGeom prst="rect">
                <a:avLst/>
              </a:prstGeom>
              <a:grpFill/>
              <a:ln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grpSp>
            <p:nvGrpSpPr>
              <p:cNvPr id="72" name="Group 71">
                <a:extLst>
                  <a:ext uri="{FF2B5EF4-FFF2-40B4-BE49-F238E27FC236}">
                    <a16:creationId xmlns:a16="http://schemas.microsoft.com/office/drawing/2014/main" id="{A39FA393-E846-4D84-8599-9A4A2652982C}"/>
                  </a:ext>
                </a:extLst>
              </p:cNvPr>
              <p:cNvGrpSpPr/>
              <p:nvPr/>
            </p:nvGrpSpPr>
            <p:grpSpPr>
              <a:xfrm>
                <a:off x="2388402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6" name="Isosceles Triangle 75">
                  <a:extLst>
                    <a:ext uri="{FF2B5EF4-FFF2-40B4-BE49-F238E27FC236}">
                      <a16:creationId xmlns:a16="http://schemas.microsoft.com/office/drawing/2014/main" id="{43F4344D-D75F-406E-A461-660BA83F333C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7" name="Straight Connector 76">
                  <a:extLst>
                    <a:ext uri="{FF2B5EF4-FFF2-40B4-BE49-F238E27FC236}">
                      <a16:creationId xmlns:a16="http://schemas.microsoft.com/office/drawing/2014/main" id="{D6E37BC8-7CB3-4858-B643-AD7AB5394B79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  <p:grpSp>
            <p:nvGrpSpPr>
              <p:cNvPr id="73" name="Group 72">
                <a:extLst>
                  <a:ext uri="{FF2B5EF4-FFF2-40B4-BE49-F238E27FC236}">
                    <a16:creationId xmlns:a16="http://schemas.microsoft.com/office/drawing/2014/main" id="{2F7BD0D1-7A6B-4410-9898-E0425B155297}"/>
                  </a:ext>
                </a:extLst>
              </p:cNvPr>
              <p:cNvGrpSpPr/>
              <p:nvPr/>
            </p:nvGrpSpPr>
            <p:grpSpPr>
              <a:xfrm>
                <a:off x="892646" y="3614197"/>
                <a:ext cx="314114" cy="572972"/>
                <a:chOff x="3088553" y="3378963"/>
                <a:chExt cx="314114" cy="572972"/>
              </a:xfrm>
              <a:grpFill/>
            </p:grpSpPr>
            <p:sp>
              <p:nvSpPr>
                <p:cNvPr id="74" name="Isosceles Triangle 73">
                  <a:extLst>
                    <a:ext uri="{FF2B5EF4-FFF2-40B4-BE49-F238E27FC236}">
                      <a16:creationId xmlns:a16="http://schemas.microsoft.com/office/drawing/2014/main" id="{D5F3ACB6-920C-4FC1-8ED4-F8D8AC64AD76}"/>
                    </a:ext>
                  </a:extLst>
                </p:cNvPr>
                <p:cNvSpPr/>
                <p:nvPr/>
              </p:nvSpPr>
              <p:spPr>
                <a:xfrm>
                  <a:off x="3088553" y="3378963"/>
                  <a:ext cx="314114" cy="270788"/>
                </a:xfrm>
                <a:prstGeom prst="triangle">
                  <a:avLst/>
                </a:prstGeom>
                <a:grpFill/>
                <a:ln>
                  <a:solidFill>
                    <a:srgbClr val="7030A0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>
                  <a:defPPr>
                    <a:defRPr lang="en-US"/>
                  </a:defPPr>
                  <a:lvl1pPr marL="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1pPr>
                  <a:lvl2pPr marL="457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2pPr>
                  <a:lvl3pPr marL="914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3pPr>
                  <a:lvl4pPr marL="1371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4pPr>
                  <a:lvl5pPr marL="18288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5pPr>
                  <a:lvl6pPr marL="22860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6pPr>
                  <a:lvl7pPr marL="27432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7pPr>
                  <a:lvl8pPr marL="32004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8pPr>
                  <a:lvl9pPr marL="3657600" algn="l" defTabSz="914400" rtl="0" eaLnBrk="1" latinLnBrk="0" hangingPunct="1">
                    <a:defRPr sz="1800" kern="1200">
                      <a:solidFill>
                        <a:schemeClr val="lt1"/>
                      </a:solidFill>
                      <a:latin typeface="+mn-lt"/>
                      <a:ea typeface="+mn-ea"/>
                      <a:cs typeface="+mn-cs"/>
                    </a:defRPr>
                  </a:lvl9pPr>
                </a:lstStyle>
                <a:p>
                  <a:pPr algn="ctr"/>
                  <a:endParaRPr lang="en-US"/>
                </a:p>
              </p:txBody>
            </p:sp>
            <p:cxnSp>
              <p:nvCxnSpPr>
                <p:cNvPr id="75" name="Straight Connector 74">
                  <a:extLst>
                    <a:ext uri="{FF2B5EF4-FFF2-40B4-BE49-F238E27FC236}">
                      <a16:creationId xmlns:a16="http://schemas.microsoft.com/office/drawing/2014/main" id="{9B20043F-812C-47A9-BD9E-311ADDB47EC7}"/>
                    </a:ext>
                  </a:extLst>
                </p:cNvPr>
                <p:cNvCxnSpPr>
                  <a:cxnSpLocks/>
                </p:cNvCxnSpPr>
                <p:nvPr/>
              </p:nvCxnSpPr>
              <p:spPr>
                <a:xfrm>
                  <a:off x="3249613" y="3649751"/>
                  <a:ext cx="0" cy="302184"/>
                </a:xfrm>
                <a:prstGeom prst="line">
                  <a:avLst/>
                </a:prstGeom>
                <a:grpFill/>
                <a:ln w="38100">
                  <a:solidFill>
                    <a:srgbClr val="7030A0"/>
                  </a:solidFill>
                </a:ln>
              </p:spPr>
              <p:style>
                <a:lnRef idx="1">
                  <a:schemeClr val="accent1"/>
                </a:lnRef>
                <a:fillRef idx="0">
                  <a:schemeClr val="accent1"/>
                </a:fillRef>
                <a:effectRef idx="0">
                  <a:schemeClr val="accent1"/>
                </a:effectRef>
                <a:fontRef idx="minor">
                  <a:schemeClr val="tx1"/>
                </a:fontRef>
              </p:style>
            </p:cxnSp>
          </p:grpSp>
        </p:grpSp>
        <p:sp>
          <p:nvSpPr>
            <p:cNvPr id="50" name="TextBox 45">
              <a:extLst>
                <a:ext uri="{FF2B5EF4-FFF2-40B4-BE49-F238E27FC236}">
                  <a16:creationId xmlns:a16="http://schemas.microsoft.com/office/drawing/2014/main" id="{BDF5A4DB-DA9B-4BCC-AB48-2838F7BAE990}"/>
                </a:ext>
              </a:extLst>
            </p:cNvPr>
            <p:cNvSpPr txBox="1"/>
            <p:nvPr/>
          </p:nvSpPr>
          <p:spPr>
            <a:xfrm>
              <a:off x="426121" y="322472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A</a:t>
              </a:r>
            </a:p>
            <a:p>
              <a:r>
                <a:rPr lang="en-US" sz="1100" dirty="0"/>
                <a:t>30 MW ↓</a:t>
              </a:r>
            </a:p>
          </p:txBody>
        </p:sp>
        <p:sp>
          <p:nvSpPr>
            <p:cNvPr id="51" name="TextBox 46">
              <a:extLst>
                <a:ext uri="{FF2B5EF4-FFF2-40B4-BE49-F238E27FC236}">
                  <a16:creationId xmlns:a16="http://schemas.microsoft.com/office/drawing/2014/main" id="{400674A9-BD31-4F6B-8BA2-ED21ACA0B5EC}"/>
                </a:ext>
              </a:extLst>
            </p:cNvPr>
            <p:cNvSpPr txBox="1"/>
            <p:nvPr/>
          </p:nvSpPr>
          <p:spPr>
            <a:xfrm>
              <a:off x="3077929" y="3213556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C</a:t>
              </a:r>
            </a:p>
            <a:p>
              <a:r>
                <a:rPr lang="en-US" sz="1100" dirty="0"/>
                <a:t>25 MW ↓</a:t>
              </a:r>
            </a:p>
          </p:txBody>
        </p:sp>
        <p:sp>
          <p:nvSpPr>
            <p:cNvPr id="52" name="TextBox 47">
              <a:extLst>
                <a:ext uri="{FF2B5EF4-FFF2-40B4-BE49-F238E27FC236}">
                  <a16:creationId xmlns:a16="http://schemas.microsoft.com/office/drawing/2014/main" id="{24AC27B0-00DC-449F-A137-E217D9772D74}"/>
                </a:ext>
              </a:extLst>
            </p:cNvPr>
            <p:cNvSpPr txBox="1"/>
            <p:nvPr/>
          </p:nvSpPr>
          <p:spPr>
            <a:xfrm>
              <a:off x="4337888" y="3213555"/>
              <a:ext cx="766557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D</a:t>
              </a:r>
            </a:p>
            <a:p>
              <a:r>
                <a:rPr lang="en-US" sz="1100" dirty="0"/>
                <a:t>20 MW ↓</a:t>
              </a:r>
            </a:p>
          </p:txBody>
        </p:sp>
        <p:sp>
          <p:nvSpPr>
            <p:cNvPr id="53" name="TextBox 48">
              <a:extLst>
                <a:ext uri="{FF2B5EF4-FFF2-40B4-BE49-F238E27FC236}">
                  <a16:creationId xmlns:a16="http://schemas.microsoft.com/office/drawing/2014/main" id="{B2DA3781-489C-4112-9B12-00B932728003}"/>
                </a:ext>
              </a:extLst>
            </p:cNvPr>
            <p:cNvSpPr txBox="1"/>
            <p:nvPr/>
          </p:nvSpPr>
          <p:spPr>
            <a:xfrm>
              <a:off x="7083640" y="3213555"/>
              <a:ext cx="694421" cy="43088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SUB F</a:t>
              </a:r>
            </a:p>
            <a:p>
              <a:r>
                <a:rPr lang="en-US" sz="1100" dirty="0"/>
                <a:t>5 MW ↓</a:t>
              </a:r>
            </a:p>
          </p:txBody>
        </p:sp>
        <p:grpSp>
          <p:nvGrpSpPr>
            <p:cNvPr id="54" name="Group 53">
              <a:extLst>
                <a:ext uri="{FF2B5EF4-FFF2-40B4-BE49-F238E27FC236}">
                  <a16:creationId xmlns:a16="http://schemas.microsoft.com/office/drawing/2014/main" id="{92D2CE29-349C-4056-8DCD-83BA61522DD3}"/>
                </a:ext>
              </a:extLst>
            </p:cNvPr>
            <p:cNvGrpSpPr/>
            <p:nvPr/>
          </p:nvGrpSpPr>
          <p:grpSpPr>
            <a:xfrm>
              <a:off x="2524015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9" name="Isosceles Triangle 68">
                <a:extLst>
                  <a:ext uri="{FF2B5EF4-FFF2-40B4-BE49-F238E27FC236}">
                    <a16:creationId xmlns:a16="http://schemas.microsoft.com/office/drawing/2014/main" id="{DA6033E0-8855-4B18-9080-ADBF07DCA87F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70" name="Straight Connector 69">
                <a:extLst>
                  <a:ext uri="{FF2B5EF4-FFF2-40B4-BE49-F238E27FC236}">
                    <a16:creationId xmlns:a16="http://schemas.microsoft.com/office/drawing/2014/main" id="{13C0A0EA-EA75-42C2-A5FC-278CD426A44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5" name="Group 54">
              <a:extLst>
                <a:ext uri="{FF2B5EF4-FFF2-40B4-BE49-F238E27FC236}">
                  <a16:creationId xmlns:a16="http://schemas.microsoft.com/office/drawing/2014/main" id="{B6DE8047-8A8C-48B7-8AFB-32E0995194AB}"/>
                </a:ext>
              </a:extLst>
            </p:cNvPr>
            <p:cNvGrpSpPr/>
            <p:nvPr/>
          </p:nvGrpSpPr>
          <p:grpSpPr>
            <a:xfrm>
              <a:off x="1342373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7" name="Isosceles Triangle 66">
                <a:extLst>
                  <a:ext uri="{FF2B5EF4-FFF2-40B4-BE49-F238E27FC236}">
                    <a16:creationId xmlns:a16="http://schemas.microsoft.com/office/drawing/2014/main" id="{3741D3DB-48B4-485E-BC11-B0177E015347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8" name="Straight Connector 67">
                <a:extLst>
                  <a:ext uri="{FF2B5EF4-FFF2-40B4-BE49-F238E27FC236}">
                    <a16:creationId xmlns:a16="http://schemas.microsoft.com/office/drawing/2014/main" id="{DAC7FBF8-04C1-4BBD-8F19-27FD0BEB4677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chemeClr val="accent5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6" name="TextBox 58">
              <a:extLst>
                <a:ext uri="{FF2B5EF4-FFF2-40B4-BE49-F238E27FC236}">
                  <a16:creationId xmlns:a16="http://schemas.microsoft.com/office/drawing/2014/main" id="{1EF11386-AA77-45EC-ADFE-2B6E3F57A64D}"/>
                </a:ext>
              </a:extLst>
            </p:cNvPr>
            <p:cNvSpPr txBox="1"/>
            <p:nvPr/>
          </p:nvSpPr>
          <p:spPr>
            <a:xfrm>
              <a:off x="1068066" y="4583702"/>
              <a:ext cx="854721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A</a:t>
              </a:r>
            </a:p>
          </p:txBody>
        </p:sp>
        <p:sp>
          <p:nvSpPr>
            <p:cNvPr id="57" name="TextBox 59">
              <a:extLst>
                <a:ext uri="{FF2B5EF4-FFF2-40B4-BE49-F238E27FC236}">
                  <a16:creationId xmlns:a16="http://schemas.microsoft.com/office/drawing/2014/main" id="{5FDF91DC-3734-4489-A6E4-8C081B7C8763}"/>
                </a:ext>
              </a:extLst>
            </p:cNvPr>
            <p:cNvSpPr txBox="1"/>
            <p:nvPr/>
          </p:nvSpPr>
          <p:spPr>
            <a:xfrm>
              <a:off x="2252111" y="4583702"/>
              <a:ext cx="1587294" cy="7694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40 MW ↓</a:t>
              </a:r>
            </a:p>
            <a:p>
              <a:r>
                <a:rPr lang="en-US" sz="1100" dirty="0"/>
                <a:t>Customer B (&lt;25 MW)</a:t>
              </a:r>
            </a:p>
            <a:p>
              <a:r>
                <a:rPr lang="en-US" sz="1100" dirty="0"/>
                <a:t>and Other Customers</a:t>
              </a:r>
            </a:p>
          </p:txBody>
        </p:sp>
        <p:grpSp>
          <p:nvGrpSpPr>
            <p:cNvPr id="58" name="Group 57">
              <a:extLst>
                <a:ext uri="{FF2B5EF4-FFF2-40B4-BE49-F238E27FC236}">
                  <a16:creationId xmlns:a16="http://schemas.microsoft.com/office/drawing/2014/main" id="{1BB39455-04EB-4762-9384-E4BC228C97B0}"/>
                </a:ext>
              </a:extLst>
            </p:cNvPr>
            <p:cNvGrpSpPr/>
            <p:nvPr/>
          </p:nvGrpSpPr>
          <p:grpSpPr>
            <a:xfrm>
              <a:off x="5336239" y="3979334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5" name="Isosceles Triangle 64">
                <a:extLst>
                  <a:ext uri="{FF2B5EF4-FFF2-40B4-BE49-F238E27FC236}">
                    <a16:creationId xmlns:a16="http://schemas.microsoft.com/office/drawing/2014/main" id="{8A25B0F0-9275-43D3-8C33-55B2148CD0E2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6" name="Straight Connector 65">
                <a:extLst>
                  <a:ext uri="{FF2B5EF4-FFF2-40B4-BE49-F238E27FC236}">
                    <a16:creationId xmlns:a16="http://schemas.microsoft.com/office/drawing/2014/main" id="{D89CDEE1-F083-4B5B-A2FA-D006199CC1A4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grpSp>
          <p:nvGrpSpPr>
            <p:cNvPr id="59" name="Group 58">
              <a:extLst>
                <a:ext uri="{FF2B5EF4-FFF2-40B4-BE49-F238E27FC236}">
                  <a16:creationId xmlns:a16="http://schemas.microsoft.com/office/drawing/2014/main" id="{207B2A5B-48B8-47CF-81D6-07F31DC38D38}"/>
                </a:ext>
              </a:extLst>
            </p:cNvPr>
            <p:cNvGrpSpPr/>
            <p:nvPr/>
          </p:nvGrpSpPr>
          <p:grpSpPr>
            <a:xfrm>
              <a:off x="6517881" y="3984471"/>
              <a:ext cx="314114" cy="572972"/>
              <a:chOff x="1961578" y="3005485"/>
              <a:chExt cx="314114" cy="572972"/>
            </a:xfrm>
            <a:noFill/>
          </p:grpSpPr>
          <p:sp>
            <p:nvSpPr>
              <p:cNvPr id="63" name="Isosceles Triangle 62">
                <a:extLst>
                  <a:ext uri="{FF2B5EF4-FFF2-40B4-BE49-F238E27FC236}">
                    <a16:creationId xmlns:a16="http://schemas.microsoft.com/office/drawing/2014/main" id="{67A8CFC0-6489-4D26-9D8E-0CA096825E36}"/>
                  </a:ext>
                </a:extLst>
              </p:cNvPr>
              <p:cNvSpPr/>
              <p:nvPr/>
            </p:nvSpPr>
            <p:spPr>
              <a:xfrm rot="10800000">
                <a:off x="1961578" y="3307669"/>
                <a:ext cx="314114" cy="270788"/>
              </a:xfrm>
              <a:prstGeom prst="triangl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en-US"/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en-US"/>
              </a:p>
            </p:txBody>
          </p:sp>
          <p:cxnSp>
            <p:nvCxnSpPr>
              <p:cNvPr id="64" name="Straight Connector 63">
                <a:extLst>
                  <a:ext uri="{FF2B5EF4-FFF2-40B4-BE49-F238E27FC236}">
                    <a16:creationId xmlns:a16="http://schemas.microsoft.com/office/drawing/2014/main" id="{34EA39BE-7D62-4B9F-B3EC-CAF3D060B022}"/>
                  </a:ext>
                </a:extLst>
              </p:cNvPr>
              <p:cNvCxnSpPr>
                <a:cxnSpLocks/>
              </p:cNvCxnSpPr>
              <p:nvPr/>
            </p:nvCxnSpPr>
            <p:spPr>
              <a:xfrm rot="10800000">
                <a:off x="2114632" y="3005485"/>
                <a:ext cx="0" cy="302184"/>
              </a:xfrm>
              <a:prstGeom prst="line">
                <a:avLst/>
              </a:prstGeom>
              <a:grpFill/>
              <a:ln w="38100">
                <a:solidFill>
                  <a:srgbClr val="7030A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0" name="TextBox 69">
              <a:extLst>
                <a:ext uri="{FF2B5EF4-FFF2-40B4-BE49-F238E27FC236}">
                  <a16:creationId xmlns:a16="http://schemas.microsoft.com/office/drawing/2014/main" id="{73018A2C-9C01-4A9A-A52B-18E81C8EF7F6}"/>
                </a:ext>
              </a:extLst>
            </p:cNvPr>
            <p:cNvSpPr txBox="1"/>
            <p:nvPr/>
          </p:nvSpPr>
          <p:spPr>
            <a:xfrm>
              <a:off x="5104445" y="4586507"/>
              <a:ext cx="849913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Load_1</a:t>
              </a:r>
            </a:p>
            <a:p>
              <a:r>
                <a:rPr lang="en-US" sz="1100" dirty="0"/>
                <a:t>15 MW ↓</a:t>
              </a:r>
            </a:p>
            <a:p>
              <a:r>
                <a:rPr lang="en-US" sz="1100" dirty="0"/>
                <a:t>Customer B</a:t>
              </a:r>
            </a:p>
          </p:txBody>
        </p:sp>
        <p:sp>
          <p:nvSpPr>
            <p:cNvPr id="61" name="TextBox 70">
              <a:extLst>
                <a:ext uri="{FF2B5EF4-FFF2-40B4-BE49-F238E27FC236}">
                  <a16:creationId xmlns:a16="http://schemas.microsoft.com/office/drawing/2014/main" id="{4A692E6A-9C13-475F-98D9-462026A225E4}"/>
                </a:ext>
              </a:extLst>
            </p:cNvPr>
            <p:cNvSpPr txBox="1"/>
            <p:nvPr/>
          </p:nvSpPr>
          <p:spPr>
            <a:xfrm>
              <a:off x="6245977" y="4576278"/>
              <a:ext cx="848309" cy="60016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US" sz="1100" dirty="0"/>
                <a:t>Load_2</a:t>
              </a:r>
            </a:p>
            <a:p>
              <a:r>
                <a:rPr lang="en-US" sz="1100" dirty="0"/>
                <a:t>10 MW ↓</a:t>
              </a:r>
            </a:p>
            <a:p>
              <a:r>
                <a:rPr lang="en-US" sz="1100" dirty="0"/>
                <a:t>Customer C</a:t>
              </a: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3750" y="3503458"/>
            <a:ext cx="4101849" cy="3242809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685BC7"/>
                </a:solidFill>
              </a:rPr>
              <a:t>TSP Actions</a:t>
            </a:r>
          </a:p>
          <a:p>
            <a:r>
              <a:rPr lang="en-US" sz="2800" dirty="0"/>
              <a:t>Identify Load_2 at Substation X </a:t>
            </a:r>
            <a:r>
              <a:rPr lang="en-US" sz="2800" b="1" dirty="0"/>
              <a:t>and</a:t>
            </a:r>
            <a:r>
              <a:rPr lang="en-US" sz="2800" dirty="0"/>
              <a:t> Load_1 at Substation Y as associated with a 25 MW or greater facility in the ERCOT Network Operations Model. </a:t>
            </a:r>
          </a:p>
          <a:p>
            <a:endParaRPr lang="en-US" sz="2800" dirty="0"/>
          </a:p>
          <a:p>
            <a:r>
              <a:rPr lang="en-US" sz="2800" dirty="0"/>
              <a:t>Load_1 at Substation X does not </a:t>
            </a:r>
            <a:r>
              <a:rPr lang="en-US" sz="2700" dirty="0"/>
              <a:t>need to be identified since it is less than 25 MW.</a:t>
            </a:r>
          </a:p>
          <a:p>
            <a:endParaRPr lang="en-US" sz="2700" dirty="0"/>
          </a:p>
          <a:p>
            <a:r>
              <a:rPr lang="en-US" sz="2700" dirty="0"/>
              <a:t>Load_2 at Substation Y does not need to be identified since it is less than 25 MW.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660621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10</a:t>
            </a:r>
          </a:p>
          <a:p>
            <a:endParaRPr lang="en-US" sz="48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635558" y="924322"/>
            <a:ext cx="8962883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bg1"/>
                </a:solidFill>
              </a:rPr>
              <a:t>A single customer and/or site with a historical peak Demand of 25 MW or larger served from multiple load points across multiple substations in the Network Operations Model </a:t>
            </a:r>
            <a:r>
              <a:rPr lang="en-US" sz="1600" u="sng" dirty="0">
                <a:solidFill>
                  <a:schemeClr val="bg1"/>
                </a:solidFill>
              </a:rPr>
              <a:t>where one load point includes multiple customers</a:t>
            </a:r>
            <a:r>
              <a:rPr lang="en-US" sz="1600" dirty="0">
                <a:solidFill>
                  <a:schemeClr val="bg1"/>
                </a:solidFill>
              </a:rPr>
              <a:t>.</a:t>
            </a:r>
          </a:p>
          <a:p>
            <a:endParaRPr lang="en-US" sz="1600" dirty="0">
              <a:solidFill>
                <a:schemeClr val="bg1"/>
              </a:solidFill>
            </a:endParaRPr>
          </a:p>
          <a:p>
            <a:r>
              <a:rPr lang="en-US" sz="1600" dirty="0">
                <a:solidFill>
                  <a:schemeClr val="bg1"/>
                </a:solidFill>
              </a:rPr>
              <a:t>In the example below, Load_1 at Substation X and Load_2 at Substation Y each serve a single customer. Load_2 at Substation X serves Customer B with a peak Demand </a:t>
            </a:r>
            <a:r>
              <a:rPr lang="en-US" sz="1600" u="sng" dirty="0">
                <a:solidFill>
                  <a:schemeClr val="bg1"/>
                </a:solidFill>
              </a:rPr>
              <a:t>less than 25 MW</a:t>
            </a:r>
            <a:r>
              <a:rPr lang="en-US" sz="1600" dirty="0">
                <a:solidFill>
                  <a:schemeClr val="bg1"/>
                </a:solidFill>
              </a:rPr>
              <a:t> and other, smaller customers. Customer B, from Load_2 at Substation X, is also supplied power from another substation, represented by Load_1 at Substation Y, that does not include any other customer load. Customer B has a peak demand of 25 MW or larger across Load_2 at Substation X and Load_1 at Substation Y.</a:t>
            </a:r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8291C3D-B89D-8CCD-8EB2-6EC9C2A54D3A}"/>
              </a:ext>
            </a:extLst>
          </p:cNvPr>
          <p:cNvSpPr/>
          <p:nvPr/>
        </p:nvSpPr>
        <p:spPr>
          <a:xfrm>
            <a:off x="2011334" y="4305799"/>
            <a:ext cx="3819930" cy="162788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5" name="TextBox 84">
            <a:extLst>
              <a:ext uri="{FF2B5EF4-FFF2-40B4-BE49-F238E27FC236}">
                <a16:creationId xmlns:a16="http://schemas.microsoft.com/office/drawing/2014/main" id="{D48DAC8C-FDEC-F48F-D3F4-759725EF0D14}"/>
              </a:ext>
            </a:extLst>
          </p:cNvPr>
          <p:cNvSpPr txBox="1"/>
          <p:nvPr/>
        </p:nvSpPr>
        <p:spPr>
          <a:xfrm>
            <a:off x="207533" y="4362539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>
                <a:solidFill>
                  <a:schemeClr val="bg1"/>
                </a:solidFill>
              </a:rPr>
              <a:t>SUBSTATION X</a:t>
            </a:r>
          </a:p>
        </p:txBody>
      </p:sp>
      <p:sp>
        <p:nvSpPr>
          <p:cNvPr id="86" name="TextBox 85">
            <a:extLst>
              <a:ext uri="{FF2B5EF4-FFF2-40B4-BE49-F238E27FC236}">
                <a16:creationId xmlns:a16="http://schemas.microsoft.com/office/drawing/2014/main" id="{BDA3BA1B-7DFE-E344-A39D-4B49C45D39C7}"/>
              </a:ext>
            </a:extLst>
          </p:cNvPr>
          <p:cNvSpPr txBox="1"/>
          <p:nvPr/>
        </p:nvSpPr>
        <p:spPr>
          <a:xfrm>
            <a:off x="6267838" y="4358630"/>
            <a:ext cx="1324972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100" b="1" dirty="0">
                <a:solidFill>
                  <a:schemeClr val="bg1"/>
                </a:solidFill>
              </a:rPr>
              <a:t>SUBSTATION Y</a:t>
            </a:r>
          </a:p>
        </p:txBody>
      </p:sp>
    </p:spTree>
    <p:extLst>
      <p:ext uri="{BB962C8B-B14F-4D97-AF65-F5344CB8AC3E}">
        <p14:creationId xmlns:p14="http://schemas.microsoft.com/office/powerpoint/2010/main" val="12803837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FAD5E-A176-6586-93EC-3AF0ADBB7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Loads 25 MW or Greater - Draft End Use Classifications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7606C89-C496-B78C-4EB7-E0D547F517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Oil and Gas Production, Processing, and Transmission</a:t>
            </a:r>
          </a:p>
          <a:p>
            <a:r>
              <a:rPr lang="en-US" dirty="0"/>
              <a:t>Oil and Chemical Refining</a:t>
            </a:r>
          </a:p>
          <a:p>
            <a:r>
              <a:rPr lang="en-US" dirty="0"/>
              <a:t>Steel Manufacturing</a:t>
            </a:r>
          </a:p>
          <a:p>
            <a:r>
              <a:rPr lang="en-US" dirty="0"/>
              <a:t>Cryptocurrency Mining</a:t>
            </a:r>
          </a:p>
          <a:p>
            <a:r>
              <a:rPr lang="en-US" dirty="0"/>
              <a:t>Data Center (non-Cryptocurrency)</a:t>
            </a:r>
          </a:p>
          <a:p>
            <a:r>
              <a:rPr lang="en-US" dirty="0"/>
              <a:t>Hydrogen and </a:t>
            </a:r>
            <a:r>
              <a:rPr lang="en-US" dirty="0" err="1"/>
              <a:t>Electrofuel</a:t>
            </a:r>
            <a:r>
              <a:rPr lang="en-US" dirty="0"/>
              <a:t> Production</a:t>
            </a:r>
          </a:p>
          <a:p>
            <a:r>
              <a:rPr lang="en-US" dirty="0"/>
              <a:t>Other Industrial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F480BCB-05BB-9AE6-F361-439E398EB9A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861081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13ACCF-FE36-A5D9-D17E-B48F548CC2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AEC7"/>
                </a:solidFill>
              </a:rPr>
              <a:t>Appendix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EF60495-C318-B8F8-FFA4-5483D51EB91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Summary of NPRR1234 by Section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D22FF9B-4773-8CAC-020F-71A431E552A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29984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sz="2800" b="1" dirty="0">
                <a:solidFill>
                  <a:srgbClr val="00AEC7"/>
                </a:solidFill>
              </a:rPr>
              <a:t>Section 2.1 – Definitions </a:t>
            </a:r>
          </a:p>
          <a:p>
            <a:r>
              <a:rPr lang="en-US" b="1" dirty="0"/>
              <a:t>Interconnecting Large Load Entity (ILLE) –</a:t>
            </a:r>
            <a:r>
              <a:rPr lang="en-US" dirty="0"/>
              <a:t> Any Entity that has submitted a request to interconnect a Large Load to the ERCOT system. </a:t>
            </a:r>
            <a:r>
              <a:rPr lang="en-US" dirty="0" err="1"/>
              <a:t>Analagous</a:t>
            </a:r>
            <a:r>
              <a:rPr lang="en-US" dirty="0"/>
              <a:t> to an Interconnecting Entity in the generation interconnection process</a:t>
            </a:r>
          </a:p>
          <a:p>
            <a:endParaRPr lang="en-US" b="1" dirty="0"/>
          </a:p>
          <a:p>
            <a:r>
              <a:rPr lang="en-US" b="1" dirty="0"/>
              <a:t>Large Load – </a:t>
            </a:r>
            <a:r>
              <a:rPr lang="en-US" dirty="0"/>
              <a:t>One or more Facilities at a single site with an aggregate peak Demand greater than or equal to 75 MW behind one or more common Points of Interconnection (POIs) or Service Delivery Points</a:t>
            </a:r>
          </a:p>
          <a:p>
            <a:endParaRPr lang="en-US" b="1" dirty="0"/>
          </a:p>
          <a:p>
            <a:r>
              <a:rPr lang="en-US" b="1" dirty="0"/>
              <a:t>Large Load Interconnection Study (LLIS) – </a:t>
            </a:r>
            <a:r>
              <a:rPr lang="en-US" dirty="0"/>
              <a:t>The set of interconnection studies done by the TSP for a Large Load connecting in 2 years or less</a:t>
            </a:r>
          </a:p>
          <a:p>
            <a:pPr marL="0" indent="0">
              <a:buNone/>
            </a:pPr>
            <a:endParaRPr lang="en-US" b="1" dirty="0"/>
          </a:p>
          <a:p>
            <a:r>
              <a:rPr lang="en-US" b="1" dirty="0"/>
              <a:t>Other New or Modified Terms – </a:t>
            </a:r>
            <a:r>
              <a:rPr lang="en-US" dirty="0" err="1"/>
              <a:t>Subsynchronous</a:t>
            </a:r>
            <a:r>
              <a:rPr lang="en-US" dirty="0"/>
              <a:t> </a:t>
            </a:r>
            <a:r>
              <a:rPr lang="en-US" dirty="0" err="1"/>
              <a:t>Ferroresonance</a:t>
            </a:r>
            <a:r>
              <a:rPr lang="en-US" dirty="0"/>
              <a:t> (SSFR), Torque Amplification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sz="2800" b="1" dirty="0">
                <a:solidFill>
                  <a:srgbClr val="00AEC7"/>
                </a:solidFill>
              </a:rPr>
              <a:t>Section 2.2 – Acronyms</a:t>
            </a:r>
            <a:endParaRPr lang="en-US" dirty="0"/>
          </a:p>
          <a:p>
            <a:r>
              <a:rPr lang="en-US" dirty="0"/>
              <a:t>Added acronyms for ILLE, LLIS, and SSFR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29551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3.1.1 – Role of ERCOT</a:t>
            </a:r>
          </a:p>
          <a:p>
            <a:r>
              <a:rPr lang="en-US" sz="2000" dirty="0"/>
              <a:t>Updated “SSR” to “SSO”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3.1.5.11 – Evaluation of Transmission Facilities Planned Outage or Maintenance Outage Requests</a:t>
            </a:r>
            <a:endParaRPr lang="en-US" sz="2200" dirty="0"/>
          </a:p>
          <a:p>
            <a:r>
              <a:rPr lang="en-US" sz="2000" dirty="0"/>
              <a:t>Updated “SSR” to “SSO”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3.3.2 – Types of Work Requiring ERCOT Approval</a:t>
            </a:r>
            <a:endParaRPr lang="en-US" sz="2200" dirty="0"/>
          </a:p>
          <a:p>
            <a:r>
              <a:rPr lang="en-US" sz="2000" dirty="0"/>
              <a:t>Added subparagraph (e), Large Load Interconnections, to the list of modeling work that requires ERCOT approval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6562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3.10.7.2 – Modeling of Resources and Transmission Loads</a:t>
            </a:r>
          </a:p>
          <a:p>
            <a:r>
              <a:rPr lang="en-US" sz="2000" dirty="0"/>
              <a:t>Modified paragraph (7) to apply to Resource Entities and changed “Model Load” to “Load Point.”</a:t>
            </a:r>
          </a:p>
          <a:p>
            <a:r>
              <a:rPr lang="en-US" sz="2000" b="1" dirty="0"/>
              <a:t>Added new paragraphs (14), (15), and (16) </a:t>
            </a:r>
            <a:r>
              <a:rPr lang="en-US" sz="2000" dirty="0"/>
              <a:t>to describe Transmission Service Providers’, Resource Entities’, or Interconnecting Entities’ responsibilities to identify in the Network Operations Model load points serving customer with peak Demand of 25 MW or greater.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3.10.7.5 – Telemetry Requirements</a:t>
            </a:r>
            <a:endParaRPr lang="en-US" sz="2200" dirty="0"/>
          </a:p>
          <a:p>
            <a:r>
              <a:rPr lang="en-US" sz="2000" dirty="0"/>
              <a:t>Modified paragraph (4) to change “Model Load” to “Load Point.”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3.10.7.5.1</a:t>
            </a:r>
            <a:endParaRPr lang="en-US" sz="2200" dirty="0"/>
          </a:p>
          <a:p>
            <a:r>
              <a:rPr lang="en-US" sz="2000" dirty="0"/>
              <a:t>Modified paragraph (4)(a) to change “Model Load” to “Load Point.”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3395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CC7AA4-E8BA-03A1-A601-69776177B6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80D3AA-37C2-98C8-2D2E-2364F47763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/>
              <a:t>Overview of Significant Changes in NPRR1234 and New Modeling Requirements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/>
              <a:t>Appendix – Summary of NPRR1234 by Section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21DF6-7251-42CC-1A56-2D6CCB739B6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4569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3.15 – Voltage Support</a:t>
            </a:r>
          </a:p>
          <a:p>
            <a:r>
              <a:rPr lang="en-US" sz="2000" dirty="0"/>
              <a:t>Modified paragraph (13) to specify that the addition of a 20 MW or greater Load to a Generation site constitutes a modification that requires a new reactive study.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3.15.3 – Generation Resource Requirements Related to Voltage Support</a:t>
            </a:r>
            <a:endParaRPr lang="en-US" sz="2200" dirty="0"/>
          </a:p>
          <a:p>
            <a:r>
              <a:rPr lang="en-US" sz="2000" dirty="0"/>
              <a:t>Added paragraph (12), which requires a new reactive study if a Load 20 MW or more is added to a Generation site.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9337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 – </a:t>
            </a:r>
            <a:r>
              <a:rPr lang="en-US" sz="2200" b="1" dirty="0" err="1">
                <a:solidFill>
                  <a:srgbClr val="00AEC7"/>
                </a:solidFill>
              </a:rPr>
              <a:t>Subsynchronous</a:t>
            </a:r>
            <a:r>
              <a:rPr lang="en-US" sz="2200" b="1" dirty="0">
                <a:solidFill>
                  <a:srgbClr val="00AEC7"/>
                </a:solidFill>
              </a:rPr>
              <a:t> Oscillation</a:t>
            </a:r>
            <a:endParaRPr lang="en-US" sz="2200" strike="sngStrike" dirty="0"/>
          </a:p>
          <a:p>
            <a:r>
              <a:rPr lang="en-US" sz="2000" dirty="0"/>
              <a:t>Section heading changed to replace “Resonance” with “Oscillation.”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3.22.1 – </a:t>
            </a:r>
            <a:r>
              <a:rPr lang="en-US" sz="2200" b="1" dirty="0" err="1">
                <a:solidFill>
                  <a:srgbClr val="00AEC7"/>
                </a:solidFill>
              </a:rPr>
              <a:t>Subsynchronous</a:t>
            </a:r>
            <a:r>
              <a:rPr lang="en-US" sz="2200" b="1" dirty="0">
                <a:solidFill>
                  <a:srgbClr val="00AEC7"/>
                </a:solidFill>
              </a:rPr>
              <a:t> Oscillation Vulnerability Assessment</a:t>
            </a:r>
            <a:endParaRPr lang="en-US" sz="2200" strike="sngStrike" dirty="0"/>
          </a:p>
          <a:p>
            <a:r>
              <a:rPr lang="en-US" sz="2000" dirty="0"/>
              <a:t>Section heading changed to replace “Resonance” with “Oscillation.”</a:t>
            </a:r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Added paragraph (2) to require that the SSO vulnerability assessment includes the interactions between Generation Resources and series capacitors.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3.22.1.1 – Existing Generation Resource Assessment</a:t>
            </a:r>
            <a:endParaRPr lang="en-US" sz="2200" strike="sngStrike" dirty="0"/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Clarified screening criteria.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3.22.1.2 – Generation Resource or Energy Storage Resource Interconnection Assessment</a:t>
            </a:r>
            <a:endParaRPr lang="en-US" sz="2200" strike="sngStrike" dirty="0"/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Clarified screening criteria.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0716766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3.22.1.3 – Transmission Project Assessment</a:t>
            </a:r>
            <a:endParaRPr lang="en-US" sz="2200" strike="sngStrike" dirty="0"/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Clarified screening criteria.</a:t>
            </a:r>
          </a:p>
          <a:p>
            <a:r>
              <a:rPr lang="en-US" sz="2000" dirty="0"/>
              <a:t>In paragraph (2), added that existing Large Loads and Large Loads that have completed all planning studies must be including in an SSO vulnerability assessment for a new transmission project.</a:t>
            </a:r>
          </a:p>
          <a:p>
            <a:r>
              <a:rPr lang="en-US" sz="2000" dirty="0"/>
              <a:t>Added </a:t>
            </a:r>
            <a:r>
              <a:rPr lang="en-US" sz="2000" b="1" dirty="0"/>
              <a:t>new</a:t>
            </a:r>
            <a:r>
              <a:rPr lang="en-US" sz="2000" dirty="0"/>
              <a:t> paragraphs (7) and (8) to provide more details when and how mitigation should be addressed for SSO interactions between Large Loads and transmission projects.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FF8200"/>
                </a:solidFill>
              </a:rPr>
              <a:t>(NEW) </a:t>
            </a:r>
            <a:r>
              <a:rPr lang="en-US" sz="2200" b="1" dirty="0">
                <a:solidFill>
                  <a:srgbClr val="00AEC7"/>
                </a:solidFill>
              </a:rPr>
              <a:t>Section 3.22.1.4 – Large Load Interconnection Assessment</a:t>
            </a:r>
            <a:endParaRPr lang="en-US" sz="2200" strike="sngStrike" dirty="0"/>
          </a:p>
          <a:p>
            <a:r>
              <a:rPr lang="en-US" sz="2000" dirty="0"/>
              <a:t>Added a new section to address SSO interactions on existing Facilities from the proposed interconnection of a new Large Load, including load modeling, mitigation, and countermeasures.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85267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3.22.1.5 – Annual SSO Review</a:t>
            </a:r>
            <a:endParaRPr lang="en-US" sz="2200" strike="sngStrike" dirty="0"/>
          </a:p>
          <a:p>
            <a:r>
              <a:rPr lang="en-US" sz="2000" dirty="0"/>
              <a:t>Renumbered section after the addition of the new 3.22.1.4, Large Load Interconnection Assessment.</a:t>
            </a:r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Clarified screening criteria.</a:t>
            </a:r>
          </a:p>
          <a:p>
            <a:r>
              <a:rPr lang="en-US" sz="2000" dirty="0"/>
              <a:t>Added a </a:t>
            </a:r>
            <a:r>
              <a:rPr lang="en-US" sz="2000" b="1" dirty="0"/>
              <a:t>new</a:t>
            </a:r>
            <a:r>
              <a:rPr lang="en-US" sz="2000" dirty="0"/>
              <a:t> paragraph (1)(c) to detail the ongoing obligations of Large Loads in the annual SSO review.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3.22.2 – </a:t>
            </a:r>
            <a:r>
              <a:rPr lang="en-US" sz="2200" b="1" dirty="0" err="1">
                <a:solidFill>
                  <a:srgbClr val="00AEC7"/>
                </a:solidFill>
              </a:rPr>
              <a:t>Subsynchronous</a:t>
            </a:r>
            <a:r>
              <a:rPr lang="en-US" sz="2200" b="1" dirty="0">
                <a:solidFill>
                  <a:srgbClr val="00AEC7"/>
                </a:solidFill>
              </a:rPr>
              <a:t> Oscillation Vulnerability Assessment Criteria </a:t>
            </a:r>
            <a:endParaRPr lang="en-US" sz="2200" strike="sngStrike" dirty="0"/>
          </a:p>
          <a:p>
            <a:r>
              <a:rPr lang="en-US" sz="2000" dirty="0"/>
              <a:t>Changed “SSR” to “SSO” and “</a:t>
            </a:r>
            <a:r>
              <a:rPr lang="en-US" sz="2000" dirty="0" err="1"/>
              <a:t>Subsynchronous</a:t>
            </a:r>
            <a:r>
              <a:rPr lang="en-US" sz="2000" dirty="0"/>
              <a:t> Resonance” to “</a:t>
            </a:r>
            <a:r>
              <a:rPr lang="en-US" sz="2000" dirty="0" err="1"/>
              <a:t>Subsynchronous</a:t>
            </a:r>
            <a:r>
              <a:rPr lang="en-US" sz="2000" dirty="0"/>
              <a:t> Oscillation.”</a:t>
            </a:r>
          </a:p>
          <a:p>
            <a:r>
              <a:rPr lang="en-US" sz="2000" dirty="0"/>
              <a:t>Clarified screening criteria.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31664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3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3.22.3 – </a:t>
            </a:r>
            <a:r>
              <a:rPr lang="en-US" sz="2200" b="1" dirty="0" err="1">
                <a:solidFill>
                  <a:srgbClr val="00AEC7"/>
                </a:solidFill>
              </a:rPr>
              <a:t>Subsynchronous</a:t>
            </a:r>
            <a:r>
              <a:rPr lang="en-US" sz="2200" b="1" dirty="0">
                <a:solidFill>
                  <a:srgbClr val="00AEC7"/>
                </a:solidFill>
              </a:rPr>
              <a:t> Resonance Monitoring</a:t>
            </a:r>
            <a:endParaRPr lang="en-US" sz="2200" strike="sngStrike" dirty="0"/>
          </a:p>
          <a:p>
            <a:r>
              <a:rPr lang="en-US" sz="2000" dirty="0"/>
              <a:t>Changed “SSR” to “SSO.”</a:t>
            </a:r>
          </a:p>
          <a:p>
            <a:r>
              <a:rPr lang="en-US" sz="2000" dirty="0"/>
              <a:t>Clarified screening criteria.</a:t>
            </a:r>
          </a:p>
          <a:p>
            <a:r>
              <a:rPr lang="en-US" sz="2000" dirty="0"/>
              <a:t>Added paragraph (2) to describe how Large Loads will be assessed for potential vulnerability to SSO.</a:t>
            </a:r>
          </a:p>
          <a:p>
            <a:r>
              <a:rPr lang="en-US" sz="2000" dirty="0"/>
              <a:t>Modified paragraph (4) to clarify which assessments apply to Generation Resources and those that apply to Large Loads.</a:t>
            </a:r>
          </a:p>
          <a:p>
            <a:pPr marL="0" indent="0"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7355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C87776-62DE-8BAE-CB26-4A0A0A0493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NPRR1234 – Changes to Section 16 and ERCOT Fee Schedule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FFA457E-A7BC-B299-6CE2-F2F57FE099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43962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200" b="1" dirty="0">
                <a:solidFill>
                  <a:srgbClr val="00AEC7"/>
                </a:solidFill>
              </a:rPr>
              <a:t>Section 16.5 – Registration of a Resource Entity</a:t>
            </a:r>
            <a:endParaRPr lang="en-US" sz="2200" strike="sngStrike" dirty="0"/>
          </a:p>
          <a:p>
            <a:r>
              <a:rPr lang="en-US" sz="2000" dirty="0"/>
              <a:t>Changed “SSR” to “SSO.”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b="1" dirty="0">
                <a:solidFill>
                  <a:srgbClr val="00AEC7"/>
                </a:solidFill>
              </a:rPr>
              <a:t>ERCOT Fee Schedule</a:t>
            </a:r>
            <a:endParaRPr lang="en-US" sz="2000" strike="sngStrike" dirty="0"/>
          </a:p>
          <a:p>
            <a:r>
              <a:rPr lang="en-US" sz="1800" dirty="0"/>
              <a:t>Added a $14,000 Large Load Interconnection Study fee to the ERCOT Fee Schedule.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5A3360E-0ADF-3820-1240-850F6898C5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21006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29EC7-1829-2989-0E5A-066285F3F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600" dirty="0"/>
              <a:t>NPRR1234 – New Concepts &amp; Significant Changes from NPRR1191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0C3085-A4E8-0EF0-6CCD-B950EA58B92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06400" y="762000"/>
            <a:ext cx="11379200" cy="5589639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This NPRR implements the changed approach announced at the April 1 LFLTF. The following concepts from NPRR1191 do not appear in NPRR1234</a:t>
            </a:r>
          </a:p>
          <a:p>
            <a:pPr lvl="1"/>
            <a:r>
              <a:rPr lang="en-US" dirty="0"/>
              <a:t>Registered Curtailable Loads (RCLs)</a:t>
            </a:r>
          </a:p>
          <a:p>
            <a:pPr lvl="1"/>
            <a:r>
              <a:rPr lang="en-US" dirty="0"/>
              <a:t>Ramping limitations on Large Loads</a:t>
            </a:r>
          </a:p>
          <a:p>
            <a:pPr lvl="1"/>
            <a:r>
              <a:rPr lang="en-US" dirty="0"/>
              <a:t>Voltage Ride Through (VRT) requirements for Large Loads</a:t>
            </a:r>
          </a:p>
          <a:p>
            <a:endParaRPr lang="en-US" dirty="0"/>
          </a:p>
          <a:p>
            <a:r>
              <a:rPr lang="en-US" dirty="0"/>
              <a:t>ERCOT remains concerned about the ramping and VRT issues and will explore other solutions such as procurement of additional AS and other system improvements.</a:t>
            </a:r>
          </a:p>
          <a:p>
            <a:endParaRPr lang="en-US" dirty="0"/>
          </a:p>
          <a:p>
            <a:r>
              <a:rPr lang="en-US" dirty="0"/>
              <a:t>Language in Section 16 requiring the registration of a load 25 MW or greater with ERCOT has been removed and replaced with a new requirement in Section 3.10.7.2 requiring identification and classification of loads 25 MW or greater in the Network Operations Model.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5189D8-CAAA-EEF6-9DF1-3A374021851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0776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51C66-B5CD-46F9-E6B5-D36426D8D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Additional Details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02513-CD22-6FF2-CAC3-9986F190F5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TSPs will need to identify a load point or collection of load points serving a site with a historical, requested, or expected peak Demand 25 MW or greater in the ERCOT Network Operations Model.</a:t>
            </a:r>
          </a:p>
          <a:p>
            <a:endParaRPr lang="en-US" dirty="0"/>
          </a:p>
          <a:p>
            <a:r>
              <a:rPr lang="en-US" dirty="0"/>
              <a:t>RE will need to identify a load point or collection of load points serving a behind the meter load (excluding aux load) with a historical, requested, or expected peak Demand 25 MW or greater in the Resource Registration Data.</a:t>
            </a:r>
          </a:p>
          <a:p>
            <a:endParaRPr lang="en-US" dirty="0"/>
          </a:p>
          <a:p>
            <a:r>
              <a:rPr lang="en-US" dirty="0"/>
              <a:t>Load points serving sites 25-75 MW may include additional customers &lt;25 MW.</a:t>
            </a:r>
          </a:p>
          <a:p>
            <a:endParaRPr lang="en-US" dirty="0"/>
          </a:p>
          <a:p>
            <a:r>
              <a:rPr lang="en-US" dirty="0"/>
              <a:t>For each load point identified, the TSP/RE must also provide the primary end-use activity from a list of broad categories.</a:t>
            </a:r>
          </a:p>
          <a:p>
            <a:endParaRPr lang="en-US" dirty="0"/>
          </a:p>
          <a:p>
            <a:r>
              <a:rPr lang="en-US" dirty="0"/>
              <a:t>The goal of these requirements is to allow ERCOT to improve its load forecasts and to provide real-time visibility to system operators.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626CB9-4EC0-8612-81A1-86ABF0A4AD2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47638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23">
            <a:extLst>
              <a:ext uri="{FF2B5EF4-FFF2-40B4-BE49-F238E27FC236}">
                <a16:creationId xmlns:a16="http://schemas.microsoft.com/office/drawing/2014/main" id="{45238A23-5C36-660D-15F6-F7965BDF74E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4502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00AEC7"/>
                </a:solidFill>
              </a:rPr>
              <a:t>TSP Actions</a:t>
            </a:r>
          </a:p>
          <a:p>
            <a:r>
              <a:rPr lang="en-US" dirty="0"/>
              <a:t>Identify Load_1 as a 25 MW or greater facility in the ERCOT Network Operations Model</a:t>
            </a:r>
          </a:p>
          <a:p>
            <a:endParaRPr lang="en-US" dirty="0"/>
          </a:p>
          <a:p>
            <a:r>
              <a:rPr lang="en-US" dirty="0"/>
              <a:t>Identify the primary end use category of Load_1 from a pre-defined list.</a:t>
            </a:r>
          </a:p>
          <a:p>
            <a:endParaRPr lang="en-US" dirty="0"/>
          </a:p>
          <a:p>
            <a:r>
              <a:rPr lang="en-US" dirty="0"/>
              <a:t>Load_2 does not need to be identified since it is less than 25 MW.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facilities.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00AE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1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single load point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85 MW of customer load. Load_1 serves a single facility with a peak Demand of 40 MW and does not include any other customer load. Load_2 represents a single, smaller customer and Load_3 includes many customers across multiple sites, none of whom are 25 MW or greater individually.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083113"/>
            <a:ext cx="1030539" cy="193205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3213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>
            <a:extLst>
              <a:ext uri="{FF2B5EF4-FFF2-40B4-BE49-F238E27FC236}">
                <a16:creationId xmlns:a16="http://schemas.microsoft.com/office/drawing/2014/main" id="{719318B9-9B42-9B05-643E-66D26D6D8A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91883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5B6770"/>
                </a:solidFill>
              </a:rPr>
              <a:t>RE Actions</a:t>
            </a:r>
          </a:p>
          <a:p>
            <a:r>
              <a:rPr lang="en-US" sz="1600" dirty="0"/>
              <a:t>Identify Load_1 as associated with a 25 MW or greater facility in its Resource Registration Data.</a:t>
            </a:r>
          </a:p>
          <a:p>
            <a:endParaRPr lang="en-US" sz="1600" dirty="0"/>
          </a:p>
          <a:p>
            <a:r>
              <a:rPr lang="en-US" sz="1600" dirty="0"/>
              <a:t>Identify the primary end use category of Load_1 from a pre-defined list.</a:t>
            </a:r>
          </a:p>
          <a:p>
            <a:endParaRPr lang="en-US" sz="1600" dirty="0"/>
          </a:p>
          <a:p>
            <a:r>
              <a:rPr lang="en-US" sz="1600" dirty="0"/>
              <a:t>The Aux load should </a:t>
            </a:r>
            <a:r>
              <a:rPr lang="en-US" sz="1600" u="sng" dirty="0"/>
              <a:t>not</a:t>
            </a:r>
            <a:r>
              <a:rPr lang="en-US" sz="1600" dirty="0"/>
              <a:t> be identified as a 25 MW or greater facility.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5B677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2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located with a Generation Resource served from a single load point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from the previous example is served behind the meter of a Generation Resource. The generator also has 5 MW of Aux load.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571999"/>
            <a:ext cx="1030539" cy="175078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7331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FAC741DC-7FBB-4368-3966-2FE8C76143C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03947"/>
            <a:ext cx="6048721" cy="24502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fontScale="62500" lnSpcReduction="20000"/>
          </a:bodyPr>
          <a:lstStyle/>
          <a:p>
            <a:pPr marL="0" indent="0">
              <a:buNone/>
            </a:pPr>
            <a:r>
              <a:rPr lang="en-US" sz="2900" b="1" dirty="0">
                <a:solidFill>
                  <a:srgbClr val="003865"/>
                </a:solidFill>
              </a:rPr>
              <a:t>TSP Actions</a:t>
            </a:r>
          </a:p>
          <a:p>
            <a:r>
              <a:rPr lang="en-US" dirty="0"/>
              <a:t>Identify Load_1 AND Load_2 as associated with a 25 MW or greater site in the ERCOT Network Operations Model. Even though neither point individually exceeds 25 MW, both should be included because the correspond to a single site.</a:t>
            </a:r>
          </a:p>
          <a:p>
            <a:endParaRPr lang="en-US" dirty="0"/>
          </a:p>
          <a:p>
            <a:r>
              <a:rPr lang="en-US" dirty="0"/>
              <a:t>Identify the primary end use category of Load_1 and Load_2 from a pre-defined list.</a:t>
            </a:r>
          </a:p>
          <a:p>
            <a:endParaRPr lang="en-US" dirty="0"/>
          </a:p>
          <a:p>
            <a:r>
              <a:rPr lang="en-US" dirty="0"/>
              <a:t>Load_3 does not need to be identified because it is composed of many customers and sites.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00386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3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served from a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the example below, a substation serves 65 MW of customer load. Load_1 and Load_2 correspond to a single site with a peak Demand of 35 MW. Load_3 includes many customers across a multiple sites, none of whom are 25 MW or greater individually.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083113"/>
            <a:ext cx="2678269" cy="1932050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00750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Picture 37">
            <a:extLst>
              <a:ext uri="{FF2B5EF4-FFF2-40B4-BE49-F238E27FC236}">
                <a16:creationId xmlns:a16="http://schemas.microsoft.com/office/drawing/2014/main" id="{DCE410DB-7AC1-9CC9-D13D-ABF37D220B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841751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685BC7"/>
                </a:solidFill>
              </a:rPr>
              <a:t>RE Actions</a:t>
            </a:r>
          </a:p>
          <a:p>
            <a:r>
              <a:rPr lang="en-US" sz="1600" dirty="0"/>
              <a:t>Identify Load_1 AND Load_2 as associated with a 25 MW or greater facility in the Resource Registration data. Even though neither point individually exceeds 25 MW, both should be included because </a:t>
            </a:r>
            <a:r>
              <a:rPr lang="en-US" sz="1600" b="1" dirty="0"/>
              <a:t>the total load, excluding aux load, behind the POI exceeds 25 MW</a:t>
            </a:r>
            <a:r>
              <a:rPr lang="en-US" sz="1600" dirty="0"/>
              <a:t>.</a:t>
            </a:r>
          </a:p>
          <a:p>
            <a:endParaRPr lang="en-US" sz="1600" dirty="0"/>
          </a:p>
          <a:p>
            <a:r>
              <a:rPr lang="en-US" sz="1600" dirty="0"/>
              <a:t>Identify the primary end use category of Load_1 and Load_2 from a pre-defined list.</a:t>
            </a:r>
          </a:p>
          <a:p>
            <a:endParaRPr lang="en-US" sz="1600" dirty="0"/>
          </a:p>
          <a:p>
            <a:r>
              <a:rPr lang="en-US" sz="1600" dirty="0"/>
              <a:t>The Aux loads should </a:t>
            </a:r>
            <a:r>
              <a:rPr lang="en-US" sz="1600" u="sng" dirty="0"/>
              <a:t>not</a:t>
            </a:r>
            <a:r>
              <a:rPr lang="en-US" sz="1600" dirty="0"/>
              <a:t> be identified as part of a 25 MW or greater facility.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685BC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4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25 MW or larger located with a Generation Resource served from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and Load_2 from the previous example are served behind the meter of a Generation Resource. The generator also has 5 MW of Aux load.</a:t>
            </a:r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A012484B-0304-8C22-F25C-E7843E6A6FB1}"/>
              </a:ext>
            </a:extLst>
          </p:cNvPr>
          <p:cNvSpPr/>
          <p:nvPr/>
        </p:nvSpPr>
        <p:spPr>
          <a:xfrm>
            <a:off x="1296202" y="4571999"/>
            <a:ext cx="1908725" cy="1750787"/>
          </a:xfrm>
          <a:prstGeom prst="roundRect">
            <a:avLst/>
          </a:prstGeom>
          <a:noFill/>
          <a:ln w="76200">
            <a:solidFill>
              <a:srgbClr val="FF82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31742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FCEA8581-E861-5986-B132-1479DABBA4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6400" y="3429000"/>
            <a:ext cx="6048721" cy="283827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564F1D7-AD54-68B8-FECD-DDC6C245D4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Modeling of Loads 25 MW or Greater – Conceptual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53BEA2-0BFB-B61B-6AD3-5C13402D98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27634" y="3000922"/>
            <a:ext cx="5457966" cy="374534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1800" b="1" dirty="0">
                <a:solidFill>
                  <a:srgbClr val="26D07C"/>
                </a:solidFill>
              </a:rPr>
              <a:t>RE Actions</a:t>
            </a:r>
          </a:p>
          <a:p>
            <a:r>
              <a:rPr lang="en-US" sz="1600" dirty="0"/>
              <a:t>No loads need to be identified as associated with a 25 MW or greater facility in the Resource Registration data. Even though the total load behind the POI exceeds 25 MW, the non-aux load peak Demand is less than 25 MW.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234FB2-8A82-FE7F-00AF-7D290A42387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04CA3CDF-F8CF-EDC6-644F-FF946271342D}"/>
              </a:ext>
            </a:extLst>
          </p:cNvPr>
          <p:cNvSpPr/>
          <p:nvPr/>
        </p:nvSpPr>
        <p:spPr>
          <a:xfrm>
            <a:off x="406400" y="842837"/>
            <a:ext cx="11379200" cy="2158085"/>
          </a:xfrm>
          <a:prstGeom prst="roundRect">
            <a:avLst/>
          </a:prstGeom>
          <a:solidFill>
            <a:srgbClr val="26D07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800" b="1" dirty="0"/>
              <a:t>Example 5</a:t>
            </a:r>
          </a:p>
          <a:p>
            <a:endParaRPr lang="en-US" sz="1600" b="1" dirty="0"/>
          </a:p>
          <a:p>
            <a:endParaRPr lang="en-US" sz="2800" b="1" dirty="0"/>
          </a:p>
          <a:p>
            <a:endParaRPr lang="en-US" sz="2800" b="1" dirty="0"/>
          </a:p>
          <a:p>
            <a:endParaRPr lang="en-US" sz="2800" b="1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7ED71E1-1E4D-4C60-FA57-EF6A69D5D4B9}"/>
              </a:ext>
            </a:extLst>
          </p:cNvPr>
          <p:cNvSpPr txBox="1"/>
          <p:nvPr/>
        </p:nvSpPr>
        <p:spPr>
          <a:xfrm>
            <a:off x="2531444" y="924322"/>
            <a:ext cx="906699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chemeClr val="bg1"/>
                </a:solidFill>
              </a:rPr>
              <a:t>A single customer and/or site with a historical peak Demand of 22 MW located with a Generation Resource served from multiple load points in the Network Operations Model.</a:t>
            </a:r>
          </a:p>
          <a:p>
            <a:endParaRPr lang="en-US" dirty="0">
              <a:solidFill>
                <a:schemeClr val="bg1"/>
              </a:solidFill>
            </a:endParaRPr>
          </a:p>
          <a:p>
            <a:r>
              <a:rPr lang="en-US" dirty="0">
                <a:solidFill>
                  <a:schemeClr val="bg1"/>
                </a:solidFill>
              </a:rPr>
              <a:t>In this example, the same Load_1 and Load_2 from the previous example are served behind the meter of a Generation Resource. The total peak Demand of these two load points is 22 MW. The generator also has 5 MW of Aux load.</a:t>
            </a:r>
          </a:p>
        </p:txBody>
      </p:sp>
    </p:spTree>
    <p:extLst>
      <p:ext uri="{BB962C8B-B14F-4D97-AF65-F5344CB8AC3E}">
        <p14:creationId xmlns:p14="http://schemas.microsoft.com/office/powerpoint/2010/main" val="4257927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over Slid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Horizont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Gray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6EBF0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Vertical Theme">
  <a:themeElements>
    <a:clrScheme name="ERCOT Brand Colors">
      <a:dk1>
        <a:srgbClr val="2D3338"/>
      </a:dk1>
      <a:lt1>
        <a:srgbClr val="FFFFFF"/>
      </a:lt1>
      <a:dk2>
        <a:srgbClr val="5B6770"/>
      </a:dk2>
      <a:lt2>
        <a:srgbClr val="E6EBF0"/>
      </a:lt2>
      <a:accent1>
        <a:srgbClr val="00AEC7"/>
      </a:accent1>
      <a:accent2>
        <a:srgbClr val="7C858C"/>
      </a:accent2>
      <a:accent3>
        <a:srgbClr val="26D07C"/>
      </a:accent3>
      <a:accent4>
        <a:srgbClr val="003865"/>
      </a:accent4>
      <a:accent5>
        <a:srgbClr val="685BC7"/>
      </a:accent5>
      <a:accent6>
        <a:srgbClr val="1F8B9D"/>
      </a:accent6>
      <a:hlink>
        <a:srgbClr val="0063B4"/>
      </a:hlink>
      <a:folHlink>
        <a:srgbClr val="800080"/>
      </a:folHlink>
    </a:clrScheme>
    <a:fontScheme name="H1-Aqu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74409F5E5BB984CA898E4671C979DCF" ma:contentTypeVersion="14" ma:contentTypeDescription="Create a new document." ma:contentTypeScope="" ma:versionID="96e6c9df6db1628142df4ae1876ddf0f">
  <xsd:schema xmlns:xsd="http://www.w3.org/2001/XMLSchema" xmlns:xs="http://www.w3.org/2001/XMLSchema" xmlns:p="http://schemas.microsoft.com/office/2006/metadata/properties" xmlns:ns2="723a8b7a-cd21-471e-94a6-6be23f24a34b" xmlns:ns3="6093d562-e644-4fa2-a2d5-67c193c082f0" targetNamespace="http://schemas.microsoft.com/office/2006/metadata/properties" ma:root="true" ma:fieldsID="bb19289c70ebc9a91c88c61d302a534a" ns2:_="" ns3:_="">
    <xsd:import namespace="723a8b7a-cd21-471e-94a6-6be23f24a34b"/>
    <xsd:import namespace="6093d562-e644-4fa2-a2d5-67c193c082f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ObjectDetectorVersions" minOccurs="0"/>
                <xsd:element ref="ns2:MediaServiceSearchProperties" minOccurs="0"/>
                <xsd:element ref="ns2:MediaServiceDateTaken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23a8b7a-cd21-471e-94a6-6be23f24a34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a102f585-f336-4ab5-8023-668eed9f00b2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093d562-e644-4fa2-a2d5-67c193c082f0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fbdb1876-48ed-4234-b0ae-a5f00806a9d3}" ma:internalName="TaxCatchAll" ma:showField="CatchAllData" ma:web="6093d562-e644-4fa2-a2d5-67c193c082f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723a8b7a-cd21-471e-94a6-6be23f24a34b">
      <Terms xmlns="http://schemas.microsoft.com/office/infopath/2007/PartnerControls"/>
    </lcf76f155ced4ddcb4097134ff3c332f>
    <TaxCatchAll xmlns="6093d562-e644-4fa2-a2d5-67c193c082f0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4F988C9-3785-40C5-9FBB-64790A15CF4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23a8b7a-cd21-471e-94a6-6be23f24a34b"/>
    <ds:schemaRef ds:uri="6093d562-e644-4fa2-a2d5-67c193c082f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1A526C54-2038-4DDB-9077-84C80FF069E0}">
  <ds:schemaRefs>
    <ds:schemaRef ds:uri="723a8b7a-cd21-471e-94a6-6be23f24a34b"/>
    <ds:schemaRef ds:uri="http://purl.org/dc/elements/1.1/"/>
    <ds:schemaRef ds:uri="http://purl.org/dc/dcmitype/"/>
    <ds:schemaRef ds:uri="http://schemas.microsoft.com/office/infopath/2007/PartnerControls"/>
    <ds:schemaRef ds:uri="http://schemas.microsoft.com/office/2006/documentManagement/types"/>
    <ds:schemaRef ds:uri="http://www.w3.org/XML/1998/namespace"/>
    <ds:schemaRef ds:uri="http://purl.org/dc/terms/"/>
    <ds:schemaRef ds:uri="http://schemas.microsoft.com/office/2006/metadata/properties"/>
    <ds:schemaRef ds:uri="http://schemas.openxmlformats.org/package/2006/metadata/core-properties"/>
    <ds:schemaRef ds:uri="6093d562-e644-4fa2-a2d5-67c193c082f0"/>
  </ds:schemaRefs>
</ds:datastoreItem>
</file>

<file path=customXml/itemProps3.xml><?xml version="1.0" encoding="utf-8"?>
<ds:datastoreItem xmlns:ds="http://schemas.openxmlformats.org/officeDocument/2006/customXml" ds:itemID="{9F18ABE5-2C97-4413-ACB0-B3080BAFCAD6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3775</TotalTime>
  <Words>3320</Words>
  <Application>Microsoft Office PowerPoint</Application>
  <PresentationFormat>Widescreen</PresentationFormat>
  <Paragraphs>392</Paragraphs>
  <Slides>25</Slides>
  <Notes>21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25</vt:i4>
      </vt:variant>
    </vt:vector>
  </HeadingPairs>
  <TitlesOfParts>
    <vt:vector size="30" baseType="lpstr">
      <vt:lpstr>Arial</vt:lpstr>
      <vt:lpstr>Calibri</vt:lpstr>
      <vt:lpstr>Cover Slide</vt:lpstr>
      <vt:lpstr>Horizontal Theme</vt:lpstr>
      <vt:lpstr>Vertical Theme</vt:lpstr>
      <vt:lpstr>PowerPoint Presentation</vt:lpstr>
      <vt:lpstr>Agenda</vt:lpstr>
      <vt:lpstr>NPRR1234 – New Concepts &amp; Significant Changes from NPRR1191</vt:lpstr>
      <vt:lpstr>Modeling of Loads 25 MW or Greater – Additional Details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Modeling of Loads 25 MW or Greater – Conceptual Examples</vt:lpstr>
      <vt:lpstr>Loads 25 MW or Greater - Draft End Use Classifications</vt:lpstr>
      <vt:lpstr>Appendix</vt:lpstr>
      <vt:lpstr>NPRR1234 – Changes to Section 2</vt:lpstr>
      <vt:lpstr>NPRR1234 – Changes to Section 3</vt:lpstr>
      <vt:lpstr>NPRR1234 – Changes to Section 3 (continued)</vt:lpstr>
      <vt:lpstr>NPRR1234 – Changes to Section 3 (continued)</vt:lpstr>
      <vt:lpstr>NPRR1234 – Changes to Section 3 (continued)</vt:lpstr>
      <vt:lpstr>NPRR1234 – Changes to Section 3 (continued)</vt:lpstr>
      <vt:lpstr>NPRR1234 – Changes to Section 3 (continued)</vt:lpstr>
      <vt:lpstr>NPRR1234 – Changes to Section 3 (continued)</vt:lpstr>
      <vt:lpstr>NPRR1234 – Changes to Section 16 and ERCOT Fee Schedule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Springer, Agee</cp:lastModifiedBy>
  <cp:revision>1</cp:revision>
  <cp:lastPrinted>2017-10-10T21:31:05Z</cp:lastPrinted>
  <dcterms:created xsi:type="dcterms:W3CDTF">2016-01-21T15:20:31Z</dcterms:created>
  <dcterms:modified xsi:type="dcterms:W3CDTF">2024-08-17T01:38:44Z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0x010100274409F5E5BB984CA898E4671C979DCF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2023-04-04T20:11:08Z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bf2916b5-40d5-464a-a6ad-5ac6ebbcbc61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ediaServiceImageTags">
    <vt:lpwstr/>
  </property>
</Properties>
</file>