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28" r:id="rId7"/>
    <p:sldId id="333" r:id="rId8"/>
    <p:sldId id="335" r:id="rId9"/>
    <p:sldId id="336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78323" autoAdjust="0"/>
  </p:normalViewPr>
  <p:slideViewPr>
    <p:cSldViewPr snapToGrid="0" snapToObjects="1">
      <p:cViewPr varScale="1">
        <p:scale>
          <a:sx n="87" d="100"/>
          <a:sy n="87" d="100"/>
        </p:scale>
        <p:origin x="1902" y="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EBEC7F4D-5346-40B9-B473-B82E32813C01}"/>
    <pc:docChg chg="custSel modSld">
      <pc:chgData name="Rich, Katie" userId="3620f8dc-0feb-404a-830b-2bf5ef6469a8" providerId="ADAL" clId="{EBEC7F4D-5346-40B9-B473-B82E32813C01}" dt="2024-08-12T19:12:45.470" v="373" actId="20577"/>
      <pc:docMkLst>
        <pc:docMk/>
      </pc:docMkLst>
      <pc:sldChg chg="modSp mod">
        <pc:chgData name="Rich, Katie" userId="3620f8dc-0feb-404a-830b-2bf5ef6469a8" providerId="ADAL" clId="{EBEC7F4D-5346-40B9-B473-B82E32813C01}" dt="2024-08-12T19:11:18.668" v="362" actId="20577"/>
        <pc:sldMkLst>
          <pc:docMk/>
          <pc:sldMk cId="0" sldId="260"/>
        </pc:sldMkLst>
        <pc:spChg chg="mod">
          <ac:chgData name="Rich, Katie" userId="3620f8dc-0feb-404a-830b-2bf5ef6469a8" providerId="ADAL" clId="{EBEC7F4D-5346-40B9-B473-B82E32813C01}" dt="2024-08-12T19:11:18.668" v="362" actId="20577"/>
          <ac:spMkLst>
            <pc:docMk/>
            <pc:sldMk cId="0" sldId="260"/>
            <ac:spMk id="28676" creationId="{00000000-0000-0000-0000-000000000000}"/>
          </ac:spMkLst>
        </pc:spChg>
      </pc:sldChg>
      <pc:sldChg chg="modSp mod">
        <pc:chgData name="Rich, Katie" userId="3620f8dc-0feb-404a-830b-2bf5ef6469a8" providerId="ADAL" clId="{EBEC7F4D-5346-40B9-B473-B82E32813C01}" dt="2024-08-12T19:12:45.470" v="373" actId="20577"/>
        <pc:sldMkLst>
          <pc:docMk/>
          <pc:sldMk cId="2277274887" sldId="318"/>
        </pc:sldMkLst>
        <pc:spChg chg="mod">
          <ac:chgData name="Rich, Katie" userId="3620f8dc-0feb-404a-830b-2bf5ef6469a8" providerId="ADAL" clId="{EBEC7F4D-5346-40B9-B473-B82E32813C01}" dt="2024-08-12T19:12:45.470" v="373" actId="20577"/>
          <ac:spMkLst>
            <pc:docMk/>
            <pc:sldMk cId="2277274887" sldId="318"/>
            <ac:spMk id="3" creationId="{00000000-0000-0000-0000-000000000000}"/>
          </ac:spMkLst>
        </pc:spChg>
      </pc:sldChg>
      <pc:sldChg chg="modSp mod">
        <pc:chgData name="Rich, Katie" userId="3620f8dc-0feb-404a-830b-2bf5ef6469a8" providerId="ADAL" clId="{EBEC7F4D-5346-40B9-B473-B82E32813C01}" dt="2024-08-12T18:58:45.472" v="80" actId="20577"/>
        <pc:sldMkLst>
          <pc:docMk/>
          <pc:sldMk cId="2028478618" sldId="328"/>
        </pc:sldMkLst>
        <pc:spChg chg="mod">
          <ac:chgData name="Rich, Katie" userId="3620f8dc-0feb-404a-830b-2bf5ef6469a8" providerId="ADAL" clId="{EBEC7F4D-5346-40B9-B473-B82E32813C01}" dt="2024-08-12T18:58:45.472" v="80" actId="20577"/>
          <ac:spMkLst>
            <pc:docMk/>
            <pc:sldMk cId="2028478618" sldId="328"/>
            <ac:spMk id="3" creationId="{C3B03471-DE7D-004E-AF85-3211305271CA}"/>
          </ac:spMkLst>
        </pc:spChg>
      </pc:sldChg>
      <pc:sldChg chg="modSp mod modNotesTx">
        <pc:chgData name="Rich, Katie" userId="3620f8dc-0feb-404a-830b-2bf5ef6469a8" providerId="ADAL" clId="{EBEC7F4D-5346-40B9-B473-B82E32813C01}" dt="2024-08-12T19:10:59.779" v="347" actId="20577"/>
        <pc:sldMkLst>
          <pc:docMk/>
          <pc:sldMk cId="3936082161" sldId="333"/>
        </pc:sldMkLst>
        <pc:spChg chg="mod">
          <ac:chgData name="Rich, Katie" userId="3620f8dc-0feb-404a-830b-2bf5ef6469a8" providerId="ADAL" clId="{EBEC7F4D-5346-40B9-B473-B82E32813C01}" dt="2024-08-12T19:10:59.779" v="347" actId="20577"/>
          <ac:spMkLst>
            <pc:docMk/>
            <pc:sldMk cId="3936082161" sldId="333"/>
            <ac:spMk id="3" creationId="{A80F4D18-6F17-4CCF-B6DB-289C91F80558}"/>
          </ac:spMkLst>
        </pc:spChg>
      </pc:sldChg>
      <pc:sldChg chg="modSp mod">
        <pc:chgData name="Rich, Katie" userId="3620f8dc-0feb-404a-830b-2bf5ef6469a8" providerId="ADAL" clId="{EBEC7F4D-5346-40B9-B473-B82E32813C01}" dt="2024-08-12T19:08:20.034" v="267" actId="20577"/>
        <pc:sldMkLst>
          <pc:docMk/>
          <pc:sldMk cId="291680222" sldId="335"/>
        </pc:sldMkLst>
        <pc:spChg chg="mod">
          <ac:chgData name="Rich, Katie" userId="3620f8dc-0feb-404a-830b-2bf5ef6469a8" providerId="ADAL" clId="{EBEC7F4D-5346-40B9-B473-B82E32813C01}" dt="2024-08-12T19:08:20.034" v="267" actId="20577"/>
          <ac:spMkLst>
            <pc:docMk/>
            <pc:sldMk cId="291680222" sldId="335"/>
            <ac:spMk id="3" creationId="{23572976-D2BF-476C-BBB1-5FDCC523A812}"/>
          </ac:spMkLst>
        </pc:spChg>
      </pc:sldChg>
      <pc:sldChg chg="modSp mod">
        <pc:chgData name="Rich, Katie" userId="3620f8dc-0feb-404a-830b-2bf5ef6469a8" providerId="ADAL" clId="{EBEC7F4D-5346-40B9-B473-B82E32813C01}" dt="2024-08-12T19:09:43.651" v="290" actId="20577"/>
        <pc:sldMkLst>
          <pc:docMk/>
          <pc:sldMk cId="2100108524" sldId="336"/>
        </pc:sldMkLst>
        <pc:spChg chg="mod">
          <ac:chgData name="Rich, Katie" userId="3620f8dc-0feb-404a-830b-2bf5ef6469a8" providerId="ADAL" clId="{EBEC7F4D-5346-40B9-B473-B82E32813C01}" dt="2024-08-12T19:09:43.651" v="290" actId="20577"/>
          <ac:spMkLst>
            <pc:docMk/>
            <pc:sldMk cId="2100108524" sldId="336"/>
            <ac:spMk id="3" creationId="{D0E8FE7A-0B84-57F4-0E31-B519DF9F0B82}"/>
          </ac:spMkLst>
        </pc:spChg>
        <pc:spChg chg="mod">
          <ac:chgData name="Rich, Katie" userId="3620f8dc-0feb-404a-830b-2bf5ef6469a8" providerId="ADAL" clId="{EBEC7F4D-5346-40B9-B473-B82E32813C01}" dt="2024-08-12T19:08:37.106" v="269" actId="6549"/>
          <ac:spMkLst>
            <pc:docMk/>
            <pc:sldMk cId="2100108524" sldId="336"/>
            <ac:spMk id="4" creationId="{5F22FB8C-F3BB-53D1-3479-730BE88C13F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8/12/2024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8/12/2024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August 28, 2024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endParaRPr lang="en-US" sz="1800" b="1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 262, Provisions for Operator-Controlled Manual Load Shed – Approved IA</a:t>
            </a:r>
          </a:p>
          <a:p>
            <a:pPr lvl="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 1235, Dispatchable Reliability Reserve Service as a Stand-Alone Ancillary Service – Approved as Submitted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 263, Clarification of Controllable Load Resource Primary Frequency Response Responsibilities – Approved as Amended by Priority Power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 264, Related to NPRR1235, Dispatchable Reliability Reserve Service as a Stand-Alone Ancillary Service – Approved as Submitted</a:t>
            </a: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1229, Real-Time Constraint Management Plan Energy Payment (ROS)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1234, Interconnection Requirements for Large Loads and Modeling Standards for Loads 25 MW or Greater (NDSWG)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1238, Voluntary Registration of Loads with Curtailable Load Capabilities (OWG)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1239,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Access to Market Information (ROS)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NPRR 1240, Access to Transmission Planning Information (ROS)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 265, Related to NPRR 1238, Voluntary Registration of Loads with Curtailable Load Capabilities (OWG)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 266,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Related to NPRR1239, Access to Market Information (ROS)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NOGRR 267, Related to NPRR1240, Access to Transmission Planning Information (ROS)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DAAC8-CE2C-8D12-9029-B5F9CE429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Revision Requests under ROS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8FE7A-0B84-57F4-0E31-B519DF9F0B8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PGRR107, Related to NPRR1180, Inclusion of Forecasted Load in Planning Analyses (PLWG)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115, Related to NPRR 1234, Interconnection Requirements for Large Loads and Modeling Standards for Loads 25 MW or Greater (PLWG)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116, </a:t>
            </a:r>
            <a:r>
              <a:rPr lang="en-US" sz="2000" b="1" i="0" dirty="0">
                <a:solidFill>
                  <a:srgbClr val="2D3338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Related to NPRR1240, Access to Transmission Planning Information (ROS)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117, Addition of Resiliency Assessment and Criteria to Reflect PUCT Rule Changes (ROS)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22FB8C-F3BB-53D1-3479-730BE88C1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8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</a:t>
            </a:r>
            <a:r>
              <a:rPr lang="en-US" sz="23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September 9, </a:t>
            </a: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2024 (</a:t>
            </a:r>
            <a:r>
              <a:rPr lang="en-US" sz="23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WebEx</a:t>
            </a: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Only)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67829</TotalTime>
  <Words>334</Words>
  <Application>Microsoft Office PowerPoint</Application>
  <PresentationFormat>On-screen Show (4:3)</PresentationFormat>
  <Paragraphs>36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Roboto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Revision Requests under ROS Review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Luminant</cp:lastModifiedBy>
  <cp:revision>1224</cp:revision>
  <cp:lastPrinted>2017-05-22T18:26:12Z</cp:lastPrinted>
  <dcterms:created xsi:type="dcterms:W3CDTF">2010-04-12T23:12:02Z</dcterms:created>
  <dcterms:modified xsi:type="dcterms:W3CDTF">2024-08-12T19:12:53Z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