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63" r:id="rId6"/>
  </p:sldMasterIdLst>
  <p:notesMasterIdLst>
    <p:notesMasterId r:id="rId15"/>
  </p:notesMasterIdLst>
  <p:handoutMasterIdLst>
    <p:handoutMasterId r:id="rId16"/>
  </p:handoutMasterIdLst>
  <p:sldIdLst>
    <p:sldId id="445" r:id="rId7"/>
    <p:sldId id="549" r:id="rId8"/>
    <p:sldId id="550" r:id="rId9"/>
    <p:sldId id="553" r:id="rId10"/>
    <p:sldId id="554" r:id="rId11"/>
    <p:sldId id="555" r:id="rId12"/>
    <p:sldId id="551" r:id="rId13"/>
    <p:sldId id="464" r:id="rId1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6303" userDrawn="1">
          <p15:clr>
            <a:srgbClr val="A4A3A4"/>
          </p15:clr>
        </p15:guide>
        <p15:guide id="4" orient="horz" pos="2256" userDrawn="1">
          <p15:clr>
            <a:srgbClr val="A4A3A4"/>
          </p15:clr>
        </p15:guide>
        <p15:guide id="5" pos="64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kerson, Woody" initials="RW" lastIdx="1" clrIdx="0">
    <p:extLst>
      <p:ext uri="{19B8F6BF-5375-455C-9EA6-DF929625EA0E}">
        <p15:presenceInfo xmlns:p15="http://schemas.microsoft.com/office/powerpoint/2012/main" userId="S-1-5-21-639947351-343809578-3807592339-4404" providerId="AD"/>
      </p:ext>
    </p:extLst>
  </p:cmAuthor>
  <p:cmAuthor id="2" name="Teixeira, Jay" initials="TJ" lastIdx="4" clrIdx="1">
    <p:extLst>
      <p:ext uri="{19B8F6BF-5375-455C-9EA6-DF929625EA0E}">
        <p15:presenceInfo xmlns:p15="http://schemas.microsoft.com/office/powerpoint/2012/main" userId="S-1-5-21-639947351-343809578-3807592339-4441" providerId="AD"/>
      </p:ext>
    </p:extLst>
  </p:cmAuthor>
  <p:cmAuthor id="3" name="Jay Teixeira" initials="JT" lastIdx="2" clrIdx="2">
    <p:extLst>
      <p:ext uri="{19B8F6BF-5375-455C-9EA6-DF929625EA0E}">
        <p15:presenceInfo xmlns:p15="http://schemas.microsoft.com/office/powerpoint/2012/main" userId="e3c21acb6147413a" providerId="Windows Live"/>
      </p:ext>
    </p:extLst>
  </p:cmAuthor>
  <p:cmAuthor id="4" name="Teixeira, Jay" initials="TJ [2]" lastIdx="1" clrIdx="3">
    <p:extLst>
      <p:ext uri="{19B8F6BF-5375-455C-9EA6-DF929625EA0E}">
        <p15:presenceInfo xmlns:p15="http://schemas.microsoft.com/office/powerpoint/2012/main" userId="Teixeira, Ja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BA7A97-9D17-4FFF-A37E-C59AC2B95A95}" v="18" dt="2024-08-20T02:34:59.2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0485" autoAdjust="0"/>
  </p:normalViewPr>
  <p:slideViewPr>
    <p:cSldViewPr showGuides="1">
      <p:cViewPr varScale="1">
        <p:scale>
          <a:sx n="98" d="100"/>
          <a:sy n="98" d="100"/>
        </p:scale>
        <p:origin x="110" y="86"/>
      </p:cViewPr>
      <p:guideLst>
        <p:guide orient="horz" pos="2160"/>
        <p:guide pos="3840"/>
        <p:guide pos="6303"/>
        <p:guide orient="horz" pos="2256"/>
        <p:guide pos="6480"/>
      </p:guideLst>
    </p:cSldViewPr>
  </p:slideViewPr>
  <p:notesTextViewPr>
    <p:cViewPr>
      <p:scale>
        <a:sx n="3" d="2"/>
        <a:sy n="3" d="2"/>
      </p:scale>
      <p:origin x="0" y="0"/>
    </p:cViewPr>
  </p:notesTextViewPr>
  <p:notesViewPr>
    <p:cSldViewPr showGuides="1">
      <p:cViewPr varScale="1">
        <p:scale>
          <a:sx n="96" d="100"/>
          <a:sy n="96" d="100"/>
        </p:scale>
        <p:origin x="35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zell, David" userId="6898da4d-9120-4741-b3d6-9b38d60b5201" providerId="ADAL" clId="{E5BA7A97-9D17-4FFF-A37E-C59AC2B95A95}"/>
    <pc:docChg chg="undo custSel addSld delSld modSld">
      <pc:chgData name="Kezell, David" userId="6898da4d-9120-4741-b3d6-9b38d60b5201" providerId="ADAL" clId="{E5BA7A97-9D17-4FFF-A37E-C59AC2B95A95}" dt="2024-08-20T14:03:20.768" v="2143" actId="20577"/>
      <pc:docMkLst>
        <pc:docMk/>
      </pc:docMkLst>
      <pc:sldChg chg="modSp mod">
        <pc:chgData name="Kezell, David" userId="6898da4d-9120-4741-b3d6-9b38d60b5201" providerId="ADAL" clId="{E5BA7A97-9D17-4FFF-A37E-C59AC2B95A95}" dt="2024-08-20T02:32:04.408" v="1783" actId="20577"/>
        <pc:sldMkLst>
          <pc:docMk/>
          <pc:sldMk cId="1463863189" sldId="549"/>
        </pc:sldMkLst>
        <pc:spChg chg="mod">
          <ac:chgData name="Kezell, David" userId="6898da4d-9120-4741-b3d6-9b38d60b5201" providerId="ADAL" clId="{E5BA7A97-9D17-4FFF-A37E-C59AC2B95A95}" dt="2024-08-20T02:32:04.408" v="1783" actId="20577"/>
          <ac:spMkLst>
            <pc:docMk/>
            <pc:sldMk cId="1463863189" sldId="549"/>
            <ac:spMk id="3" creationId="{FEE9E90E-A991-A460-9BFF-4B6B01B39AFE}"/>
          </ac:spMkLst>
        </pc:spChg>
      </pc:sldChg>
      <pc:sldChg chg="addSp delSp modSp mod">
        <pc:chgData name="Kezell, David" userId="6898da4d-9120-4741-b3d6-9b38d60b5201" providerId="ADAL" clId="{E5BA7A97-9D17-4FFF-A37E-C59AC2B95A95}" dt="2024-08-20T02:33:49.583" v="1853" actId="14100"/>
        <pc:sldMkLst>
          <pc:docMk/>
          <pc:sldMk cId="1201412230" sldId="551"/>
        </pc:sldMkLst>
        <pc:spChg chg="mod">
          <ac:chgData name="Kezell, David" userId="6898da4d-9120-4741-b3d6-9b38d60b5201" providerId="ADAL" clId="{E5BA7A97-9D17-4FFF-A37E-C59AC2B95A95}" dt="2024-08-20T02:24:20.980" v="1345" actId="20577"/>
          <ac:spMkLst>
            <pc:docMk/>
            <pc:sldMk cId="1201412230" sldId="551"/>
            <ac:spMk id="2" creationId="{89D18B1D-4E28-E155-6F79-7CE1E97A6740}"/>
          </ac:spMkLst>
        </pc:spChg>
        <pc:spChg chg="mod">
          <ac:chgData name="Kezell, David" userId="6898da4d-9120-4741-b3d6-9b38d60b5201" providerId="ADAL" clId="{E5BA7A97-9D17-4FFF-A37E-C59AC2B95A95}" dt="2024-08-20T02:33:49.583" v="1853" actId="14100"/>
          <ac:spMkLst>
            <pc:docMk/>
            <pc:sldMk cId="1201412230" sldId="551"/>
            <ac:spMk id="3" creationId="{FEE9E90E-A991-A460-9BFF-4B6B01B39AFE}"/>
          </ac:spMkLst>
        </pc:spChg>
        <pc:spChg chg="add del mod">
          <ac:chgData name="Kezell, David" userId="6898da4d-9120-4741-b3d6-9b38d60b5201" providerId="ADAL" clId="{E5BA7A97-9D17-4FFF-A37E-C59AC2B95A95}" dt="2024-08-20T02:26:31.016" v="1359" actId="478"/>
          <ac:spMkLst>
            <pc:docMk/>
            <pc:sldMk cId="1201412230" sldId="551"/>
            <ac:spMk id="6" creationId="{E0558609-158D-31D1-E9A5-6E230F5B1C51}"/>
          </ac:spMkLst>
        </pc:spChg>
        <pc:spChg chg="add mod ord">
          <ac:chgData name="Kezell, David" userId="6898da4d-9120-4741-b3d6-9b38d60b5201" providerId="ADAL" clId="{E5BA7A97-9D17-4FFF-A37E-C59AC2B95A95}" dt="2024-08-20T02:28:29.669" v="1391" actId="166"/>
          <ac:spMkLst>
            <pc:docMk/>
            <pc:sldMk cId="1201412230" sldId="551"/>
            <ac:spMk id="7" creationId="{F8ACC7B7-0CEE-0EE5-40FA-21E95D31D578}"/>
          </ac:spMkLst>
        </pc:spChg>
        <pc:spChg chg="add mod">
          <ac:chgData name="Kezell, David" userId="6898da4d-9120-4741-b3d6-9b38d60b5201" providerId="ADAL" clId="{E5BA7A97-9D17-4FFF-A37E-C59AC2B95A95}" dt="2024-08-20T02:28:08.088" v="1389" actId="207"/>
          <ac:spMkLst>
            <pc:docMk/>
            <pc:sldMk cId="1201412230" sldId="551"/>
            <ac:spMk id="8" creationId="{B9D29C81-4ED6-E379-63F1-B2A504374A5F}"/>
          </ac:spMkLst>
        </pc:spChg>
        <pc:picChg chg="add mod">
          <ac:chgData name="Kezell, David" userId="6898da4d-9120-4741-b3d6-9b38d60b5201" providerId="ADAL" clId="{E5BA7A97-9D17-4FFF-A37E-C59AC2B95A95}" dt="2024-08-20T02:25:13.151" v="1353" actId="14100"/>
          <ac:picMkLst>
            <pc:docMk/>
            <pc:sldMk cId="1201412230" sldId="551"/>
            <ac:picMk id="5" creationId="{B239116D-3C26-2199-73EE-F0F44D536280}"/>
          </ac:picMkLst>
        </pc:picChg>
      </pc:sldChg>
      <pc:sldChg chg="del">
        <pc:chgData name="Kezell, David" userId="6898da4d-9120-4741-b3d6-9b38d60b5201" providerId="ADAL" clId="{E5BA7A97-9D17-4FFF-A37E-C59AC2B95A95}" dt="2024-08-20T01:33:10.325" v="1" actId="2696"/>
        <pc:sldMkLst>
          <pc:docMk/>
          <pc:sldMk cId="2465303207" sldId="552"/>
        </pc:sldMkLst>
      </pc:sldChg>
      <pc:sldChg chg="addSp delSp modSp add mod">
        <pc:chgData name="Kezell, David" userId="6898da4d-9120-4741-b3d6-9b38d60b5201" providerId="ADAL" clId="{E5BA7A97-9D17-4FFF-A37E-C59AC2B95A95}" dt="2024-08-20T02:15:10.887" v="1093" actId="1076"/>
        <pc:sldMkLst>
          <pc:docMk/>
          <pc:sldMk cId="1827466176" sldId="553"/>
        </pc:sldMkLst>
        <pc:spChg chg="mod">
          <ac:chgData name="Kezell, David" userId="6898da4d-9120-4741-b3d6-9b38d60b5201" providerId="ADAL" clId="{E5BA7A97-9D17-4FFF-A37E-C59AC2B95A95}" dt="2024-08-20T01:56:22.696" v="1084" actId="20577"/>
          <ac:spMkLst>
            <pc:docMk/>
            <pc:sldMk cId="1827466176" sldId="553"/>
            <ac:spMk id="2" creationId="{89D18B1D-4E28-E155-6F79-7CE1E97A6740}"/>
          </ac:spMkLst>
        </pc:spChg>
        <pc:spChg chg="del">
          <ac:chgData name="Kezell, David" userId="6898da4d-9120-4741-b3d6-9b38d60b5201" providerId="ADAL" clId="{E5BA7A97-9D17-4FFF-A37E-C59AC2B95A95}" dt="2024-08-20T01:47:19.580" v="385" actId="478"/>
          <ac:spMkLst>
            <pc:docMk/>
            <pc:sldMk cId="1827466176" sldId="553"/>
            <ac:spMk id="3" creationId="{FEE9E90E-A991-A460-9BFF-4B6B01B39AFE}"/>
          </ac:spMkLst>
        </pc:spChg>
        <pc:spChg chg="mod">
          <ac:chgData name="Kezell, David" userId="6898da4d-9120-4741-b3d6-9b38d60b5201" providerId="ADAL" clId="{E5BA7A97-9D17-4FFF-A37E-C59AC2B95A95}" dt="2024-08-20T01:42:35.307" v="361" actId="20577"/>
          <ac:spMkLst>
            <pc:docMk/>
            <pc:sldMk cId="1827466176" sldId="553"/>
            <ac:spMk id="5" creationId="{E4EB6CDB-082E-597C-5B7B-34A1A4402334}"/>
          </ac:spMkLst>
        </pc:spChg>
        <pc:spChg chg="mod ord">
          <ac:chgData name="Kezell, David" userId="6898da4d-9120-4741-b3d6-9b38d60b5201" providerId="ADAL" clId="{E5BA7A97-9D17-4FFF-A37E-C59AC2B95A95}" dt="2024-08-20T01:47:52.567" v="389" actId="164"/>
          <ac:spMkLst>
            <pc:docMk/>
            <pc:sldMk cId="1827466176" sldId="553"/>
            <ac:spMk id="7" creationId="{28484C34-E2EE-9A8A-90EF-2DDE35ECE9BC}"/>
          </ac:spMkLst>
        </pc:spChg>
        <pc:spChg chg="del">
          <ac:chgData name="Kezell, David" userId="6898da4d-9120-4741-b3d6-9b38d60b5201" providerId="ADAL" clId="{E5BA7A97-9D17-4FFF-A37E-C59AC2B95A95}" dt="2024-08-20T01:47:33.068" v="387" actId="478"/>
          <ac:spMkLst>
            <pc:docMk/>
            <pc:sldMk cId="1827466176" sldId="553"/>
            <ac:spMk id="9" creationId="{C0F90655-541E-2B1E-1F8E-B2BEEB9DD50B}"/>
          </ac:spMkLst>
        </pc:spChg>
        <pc:spChg chg="add mod ord">
          <ac:chgData name="Kezell, David" userId="6898da4d-9120-4741-b3d6-9b38d60b5201" providerId="ADAL" clId="{E5BA7A97-9D17-4FFF-A37E-C59AC2B95A95}" dt="2024-08-20T01:47:52.567" v="389" actId="164"/>
          <ac:spMkLst>
            <pc:docMk/>
            <pc:sldMk cId="1827466176" sldId="553"/>
            <ac:spMk id="11" creationId="{1998AFA1-D958-9B52-6DC2-3F2C344642D3}"/>
          </ac:spMkLst>
        </pc:spChg>
        <pc:spChg chg="add mod ord">
          <ac:chgData name="Kezell, David" userId="6898da4d-9120-4741-b3d6-9b38d60b5201" providerId="ADAL" clId="{E5BA7A97-9D17-4FFF-A37E-C59AC2B95A95}" dt="2024-08-20T01:47:52.567" v="389" actId="164"/>
          <ac:spMkLst>
            <pc:docMk/>
            <pc:sldMk cId="1827466176" sldId="553"/>
            <ac:spMk id="12" creationId="{CFD9C49B-524D-69D9-35DA-63A93339F190}"/>
          </ac:spMkLst>
        </pc:spChg>
        <pc:spChg chg="add mod ord">
          <ac:chgData name="Kezell, David" userId="6898da4d-9120-4741-b3d6-9b38d60b5201" providerId="ADAL" clId="{E5BA7A97-9D17-4FFF-A37E-C59AC2B95A95}" dt="2024-08-20T01:47:52.567" v="389" actId="164"/>
          <ac:spMkLst>
            <pc:docMk/>
            <pc:sldMk cId="1827466176" sldId="553"/>
            <ac:spMk id="13" creationId="{B7120699-C659-B4E5-1F4C-0604FE14ECB5}"/>
          </ac:spMkLst>
        </pc:spChg>
        <pc:spChg chg="add mod ord">
          <ac:chgData name="Kezell, David" userId="6898da4d-9120-4741-b3d6-9b38d60b5201" providerId="ADAL" clId="{E5BA7A97-9D17-4FFF-A37E-C59AC2B95A95}" dt="2024-08-20T01:47:52.567" v="389" actId="164"/>
          <ac:spMkLst>
            <pc:docMk/>
            <pc:sldMk cId="1827466176" sldId="553"/>
            <ac:spMk id="14" creationId="{2745BA9B-96B9-163D-45FA-B78B7D095CBC}"/>
          </ac:spMkLst>
        </pc:spChg>
        <pc:spChg chg="add del mod">
          <ac:chgData name="Kezell, David" userId="6898da4d-9120-4741-b3d6-9b38d60b5201" providerId="ADAL" clId="{E5BA7A97-9D17-4FFF-A37E-C59AC2B95A95}" dt="2024-08-20T01:47:30.547" v="386" actId="478"/>
          <ac:spMkLst>
            <pc:docMk/>
            <pc:sldMk cId="1827466176" sldId="553"/>
            <ac:spMk id="17" creationId="{6E7C4CEC-A058-6486-FE31-C4185A78E6C9}"/>
          </ac:spMkLst>
        </pc:spChg>
        <pc:grpChg chg="add mod">
          <ac:chgData name="Kezell, David" userId="6898da4d-9120-4741-b3d6-9b38d60b5201" providerId="ADAL" clId="{E5BA7A97-9D17-4FFF-A37E-C59AC2B95A95}" dt="2024-08-20T02:15:10.887" v="1093" actId="1076"/>
          <ac:grpSpMkLst>
            <pc:docMk/>
            <pc:sldMk cId="1827466176" sldId="553"/>
            <ac:grpSpMk id="18" creationId="{F9A96EFA-5B10-18A0-0A0F-23D0B3C3C9E1}"/>
          </ac:grpSpMkLst>
        </pc:grpChg>
        <pc:picChg chg="del">
          <ac:chgData name="Kezell, David" userId="6898da4d-9120-4741-b3d6-9b38d60b5201" providerId="ADAL" clId="{E5BA7A97-9D17-4FFF-A37E-C59AC2B95A95}" dt="2024-08-20T01:34:13.594" v="59" actId="478"/>
          <ac:picMkLst>
            <pc:docMk/>
            <pc:sldMk cId="1827466176" sldId="553"/>
            <ac:picMk id="6" creationId="{9D32BD57-F325-2306-62FF-39977DFFCC75}"/>
          </ac:picMkLst>
        </pc:picChg>
        <pc:picChg chg="del">
          <ac:chgData name="Kezell, David" userId="6898da4d-9120-4741-b3d6-9b38d60b5201" providerId="ADAL" clId="{E5BA7A97-9D17-4FFF-A37E-C59AC2B95A95}" dt="2024-08-20T01:47:15.892" v="384" actId="478"/>
          <ac:picMkLst>
            <pc:docMk/>
            <pc:sldMk cId="1827466176" sldId="553"/>
            <ac:picMk id="8" creationId="{459152D5-B09A-1438-4635-A95BCBA0F985}"/>
          </ac:picMkLst>
        </pc:picChg>
        <pc:picChg chg="add del mod">
          <ac:chgData name="Kezell, David" userId="6898da4d-9120-4741-b3d6-9b38d60b5201" providerId="ADAL" clId="{E5BA7A97-9D17-4FFF-A37E-C59AC2B95A95}" dt="2024-08-20T01:43:32.505" v="363" actId="478"/>
          <ac:picMkLst>
            <pc:docMk/>
            <pc:sldMk cId="1827466176" sldId="553"/>
            <ac:picMk id="10" creationId="{F99E1DED-3A17-6DAE-F523-792EC82A85D1}"/>
          </ac:picMkLst>
        </pc:picChg>
        <pc:picChg chg="add mod">
          <ac:chgData name="Kezell, David" userId="6898da4d-9120-4741-b3d6-9b38d60b5201" providerId="ADAL" clId="{E5BA7A97-9D17-4FFF-A37E-C59AC2B95A95}" dt="2024-08-20T02:14:28.175" v="1092" actId="1076"/>
          <ac:picMkLst>
            <pc:docMk/>
            <pc:sldMk cId="1827466176" sldId="553"/>
            <ac:picMk id="15" creationId="{E5847505-CE59-5F76-F784-6918B405D40E}"/>
          </ac:picMkLst>
        </pc:picChg>
      </pc:sldChg>
      <pc:sldChg chg="addSp delSp modSp add mod">
        <pc:chgData name="Kezell, David" userId="6898da4d-9120-4741-b3d6-9b38d60b5201" providerId="ADAL" clId="{E5BA7A97-9D17-4FFF-A37E-C59AC2B95A95}" dt="2024-08-20T14:03:20.768" v="2143" actId="20577"/>
        <pc:sldMkLst>
          <pc:docMk/>
          <pc:sldMk cId="1779533836" sldId="554"/>
        </pc:sldMkLst>
        <pc:spChg chg="mod">
          <ac:chgData name="Kezell, David" userId="6898da4d-9120-4741-b3d6-9b38d60b5201" providerId="ADAL" clId="{E5BA7A97-9D17-4FFF-A37E-C59AC2B95A95}" dt="2024-08-20T01:56:54.393" v="1085"/>
          <ac:spMkLst>
            <pc:docMk/>
            <pc:sldMk cId="1779533836" sldId="554"/>
            <ac:spMk id="2" creationId="{89D18B1D-4E28-E155-6F79-7CE1E97A6740}"/>
          </ac:spMkLst>
        </pc:spChg>
        <pc:spChg chg="mod">
          <ac:chgData name="Kezell, David" userId="6898da4d-9120-4741-b3d6-9b38d60b5201" providerId="ADAL" clId="{E5BA7A97-9D17-4FFF-A37E-C59AC2B95A95}" dt="2024-08-20T14:01:36.927" v="2078" actId="1076"/>
          <ac:spMkLst>
            <pc:docMk/>
            <pc:sldMk cId="1779533836" sldId="554"/>
            <ac:spMk id="5" creationId="{E4EB6CDB-082E-597C-5B7B-34A1A4402334}"/>
          </ac:spMkLst>
        </pc:spChg>
        <pc:spChg chg="add mod">
          <ac:chgData name="Kezell, David" userId="6898da4d-9120-4741-b3d6-9b38d60b5201" providerId="ADAL" clId="{E5BA7A97-9D17-4FFF-A37E-C59AC2B95A95}" dt="2024-08-20T14:03:20.768" v="2143" actId="20577"/>
          <ac:spMkLst>
            <pc:docMk/>
            <pc:sldMk cId="1779533836" sldId="554"/>
            <ac:spMk id="6" creationId="{D4545EAB-2A4A-E5A6-DC18-407BDC02B08C}"/>
          </ac:spMkLst>
        </pc:spChg>
        <pc:spChg chg="add mod">
          <ac:chgData name="Kezell, David" userId="6898da4d-9120-4741-b3d6-9b38d60b5201" providerId="ADAL" clId="{E5BA7A97-9D17-4FFF-A37E-C59AC2B95A95}" dt="2024-08-20T13:51:27.038" v="1860" actId="1076"/>
          <ac:spMkLst>
            <pc:docMk/>
            <pc:sldMk cId="1779533836" sldId="554"/>
            <ac:spMk id="8" creationId="{DBB197D9-E1C2-F933-C235-C22819D65455}"/>
          </ac:spMkLst>
        </pc:spChg>
        <pc:spChg chg="add mod">
          <ac:chgData name="Kezell, David" userId="6898da4d-9120-4741-b3d6-9b38d60b5201" providerId="ADAL" clId="{E5BA7A97-9D17-4FFF-A37E-C59AC2B95A95}" dt="2024-08-20T13:51:27.038" v="1860" actId="1076"/>
          <ac:spMkLst>
            <pc:docMk/>
            <pc:sldMk cId="1779533836" sldId="554"/>
            <ac:spMk id="9" creationId="{0FBAEABE-358B-FFC4-1EEA-DF218672FB8A}"/>
          </ac:spMkLst>
        </pc:spChg>
        <pc:spChg chg="add mod">
          <ac:chgData name="Kezell, David" userId="6898da4d-9120-4741-b3d6-9b38d60b5201" providerId="ADAL" clId="{E5BA7A97-9D17-4FFF-A37E-C59AC2B95A95}" dt="2024-08-20T13:51:27.038" v="1860" actId="1076"/>
          <ac:spMkLst>
            <pc:docMk/>
            <pc:sldMk cId="1779533836" sldId="554"/>
            <ac:spMk id="10" creationId="{A555716F-1B6C-A402-90F4-A8D9174D1C4B}"/>
          </ac:spMkLst>
        </pc:spChg>
        <pc:spChg chg="add mod">
          <ac:chgData name="Kezell, David" userId="6898da4d-9120-4741-b3d6-9b38d60b5201" providerId="ADAL" clId="{E5BA7A97-9D17-4FFF-A37E-C59AC2B95A95}" dt="2024-08-20T13:51:27.038" v="1860" actId="1076"/>
          <ac:spMkLst>
            <pc:docMk/>
            <pc:sldMk cId="1779533836" sldId="554"/>
            <ac:spMk id="16" creationId="{A739FC55-12DF-51E0-A2CA-27F15EAA3B91}"/>
          </ac:spMkLst>
        </pc:spChg>
        <pc:spChg chg="add mod">
          <ac:chgData name="Kezell, David" userId="6898da4d-9120-4741-b3d6-9b38d60b5201" providerId="ADAL" clId="{E5BA7A97-9D17-4FFF-A37E-C59AC2B95A95}" dt="2024-08-20T13:51:27.038" v="1860" actId="1076"/>
          <ac:spMkLst>
            <pc:docMk/>
            <pc:sldMk cId="1779533836" sldId="554"/>
            <ac:spMk id="17" creationId="{0F343A26-2F31-00AA-C1A1-D6C983B366B3}"/>
          </ac:spMkLst>
        </pc:spChg>
        <pc:grpChg chg="del">
          <ac:chgData name="Kezell, David" userId="6898da4d-9120-4741-b3d6-9b38d60b5201" providerId="ADAL" clId="{E5BA7A97-9D17-4FFF-A37E-C59AC2B95A95}" dt="2024-08-20T01:49:09.299" v="394" actId="478"/>
          <ac:grpSpMkLst>
            <pc:docMk/>
            <pc:sldMk cId="1779533836" sldId="554"/>
            <ac:grpSpMk id="18" creationId="{F9A96EFA-5B10-18A0-0A0F-23D0B3C3C9E1}"/>
          </ac:grpSpMkLst>
        </pc:grpChg>
        <pc:picChg chg="add mod">
          <ac:chgData name="Kezell, David" userId="6898da4d-9120-4741-b3d6-9b38d60b5201" providerId="ADAL" clId="{E5BA7A97-9D17-4FFF-A37E-C59AC2B95A95}" dt="2024-08-20T13:51:27.038" v="1860" actId="1076"/>
          <ac:picMkLst>
            <pc:docMk/>
            <pc:sldMk cId="1779533836" sldId="554"/>
            <ac:picMk id="3" creationId="{8ACC3C6C-F654-9F01-795A-049218A797B6}"/>
          </ac:picMkLst>
        </pc:picChg>
      </pc:sldChg>
      <pc:sldChg chg="addSp delSp modSp add mod">
        <pc:chgData name="Kezell, David" userId="6898da4d-9120-4741-b3d6-9b38d60b5201" providerId="ADAL" clId="{E5BA7A97-9D17-4FFF-A37E-C59AC2B95A95}" dt="2024-08-20T02:23:38.965" v="1267" actId="478"/>
        <pc:sldMkLst>
          <pc:docMk/>
          <pc:sldMk cId="57885480" sldId="555"/>
        </pc:sldMkLst>
        <pc:spChg chg="mod">
          <ac:chgData name="Kezell, David" userId="6898da4d-9120-4741-b3d6-9b38d60b5201" providerId="ADAL" clId="{E5BA7A97-9D17-4FFF-A37E-C59AC2B95A95}" dt="2024-08-20T01:57:06.077" v="1091" actId="20577"/>
          <ac:spMkLst>
            <pc:docMk/>
            <pc:sldMk cId="57885480" sldId="555"/>
            <ac:spMk id="2" creationId="{89D18B1D-4E28-E155-6F79-7CE1E97A6740}"/>
          </ac:spMkLst>
        </pc:spChg>
        <pc:spChg chg="mod">
          <ac:chgData name="Kezell, David" userId="6898da4d-9120-4741-b3d6-9b38d60b5201" providerId="ADAL" clId="{E5BA7A97-9D17-4FFF-A37E-C59AC2B95A95}" dt="2024-08-20T02:22:35.194" v="1262" actId="20577"/>
          <ac:spMkLst>
            <pc:docMk/>
            <pc:sldMk cId="57885480" sldId="555"/>
            <ac:spMk id="5" creationId="{E4EB6CDB-082E-597C-5B7B-34A1A4402334}"/>
          </ac:spMkLst>
        </pc:spChg>
        <pc:spChg chg="del mod">
          <ac:chgData name="Kezell, David" userId="6898da4d-9120-4741-b3d6-9b38d60b5201" providerId="ADAL" clId="{E5BA7A97-9D17-4FFF-A37E-C59AC2B95A95}" dt="2024-08-20T02:23:38.965" v="1267" actId="478"/>
          <ac:spMkLst>
            <pc:docMk/>
            <pc:sldMk cId="57885480" sldId="555"/>
            <ac:spMk id="6" creationId="{D4545EAB-2A4A-E5A6-DC18-407BDC02B08C}"/>
          </ac:spMkLst>
        </pc:spChg>
        <pc:spChg chg="add mod">
          <ac:chgData name="Kezell, David" userId="6898da4d-9120-4741-b3d6-9b38d60b5201" providerId="ADAL" clId="{E5BA7A97-9D17-4FFF-A37E-C59AC2B95A95}" dt="2024-08-20T02:21:49.469" v="1192"/>
          <ac:spMkLst>
            <pc:docMk/>
            <pc:sldMk cId="57885480" sldId="555"/>
            <ac:spMk id="7" creationId="{6E26C536-3B2D-098D-1794-AE4AD519B2E2}"/>
          </ac:spMkLst>
        </pc:spChg>
        <pc:spChg chg="add mod">
          <ac:chgData name="Kezell, David" userId="6898da4d-9120-4741-b3d6-9b38d60b5201" providerId="ADAL" clId="{E5BA7A97-9D17-4FFF-A37E-C59AC2B95A95}" dt="2024-08-20T02:21:49.469" v="1192"/>
          <ac:spMkLst>
            <pc:docMk/>
            <pc:sldMk cId="57885480" sldId="555"/>
            <ac:spMk id="8" creationId="{55D03E87-36FB-727F-CBA1-40E61895711D}"/>
          </ac:spMkLst>
        </pc:spChg>
        <pc:spChg chg="add mod">
          <ac:chgData name="Kezell, David" userId="6898da4d-9120-4741-b3d6-9b38d60b5201" providerId="ADAL" clId="{E5BA7A97-9D17-4FFF-A37E-C59AC2B95A95}" dt="2024-08-20T02:21:49.469" v="1192"/>
          <ac:spMkLst>
            <pc:docMk/>
            <pc:sldMk cId="57885480" sldId="555"/>
            <ac:spMk id="9" creationId="{6EB732E2-4B4E-C5AE-9820-ADA584715B22}"/>
          </ac:spMkLst>
        </pc:spChg>
        <pc:spChg chg="add mod">
          <ac:chgData name="Kezell, David" userId="6898da4d-9120-4741-b3d6-9b38d60b5201" providerId="ADAL" clId="{E5BA7A97-9D17-4FFF-A37E-C59AC2B95A95}" dt="2024-08-20T02:21:49.469" v="1192"/>
          <ac:spMkLst>
            <pc:docMk/>
            <pc:sldMk cId="57885480" sldId="555"/>
            <ac:spMk id="10" creationId="{0363F894-1063-30D5-6A7D-74BFFE3A8C08}"/>
          </ac:spMkLst>
        </pc:spChg>
        <pc:spChg chg="add mod">
          <ac:chgData name="Kezell, David" userId="6898da4d-9120-4741-b3d6-9b38d60b5201" providerId="ADAL" clId="{E5BA7A97-9D17-4FFF-A37E-C59AC2B95A95}" dt="2024-08-20T02:23:05.245" v="1265" actId="1076"/>
          <ac:spMkLst>
            <pc:docMk/>
            <pc:sldMk cId="57885480" sldId="555"/>
            <ac:spMk id="11" creationId="{09BC3F2A-FF7B-7324-E42A-3B9F91D49DE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8/20/2024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8/20/2024</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829413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349141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527884"/>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78964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4"/>
          </p:nvPr>
        </p:nvSpPr>
        <p:spPr>
          <a:xfrm>
            <a:off x="11277600" y="6505761"/>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527884"/>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777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57482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 id="2147483661"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11277600" y="6527713"/>
            <a:ext cx="812800" cy="2968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2754549710"/>
      </p:ext>
    </p:extLst>
  </p:cSld>
  <p:clrMap bg1="lt1" tx1="dk1" bg2="lt2" tx2="dk2" accent1="accent1" accent2="accent2" accent3="accent3" accent4="accent4" accent5="accent5" accent6="accent6" hlink="hlink" folHlink="folHlink"/>
  <p:sldLayoutIdLst>
    <p:sldLayoutId id="214748366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3" Type="http://schemas.openxmlformats.org/officeDocument/2006/relationships/hyperlink" Target="https://www.ercot.com/files/docs/2024/04/19/Weatherization-&amp;-Inspection-Market-Participant-Portal-User-Guide.pdf" TargetMode="External"/><Relationship Id="rId2" Type="http://schemas.openxmlformats.org/officeDocument/2006/relationships/hyperlink" Target="https://www.ercot.com/files/docs/2024/07/12/Step-3-Commissioning-Process-for-Submitting-Declarations-of-Weatherization-Preparedness-2024-06.pdf"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ercot.com/gridinfo/generation/summerready" TargetMode="External"/><Relationship Id="rId2" Type="http://schemas.openxmlformats.org/officeDocument/2006/relationships/image" Target="../media/image5.png"/><Relationship Id="rId1" Type="http://schemas.openxmlformats.org/officeDocument/2006/relationships/slideLayout" Target="../slideLayouts/slideLayout4.xml"/><Relationship Id="rId4" Type="http://schemas.openxmlformats.org/officeDocument/2006/relationships/hyperlink" Target="https://www.ercot.com/gridinfo/generation/winterready"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extBox 6"/>
          <p:cNvSpPr txBox="1"/>
          <p:nvPr/>
        </p:nvSpPr>
        <p:spPr>
          <a:xfrm>
            <a:off x="4936906" y="2413338"/>
            <a:ext cx="5807294" cy="2308324"/>
          </a:xfrm>
          <a:prstGeom prst="rect">
            <a:avLst/>
          </a:prstGeom>
          <a:noFill/>
        </p:spPr>
        <p:txBody>
          <a:bodyPr wrap="square" rtlCol="0">
            <a:spAutoFit/>
          </a:bodyPr>
          <a:lstStyle/>
          <a:p>
            <a:r>
              <a:rPr lang="en-US" b="1" dirty="0"/>
              <a:t>Submitting Declarations of Weather Preparedness for New Resources during Summer or Winter</a:t>
            </a:r>
          </a:p>
          <a:p>
            <a:endParaRPr lang="en-US" dirty="0"/>
          </a:p>
          <a:p>
            <a:r>
              <a:rPr lang="en-US" dirty="0"/>
              <a:t>David Kezell, Director of Weatherization and Inspection</a:t>
            </a:r>
          </a:p>
          <a:p>
            <a:endParaRPr lang="en-US" dirty="0"/>
          </a:p>
          <a:p>
            <a:r>
              <a:rPr lang="en-US" dirty="0"/>
              <a:t>ERCOT</a:t>
            </a:r>
          </a:p>
          <a:p>
            <a:r>
              <a:rPr lang="en-US" dirty="0"/>
              <a:t>Resource Integration Working Group</a:t>
            </a:r>
            <a:r>
              <a:rPr lang="en-US" b="1" dirty="0"/>
              <a:t> </a:t>
            </a:r>
          </a:p>
          <a:p>
            <a:r>
              <a:rPr lang="en-US" dirty="0"/>
              <a:t>August 21, 2024</a:t>
            </a:r>
          </a:p>
        </p:txBody>
      </p:sp>
    </p:spTree>
    <p:extLst>
      <p:ext uri="{BB962C8B-B14F-4D97-AF65-F5344CB8AC3E}">
        <p14:creationId xmlns:p14="http://schemas.microsoft.com/office/powerpoint/2010/main" val="3872258217"/>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18B1D-4E28-E155-6F79-7CE1E97A6740}"/>
              </a:ext>
            </a:extLst>
          </p:cNvPr>
          <p:cNvSpPr>
            <a:spLocks noGrp="1"/>
          </p:cNvSpPr>
          <p:nvPr>
            <p:ph type="title"/>
          </p:nvPr>
        </p:nvSpPr>
        <p:spPr/>
        <p:txBody>
          <a:bodyPr/>
          <a:lstStyle/>
          <a:p>
            <a:r>
              <a:rPr lang="en-US" dirty="0"/>
              <a:t>Weatherization and the Commissioning Process</a:t>
            </a:r>
          </a:p>
        </p:txBody>
      </p:sp>
      <p:sp>
        <p:nvSpPr>
          <p:cNvPr id="3" name="Content Placeholder 2">
            <a:extLst>
              <a:ext uri="{FF2B5EF4-FFF2-40B4-BE49-F238E27FC236}">
                <a16:creationId xmlns:a16="http://schemas.microsoft.com/office/drawing/2014/main" id="{FEE9E90E-A991-A460-9BFF-4B6B01B39AFE}"/>
              </a:ext>
            </a:extLst>
          </p:cNvPr>
          <p:cNvSpPr>
            <a:spLocks noGrp="1"/>
          </p:cNvSpPr>
          <p:nvPr>
            <p:ph idx="1"/>
          </p:nvPr>
        </p:nvSpPr>
        <p:spPr/>
        <p:txBody>
          <a:bodyPr/>
          <a:lstStyle/>
          <a:p>
            <a:r>
              <a:rPr lang="en-US" sz="2000" dirty="0"/>
              <a:t>Resource Entities (REs) seeking Step 3 commissioning approval for a new resource* during either of the summer or winter seasons “must submit the appropriate declaration of preparedness prior to the resource commissioning date established in the ERCOT interconnection process for resources” (16 TAC §25.55(c)(3)(C)). </a:t>
            </a:r>
          </a:p>
          <a:p>
            <a:r>
              <a:rPr lang="en-US" sz="2000" dirty="0"/>
              <a:t>Suggestion – work on weatherization requirements during Step 2.</a:t>
            </a:r>
          </a:p>
          <a:p>
            <a:r>
              <a:rPr lang="en-US" sz="2000" dirty="0"/>
              <a:t>If weatherization requirements have been met for the new resource prior to the summer or winter season, an RE can declare the new unit in its Declaration of Weather Preparedness (</a:t>
            </a:r>
            <a:r>
              <a:rPr lang="en-US" sz="2000" dirty="0" err="1"/>
              <a:t>DoWP</a:t>
            </a:r>
            <a:r>
              <a:rPr lang="en-US" sz="2000" dirty="0"/>
              <a:t>) submitted in the Portal for its existing resources during the May 1 – Jun 1 or Nov 1 – Dec 1 windows.</a:t>
            </a:r>
          </a:p>
          <a:p>
            <a:r>
              <a:rPr lang="en-US" sz="2000" dirty="0"/>
              <a:t>If the weatherization requirements are completed “during the season” then a </a:t>
            </a:r>
            <a:r>
              <a:rPr lang="en-US" sz="2000" dirty="0" err="1"/>
              <a:t>DoWP</a:t>
            </a:r>
            <a:r>
              <a:rPr lang="en-US" sz="2000" dirty="0"/>
              <a:t> is submitted by opening a Weatherization Support case in the Portal.</a:t>
            </a:r>
          </a:p>
          <a:p>
            <a:r>
              <a:rPr lang="en-US" sz="2000" dirty="0"/>
              <a:t>See </a:t>
            </a:r>
            <a:r>
              <a:rPr lang="en-US" sz="1200" dirty="0">
                <a:hlinkClick r:id="rId2"/>
              </a:rPr>
              <a:t>Step-3-Commissioning-Process-for-Submitting-Declarations-of-Weatherization-Preparedness-2024-06.pdf (ercot.com)</a:t>
            </a:r>
            <a:r>
              <a:rPr lang="en-US" sz="2000" dirty="0"/>
              <a:t> for details.</a:t>
            </a:r>
          </a:p>
          <a:p>
            <a:r>
              <a:rPr lang="en-US" sz="2000" dirty="0"/>
              <a:t>Also see </a:t>
            </a:r>
            <a:r>
              <a:rPr lang="en-US" sz="1200" dirty="0">
                <a:hlinkClick r:id="rId3"/>
              </a:rPr>
              <a:t>Microsoft Word - Market Participant Portal User </a:t>
            </a:r>
            <a:r>
              <a:rPr lang="en-US" sz="1200" dirty="0" err="1">
                <a:hlinkClick r:id="rId3"/>
              </a:rPr>
              <a:t>Guide_FINAL</a:t>
            </a:r>
            <a:r>
              <a:rPr lang="en-US" sz="1200" dirty="0">
                <a:hlinkClick r:id="rId3"/>
              </a:rPr>
              <a:t> (ercot.com)</a:t>
            </a:r>
            <a:r>
              <a:rPr lang="en-US" sz="2000" dirty="0"/>
              <a:t> for instructions on using the portal.</a:t>
            </a:r>
          </a:p>
          <a:p>
            <a:endParaRPr lang="en-US" sz="2000" dirty="0"/>
          </a:p>
        </p:txBody>
      </p:sp>
      <p:sp>
        <p:nvSpPr>
          <p:cNvPr id="4" name="Slide Number Placeholder 3">
            <a:extLst>
              <a:ext uri="{FF2B5EF4-FFF2-40B4-BE49-F238E27FC236}">
                <a16:creationId xmlns:a16="http://schemas.microsoft.com/office/drawing/2014/main" id="{9A82FFDD-B138-7BDC-865A-DAB5B1E30BB0}"/>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1463863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18B1D-4E28-E155-6F79-7CE1E97A6740}"/>
              </a:ext>
            </a:extLst>
          </p:cNvPr>
          <p:cNvSpPr>
            <a:spLocks noGrp="1"/>
          </p:cNvSpPr>
          <p:nvPr>
            <p:ph type="title"/>
          </p:nvPr>
        </p:nvSpPr>
        <p:spPr/>
        <p:txBody>
          <a:bodyPr/>
          <a:lstStyle/>
          <a:p>
            <a:r>
              <a:rPr lang="en-US" dirty="0"/>
              <a:t>Portal Use Basics for “In Season” Submittals</a:t>
            </a:r>
          </a:p>
        </p:txBody>
      </p:sp>
      <p:sp>
        <p:nvSpPr>
          <p:cNvPr id="3" name="Content Placeholder 2">
            <a:extLst>
              <a:ext uri="{FF2B5EF4-FFF2-40B4-BE49-F238E27FC236}">
                <a16:creationId xmlns:a16="http://schemas.microsoft.com/office/drawing/2014/main" id="{FEE9E90E-A991-A460-9BFF-4B6B01B39AFE}"/>
              </a:ext>
            </a:extLst>
          </p:cNvPr>
          <p:cNvSpPr>
            <a:spLocks noGrp="1"/>
          </p:cNvSpPr>
          <p:nvPr>
            <p:ph idx="1"/>
          </p:nvPr>
        </p:nvSpPr>
        <p:spPr>
          <a:xfrm>
            <a:off x="547329" y="4343400"/>
            <a:ext cx="11328400" cy="472282"/>
          </a:xfrm>
        </p:spPr>
        <p:txBody>
          <a:bodyPr/>
          <a:lstStyle/>
          <a:p>
            <a:r>
              <a:rPr lang="en-US" sz="1800" dirty="0"/>
              <a:t>Then select Weatherization Support.</a:t>
            </a:r>
          </a:p>
        </p:txBody>
      </p:sp>
      <p:sp>
        <p:nvSpPr>
          <p:cNvPr id="4" name="Slide Number Placeholder 3">
            <a:extLst>
              <a:ext uri="{FF2B5EF4-FFF2-40B4-BE49-F238E27FC236}">
                <a16:creationId xmlns:a16="http://schemas.microsoft.com/office/drawing/2014/main" id="{9A82FFDD-B138-7BDC-865A-DAB5B1E30BB0}"/>
              </a:ext>
            </a:extLst>
          </p:cNvPr>
          <p:cNvSpPr>
            <a:spLocks noGrp="1"/>
          </p:cNvSpPr>
          <p:nvPr>
            <p:ph type="sldNum" sz="quarter" idx="4"/>
          </p:nvPr>
        </p:nvSpPr>
        <p:spPr/>
        <p:txBody>
          <a:bodyPr/>
          <a:lstStyle/>
          <a:p>
            <a:fld id="{1D93BD3E-1E9A-4970-A6F7-E7AC52762E0C}" type="slidenum">
              <a:rPr lang="en-US" smtClean="0"/>
              <a:pPr/>
              <a:t>3</a:t>
            </a:fld>
            <a:endParaRPr lang="en-US" dirty="0"/>
          </a:p>
        </p:txBody>
      </p:sp>
      <p:sp>
        <p:nvSpPr>
          <p:cNvPr id="5" name="Content Placeholder 2">
            <a:extLst>
              <a:ext uri="{FF2B5EF4-FFF2-40B4-BE49-F238E27FC236}">
                <a16:creationId xmlns:a16="http://schemas.microsoft.com/office/drawing/2014/main" id="{E4EB6CDB-082E-597C-5B7B-34A1A4402334}"/>
              </a:ext>
            </a:extLst>
          </p:cNvPr>
          <p:cNvSpPr txBox="1">
            <a:spLocks/>
          </p:cNvSpPr>
          <p:nvPr/>
        </p:nvSpPr>
        <p:spPr>
          <a:xfrm>
            <a:off x="542413" y="971277"/>
            <a:ext cx="11328400" cy="57095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800" dirty="0"/>
              <a:t>Log into MIS and click on the Weatherization box to enter the Portal.</a:t>
            </a:r>
          </a:p>
          <a:p>
            <a:r>
              <a:rPr lang="en-US" sz="1800" dirty="0"/>
              <a:t>Click on “Submissions and Requests”.</a:t>
            </a:r>
          </a:p>
          <a:p>
            <a:endParaRPr lang="en-US" sz="2000" dirty="0"/>
          </a:p>
          <a:p>
            <a:endParaRPr lang="en-US" sz="2000" dirty="0"/>
          </a:p>
        </p:txBody>
      </p:sp>
      <p:pic>
        <p:nvPicPr>
          <p:cNvPr id="6" name="Picture 5">
            <a:extLst>
              <a:ext uri="{FF2B5EF4-FFF2-40B4-BE49-F238E27FC236}">
                <a16:creationId xmlns:a16="http://schemas.microsoft.com/office/drawing/2014/main" id="{9D32BD57-F325-2306-62FF-39977DFFCC75}"/>
              </a:ext>
            </a:extLst>
          </p:cNvPr>
          <p:cNvPicPr>
            <a:picLocks noChangeAspect="1"/>
          </p:cNvPicPr>
          <p:nvPr/>
        </p:nvPicPr>
        <p:blipFill>
          <a:blip r:embed="rId2"/>
          <a:stretch>
            <a:fillRect/>
          </a:stretch>
        </p:blipFill>
        <p:spPr>
          <a:xfrm>
            <a:off x="5105400" y="1338738"/>
            <a:ext cx="5943600" cy="3491230"/>
          </a:xfrm>
          <a:prstGeom prst="rect">
            <a:avLst/>
          </a:prstGeom>
        </p:spPr>
      </p:pic>
      <p:sp>
        <p:nvSpPr>
          <p:cNvPr id="7" name="Freeform: Shape 6">
            <a:extLst>
              <a:ext uri="{FF2B5EF4-FFF2-40B4-BE49-F238E27FC236}">
                <a16:creationId xmlns:a16="http://schemas.microsoft.com/office/drawing/2014/main" id="{28484C34-E2EE-9A8A-90EF-2DDE35ECE9BC}"/>
              </a:ext>
            </a:extLst>
          </p:cNvPr>
          <p:cNvSpPr/>
          <p:nvPr/>
        </p:nvSpPr>
        <p:spPr>
          <a:xfrm>
            <a:off x="6629400" y="2375815"/>
            <a:ext cx="2083080" cy="685812"/>
          </a:xfrm>
          <a:custGeom>
            <a:avLst/>
            <a:gdLst>
              <a:gd name="connsiteX0" fmla="*/ 1138814 w 2083080"/>
              <a:gd name="connsiteY0" fmla="*/ 102599 h 685812"/>
              <a:gd name="connsiteX1" fmla="*/ 1060156 w 2083080"/>
              <a:gd name="connsiteY1" fmla="*/ 14109 h 685812"/>
              <a:gd name="connsiteX2" fmla="*/ 86762 w 2083080"/>
              <a:gd name="connsiteY2" fmla="*/ 63270 h 685812"/>
              <a:gd name="connsiteX3" fmla="*/ 106427 w 2083080"/>
              <a:gd name="connsiteY3" fmla="*/ 574548 h 685812"/>
              <a:gd name="connsiteX4" fmla="*/ 607872 w 2083080"/>
              <a:gd name="connsiteY4" fmla="*/ 672870 h 685812"/>
              <a:gd name="connsiteX5" fmla="*/ 1836904 w 2083080"/>
              <a:gd name="connsiteY5" fmla="*/ 653206 h 685812"/>
              <a:gd name="connsiteX6" fmla="*/ 1994220 w 2083080"/>
              <a:gd name="connsiteY6" fmla="*/ 387735 h 685812"/>
              <a:gd name="connsiteX7" fmla="*/ 2013885 w 2083080"/>
              <a:gd name="connsiteY7" fmla="*/ 191090 h 685812"/>
              <a:gd name="connsiteX8" fmla="*/ 1079820 w 2083080"/>
              <a:gd name="connsiteY8" fmla="*/ 14109 h 685812"/>
              <a:gd name="connsiteX9" fmla="*/ 1069988 w 2083080"/>
              <a:gd name="connsiteY9" fmla="*/ 23941 h 685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83080" h="685812">
                <a:moveTo>
                  <a:pt x="1138814" y="102599"/>
                </a:moveTo>
                <a:cubicBezTo>
                  <a:pt x="1187156" y="61631"/>
                  <a:pt x="1235498" y="20664"/>
                  <a:pt x="1060156" y="14109"/>
                </a:cubicBezTo>
                <a:cubicBezTo>
                  <a:pt x="884814" y="7554"/>
                  <a:pt x="245717" y="-30136"/>
                  <a:pt x="86762" y="63270"/>
                </a:cubicBezTo>
                <a:cubicBezTo>
                  <a:pt x="-72193" y="156676"/>
                  <a:pt x="19575" y="472948"/>
                  <a:pt x="106427" y="574548"/>
                </a:cubicBezTo>
                <a:cubicBezTo>
                  <a:pt x="193279" y="676148"/>
                  <a:pt x="319459" y="659760"/>
                  <a:pt x="607872" y="672870"/>
                </a:cubicBezTo>
                <a:cubicBezTo>
                  <a:pt x="896285" y="685980"/>
                  <a:pt x="1605846" y="700728"/>
                  <a:pt x="1836904" y="653206"/>
                </a:cubicBezTo>
                <a:cubicBezTo>
                  <a:pt x="2067962" y="605684"/>
                  <a:pt x="1964723" y="464754"/>
                  <a:pt x="1994220" y="387735"/>
                </a:cubicBezTo>
                <a:cubicBezTo>
                  <a:pt x="2023717" y="310716"/>
                  <a:pt x="2166285" y="253361"/>
                  <a:pt x="2013885" y="191090"/>
                </a:cubicBezTo>
                <a:cubicBezTo>
                  <a:pt x="1861485" y="128819"/>
                  <a:pt x="1237136" y="41967"/>
                  <a:pt x="1079820" y="14109"/>
                </a:cubicBezTo>
                <a:cubicBezTo>
                  <a:pt x="922504" y="-13749"/>
                  <a:pt x="996246" y="5096"/>
                  <a:pt x="1069988" y="23941"/>
                </a:cubicBezTo>
              </a:path>
            </a:pathLst>
          </a:cu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C00000"/>
              </a:solidFill>
            </a:endParaRPr>
          </a:p>
        </p:txBody>
      </p:sp>
      <p:pic>
        <p:nvPicPr>
          <p:cNvPr id="8" name="Picture 7">
            <a:extLst>
              <a:ext uri="{FF2B5EF4-FFF2-40B4-BE49-F238E27FC236}">
                <a16:creationId xmlns:a16="http://schemas.microsoft.com/office/drawing/2014/main" id="{459152D5-B09A-1438-4635-A95BCBA0F985}"/>
              </a:ext>
            </a:extLst>
          </p:cNvPr>
          <p:cNvPicPr>
            <a:picLocks noChangeAspect="1"/>
          </p:cNvPicPr>
          <p:nvPr/>
        </p:nvPicPr>
        <p:blipFill>
          <a:blip r:embed="rId3"/>
          <a:stretch>
            <a:fillRect/>
          </a:stretch>
        </p:blipFill>
        <p:spPr>
          <a:xfrm>
            <a:off x="990600" y="4674832"/>
            <a:ext cx="5943600" cy="2022475"/>
          </a:xfrm>
          <a:prstGeom prst="rect">
            <a:avLst/>
          </a:prstGeom>
        </p:spPr>
      </p:pic>
      <p:sp>
        <p:nvSpPr>
          <p:cNvPr id="9" name="Freeform: Shape 8">
            <a:extLst>
              <a:ext uri="{FF2B5EF4-FFF2-40B4-BE49-F238E27FC236}">
                <a16:creationId xmlns:a16="http://schemas.microsoft.com/office/drawing/2014/main" id="{C0F90655-541E-2B1E-1F8E-B2BEEB9DD50B}"/>
              </a:ext>
            </a:extLst>
          </p:cNvPr>
          <p:cNvSpPr/>
          <p:nvPr/>
        </p:nvSpPr>
        <p:spPr>
          <a:xfrm>
            <a:off x="2608348" y="5234138"/>
            <a:ext cx="1549639" cy="562888"/>
          </a:xfrm>
          <a:custGeom>
            <a:avLst/>
            <a:gdLst>
              <a:gd name="connsiteX0" fmla="*/ 174181 w 1549639"/>
              <a:gd name="connsiteY0" fmla="*/ 65449 h 562888"/>
              <a:gd name="connsiteX1" fmla="*/ 46362 w 1549639"/>
              <a:gd name="connsiteY1" fmla="*/ 380081 h 562888"/>
              <a:gd name="connsiteX2" fmla="*/ 134852 w 1549639"/>
              <a:gd name="connsiteY2" fmla="*/ 517733 h 562888"/>
              <a:gd name="connsiteX3" fmla="*/ 1442542 w 1549639"/>
              <a:gd name="connsiteY3" fmla="*/ 537397 h 562888"/>
              <a:gd name="connsiteX4" fmla="*/ 1432710 w 1549639"/>
              <a:gd name="connsiteY4" fmla="*/ 183436 h 562888"/>
              <a:gd name="connsiteX5" fmla="*/ 1098413 w 1549639"/>
              <a:gd name="connsiteY5" fmla="*/ 6456 h 562888"/>
              <a:gd name="connsiteX6" fmla="*/ 174181 w 1549639"/>
              <a:gd name="connsiteY6" fmla="*/ 65449 h 5628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49639" h="562888">
                <a:moveTo>
                  <a:pt x="174181" y="65449"/>
                </a:moveTo>
                <a:cubicBezTo>
                  <a:pt x="-1161" y="127720"/>
                  <a:pt x="52917" y="304700"/>
                  <a:pt x="46362" y="380081"/>
                </a:cubicBezTo>
                <a:cubicBezTo>
                  <a:pt x="39807" y="455462"/>
                  <a:pt x="-97845" y="491514"/>
                  <a:pt x="134852" y="517733"/>
                </a:cubicBezTo>
                <a:cubicBezTo>
                  <a:pt x="367549" y="543952"/>
                  <a:pt x="1226232" y="593113"/>
                  <a:pt x="1442542" y="537397"/>
                </a:cubicBezTo>
                <a:cubicBezTo>
                  <a:pt x="1658852" y="481681"/>
                  <a:pt x="1490065" y="271926"/>
                  <a:pt x="1432710" y="183436"/>
                </a:cubicBezTo>
                <a:cubicBezTo>
                  <a:pt x="1375355" y="94946"/>
                  <a:pt x="1314723" y="22843"/>
                  <a:pt x="1098413" y="6456"/>
                </a:cubicBezTo>
                <a:cubicBezTo>
                  <a:pt x="882103" y="-9931"/>
                  <a:pt x="349523" y="3178"/>
                  <a:pt x="174181" y="65449"/>
                </a:cubicBezTo>
                <a:close/>
              </a:path>
            </a:pathLst>
          </a:cu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54608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18B1D-4E28-E155-6F79-7CE1E97A6740}"/>
              </a:ext>
            </a:extLst>
          </p:cNvPr>
          <p:cNvSpPr>
            <a:spLocks noGrp="1"/>
          </p:cNvSpPr>
          <p:nvPr>
            <p:ph type="title"/>
          </p:nvPr>
        </p:nvSpPr>
        <p:spPr>
          <a:xfrm>
            <a:off x="567813" y="288043"/>
            <a:ext cx="11277600" cy="570951"/>
          </a:xfrm>
        </p:spPr>
        <p:txBody>
          <a:bodyPr/>
          <a:lstStyle/>
          <a:p>
            <a:r>
              <a:rPr lang="en-US" dirty="0"/>
              <a:t>Start your Weatherization Support (WSUP) Case</a:t>
            </a:r>
          </a:p>
        </p:txBody>
      </p:sp>
      <p:sp>
        <p:nvSpPr>
          <p:cNvPr id="4" name="Slide Number Placeholder 3">
            <a:extLst>
              <a:ext uri="{FF2B5EF4-FFF2-40B4-BE49-F238E27FC236}">
                <a16:creationId xmlns:a16="http://schemas.microsoft.com/office/drawing/2014/main" id="{9A82FFDD-B138-7BDC-865A-DAB5B1E30BB0}"/>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5" name="Content Placeholder 2">
            <a:extLst>
              <a:ext uri="{FF2B5EF4-FFF2-40B4-BE49-F238E27FC236}">
                <a16:creationId xmlns:a16="http://schemas.microsoft.com/office/drawing/2014/main" id="{E4EB6CDB-082E-597C-5B7B-34A1A4402334}"/>
              </a:ext>
            </a:extLst>
          </p:cNvPr>
          <p:cNvSpPr txBox="1">
            <a:spLocks/>
          </p:cNvSpPr>
          <p:nvPr/>
        </p:nvSpPr>
        <p:spPr>
          <a:xfrm>
            <a:off x="542413" y="971277"/>
            <a:ext cx="11328400" cy="57095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800" dirty="0"/>
              <a:t>Your name and resource entity name will be auto-populated in the first two cells of the form.</a:t>
            </a:r>
          </a:p>
          <a:p>
            <a:r>
              <a:rPr lang="en-US" sz="1800" dirty="0"/>
              <a:t>In the drop-down menu, select DOWP.</a:t>
            </a:r>
          </a:p>
          <a:p>
            <a:endParaRPr lang="en-US" sz="2000" dirty="0"/>
          </a:p>
          <a:p>
            <a:endParaRPr lang="en-US" sz="2000" dirty="0"/>
          </a:p>
        </p:txBody>
      </p:sp>
      <p:grpSp>
        <p:nvGrpSpPr>
          <p:cNvPr id="18" name="Group 17">
            <a:extLst>
              <a:ext uri="{FF2B5EF4-FFF2-40B4-BE49-F238E27FC236}">
                <a16:creationId xmlns:a16="http://schemas.microsoft.com/office/drawing/2014/main" id="{F9A96EFA-5B10-18A0-0A0F-23D0B3C3C9E1}"/>
              </a:ext>
            </a:extLst>
          </p:cNvPr>
          <p:cNvGrpSpPr/>
          <p:nvPr/>
        </p:nvGrpSpPr>
        <p:grpSpPr>
          <a:xfrm>
            <a:off x="1905000" y="2133600"/>
            <a:ext cx="6447732" cy="3048000"/>
            <a:chOff x="4850090" y="1416876"/>
            <a:chExt cx="6601411" cy="2921086"/>
          </a:xfrm>
        </p:grpSpPr>
        <p:pic>
          <p:nvPicPr>
            <p:cNvPr id="15" name="Picture 14">
              <a:extLst>
                <a:ext uri="{FF2B5EF4-FFF2-40B4-BE49-F238E27FC236}">
                  <a16:creationId xmlns:a16="http://schemas.microsoft.com/office/drawing/2014/main" id="{E5847505-CE59-5F76-F784-6918B405D40E}"/>
                </a:ext>
              </a:extLst>
            </p:cNvPr>
            <p:cNvPicPr>
              <a:picLocks noChangeAspect="1"/>
            </p:cNvPicPr>
            <p:nvPr/>
          </p:nvPicPr>
          <p:blipFill>
            <a:blip r:embed="rId2"/>
            <a:stretch>
              <a:fillRect/>
            </a:stretch>
          </p:blipFill>
          <p:spPr>
            <a:xfrm>
              <a:off x="5084139" y="1416876"/>
              <a:ext cx="6367362" cy="2921086"/>
            </a:xfrm>
            <a:prstGeom prst="rect">
              <a:avLst/>
            </a:prstGeom>
          </p:spPr>
        </p:pic>
        <p:sp>
          <p:nvSpPr>
            <p:cNvPr id="11" name="TextBox 10">
              <a:extLst>
                <a:ext uri="{FF2B5EF4-FFF2-40B4-BE49-F238E27FC236}">
                  <a16:creationId xmlns:a16="http://schemas.microsoft.com/office/drawing/2014/main" id="{1998AFA1-D958-9B52-6DC2-3F2C344642D3}"/>
                </a:ext>
              </a:extLst>
            </p:cNvPr>
            <p:cNvSpPr txBox="1"/>
            <p:nvPr/>
          </p:nvSpPr>
          <p:spPr>
            <a:xfrm>
              <a:off x="6781800" y="2631198"/>
              <a:ext cx="2137124" cy="246221"/>
            </a:xfrm>
            <a:prstGeom prst="rect">
              <a:avLst/>
            </a:prstGeom>
            <a:noFill/>
          </p:spPr>
          <p:txBody>
            <a:bodyPr wrap="none" rtlCol="0">
              <a:spAutoFit/>
            </a:bodyPr>
            <a:lstStyle/>
            <a:p>
              <a:r>
                <a:rPr lang="en-US" sz="1000" dirty="0"/>
                <a:t>Your Resource Entity Will Be Here</a:t>
              </a:r>
            </a:p>
          </p:txBody>
        </p:sp>
        <p:sp>
          <p:nvSpPr>
            <p:cNvPr id="12" name="TextBox 11">
              <a:extLst>
                <a:ext uri="{FF2B5EF4-FFF2-40B4-BE49-F238E27FC236}">
                  <a16:creationId xmlns:a16="http://schemas.microsoft.com/office/drawing/2014/main" id="{CFD9C49B-524D-69D9-35DA-63A93339F190}"/>
                </a:ext>
              </a:extLst>
            </p:cNvPr>
            <p:cNvSpPr txBox="1"/>
            <p:nvPr/>
          </p:nvSpPr>
          <p:spPr>
            <a:xfrm>
              <a:off x="5992962" y="2300506"/>
              <a:ext cx="1577676" cy="246221"/>
            </a:xfrm>
            <a:prstGeom prst="rect">
              <a:avLst/>
            </a:prstGeom>
            <a:noFill/>
          </p:spPr>
          <p:txBody>
            <a:bodyPr wrap="none" rtlCol="0">
              <a:spAutoFit/>
            </a:bodyPr>
            <a:lstStyle/>
            <a:p>
              <a:r>
                <a:rPr lang="en-US" sz="1000" dirty="0"/>
                <a:t>Your Name Will Be Here</a:t>
              </a:r>
            </a:p>
          </p:txBody>
        </p:sp>
        <p:sp>
          <p:nvSpPr>
            <p:cNvPr id="13" name="Rectangle 12">
              <a:extLst>
                <a:ext uri="{FF2B5EF4-FFF2-40B4-BE49-F238E27FC236}">
                  <a16:creationId xmlns:a16="http://schemas.microsoft.com/office/drawing/2014/main" id="{B7120699-C659-B4E5-1F4C-0604FE14ECB5}"/>
                </a:ext>
              </a:extLst>
            </p:cNvPr>
            <p:cNvSpPr/>
            <p:nvPr/>
          </p:nvSpPr>
          <p:spPr>
            <a:xfrm>
              <a:off x="5433396" y="2337746"/>
              <a:ext cx="559565" cy="142190"/>
            </a:xfrm>
            <a:prstGeom prst="rect">
              <a:avLst/>
            </a:prstGeom>
            <a:solidFill>
              <a:schemeClr val="bg2">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745BA9B-96B9-163D-45FA-B78B7D095CBC}"/>
                </a:ext>
              </a:extLst>
            </p:cNvPr>
            <p:cNvSpPr/>
            <p:nvPr/>
          </p:nvSpPr>
          <p:spPr>
            <a:xfrm>
              <a:off x="5433397" y="2691550"/>
              <a:ext cx="1424603" cy="142190"/>
            </a:xfrm>
            <a:prstGeom prst="rect">
              <a:avLst/>
            </a:prstGeom>
            <a:solidFill>
              <a:schemeClr val="bg2">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Shape 6">
              <a:extLst>
                <a:ext uri="{FF2B5EF4-FFF2-40B4-BE49-F238E27FC236}">
                  <a16:creationId xmlns:a16="http://schemas.microsoft.com/office/drawing/2014/main" id="{28484C34-E2EE-9A8A-90EF-2DDE35ECE9BC}"/>
                </a:ext>
              </a:extLst>
            </p:cNvPr>
            <p:cNvSpPr/>
            <p:nvPr/>
          </p:nvSpPr>
          <p:spPr>
            <a:xfrm>
              <a:off x="4850090" y="3483173"/>
              <a:ext cx="1379933" cy="425752"/>
            </a:xfrm>
            <a:custGeom>
              <a:avLst/>
              <a:gdLst>
                <a:gd name="connsiteX0" fmla="*/ 1138814 w 2083080"/>
                <a:gd name="connsiteY0" fmla="*/ 102599 h 685812"/>
                <a:gd name="connsiteX1" fmla="*/ 1060156 w 2083080"/>
                <a:gd name="connsiteY1" fmla="*/ 14109 h 685812"/>
                <a:gd name="connsiteX2" fmla="*/ 86762 w 2083080"/>
                <a:gd name="connsiteY2" fmla="*/ 63270 h 685812"/>
                <a:gd name="connsiteX3" fmla="*/ 106427 w 2083080"/>
                <a:gd name="connsiteY3" fmla="*/ 574548 h 685812"/>
                <a:gd name="connsiteX4" fmla="*/ 607872 w 2083080"/>
                <a:gd name="connsiteY4" fmla="*/ 672870 h 685812"/>
                <a:gd name="connsiteX5" fmla="*/ 1836904 w 2083080"/>
                <a:gd name="connsiteY5" fmla="*/ 653206 h 685812"/>
                <a:gd name="connsiteX6" fmla="*/ 1994220 w 2083080"/>
                <a:gd name="connsiteY6" fmla="*/ 387735 h 685812"/>
                <a:gd name="connsiteX7" fmla="*/ 2013885 w 2083080"/>
                <a:gd name="connsiteY7" fmla="*/ 191090 h 685812"/>
                <a:gd name="connsiteX8" fmla="*/ 1079820 w 2083080"/>
                <a:gd name="connsiteY8" fmla="*/ 14109 h 685812"/>
                <a:gd name="connsiteX9" fmla="*/ 1069988 w 2083080"/>
                <a:gd name="connsiteY9" fmla="*/ 23941 h 685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83080" h="685812">
                  <a:moveTo>
                    <a:pt x="1138814" y="102599"/>
                  </a:moveTo>
                  <a:cubicBezTo>
                    <a:pt x="1187156" y="61631"/>
                    <a:pt x="1235498" y="20664"/>
                    <a:pt x="1060156" y="14109"/>
                  </a:cubicBezTo>
                  <a:cubicBezTo>
                    <a:pt x="884814" y="7554"/>
                    <a:pt x="245717" y="-30136"/>
                    <a:pt x="86762" y="63270"/>
                  </a:cubicBezTo>
                  <a:cubicBezTo>
                    <a:pt x="-72193" y="156676"/>
                    <a:pt x="19575" y="472948"/>
                    <a:pt x="106427" y="574548"/>
                  </a:cubicBezTo>
                  <a:cubicBezTo>
                    <a:pt x="193279" y="676148"/>
                    <a:pt x="319459" y="659760"/>
                    <a:pt x="607872" y="672870"/>
                  </a:cubicBezTo>
                  <a:cubicBezTo>
                    <a:pt x="896285" y="685980"/>
                    <a:pt x="1605846" y="700728"/>
                    <a:pt x="1836904" y="653206"/>
                  </a:cubicBezTo>
                  <a:cubicBezTo>
                    <a:pt x="2067962" y="605684"/>
                    <a:pt x="1964723" y="464754"/>
                    <a:pt x="1994220" y="387735"/>
                  </a:cubicBezTo>
                  <a:cubicBezTo>
                    <a:pt x="2023717" y="310716"/>
                    <a:pt x="2166285" y="253361"/>
                    <a:pt x="2013885" y="191090"/>
                  </a:cubicBezTo>
                  <a:cubicBezTo>
                    <a:pt x="1861485" y="128819"/>
                    <a:pt x="1237136" y="41967"/>
                    <a:pt x="1079820" y="14109"/>
                  </a:cubicBezTo>
                  <a:cubicBezTo>
                    <a:pt x="922504" y="-13749"/>
                    <a:pt x="996246" y="5096"/>
                    <a:pt x="1069988" y="23941"/>
                  </a:cubicBezTo>
                </a:path>
              </a:pathLst>
            </a:cu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C00000"/>
                </a:solidFill>
              </a:endParaRPr>
            </a:p>
          </p:txBody>
        </p:sp>
      </p:grpSp>
    </p:spTree>
    <p:extLst>
      <p:ext uri="{BB962C8B-B14F-4D97-AF65-F5344CB8AC3E}">
        <p14:creationId xmlns:p14="http://schemas.microsoft.com/office/powerpoint/2010/main" val="1827466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18B1D-4E28-E155-6F79-7CE1E97A6740}"/>
              </a:ext>
            </a:extLst>
          </p:cNvPr>
          <p:cNvSpPr>
            <a:spLocks noGrp="1"/>
          </p:cNvSpPr>
          <p:nvPr>
            <p:ph type="title"/>
          </p:nvPr>
        </p:nvSpPr>
        <p:spPr>
          <a:xfrm>
            <a:off x="567813" y="288043"/>
            <a:ext cx="11277600" cy="570951"/>
          </a:xfrm>
        </p:spPr>
        <p:txBody>
          <a:bodyPr/>
          <a:lstStyle/>
          <a:p>
            <a:r>
              <a:rPr lang="en-US" dirty="0"/>
              <a:t>Complete your </a:t>
            </a:r>
            <a:r>
              <a:rPr lang="en-US" dirty="0" err="1"/>
              <a:t>DoWP</a:t>
            </a:r>
            <a:r>
              <a:rPr lang="en-US" dirty="0"/>
              <a:t> Weatherization Support (WSUP) Case</a:t>
            </a:r>
          </a:p>
        </p:txBody>
      </p:sp>
      <p:sp>
        <p:nvSpPr>
          <p:cNvPr id="4" name="Slide Number Placeholder 3">
            <a:extLst>
              <a:ext uri="{FF2B5EF4-FFF2-40B4-BE49-F238E27FC236}">
                <a16:creationId xmlns:a16="http://schemas.microsoft.com/office/drawing/2014/main" id="{9A82FFDD-B138-7BDC-865A-DAB5B1E30BB0}"/>
              </a:ext>
            </a:extLst>
          </p:cNvPr>
          <p:cNvSpPr>
            <a:spLocks noGrp="1"/>
          </p:cNvSpPr>
          <p:nvPr>
            <p:ph type="sldNum" sz="quarter" idx="4"/>
          </p:nvPr>
        </p:nvSpPr>
        <p:spPr/>
        <p:txBody>
          <a:bodyPr/>
          <a:lstStyle/>
          <a:p>
            <a:fld id="{1D93BD3E-1E9A-4970-A6F7-E7AC52762E0C}" type="slidenum">
              <a:rPr lang="en-US" smtClean="0"/>
              <a:pPr/>
              <a:t>5</a:t>
            </a:fld>
            <a:endParaRPr lang="en-US" dirty="0"/>
          </a:p>
        </p:txBody>
      </p:sp>
      <p:sp>
        <p:nvSpPr>
          <p:cNvPr id="5" name="Content Placeholder 2">
            <a:extLst>
              <a:ext uri="{FF2B5EF4-FFF2-40B4-BE49-F238E27FC236}">
                <a16:creationId xmlns:a16="http://schemas.microsoft.com/office/drawing/2014/main" id="{E4EB6CDB-082E-597C-5B7B-34A1A4402334}"/>
              </a:ext>
            </a:extLst>
          </p:cNvPr>
          <p:cNvSpPr txBox="1">
            <a:spLocks/>
          </p:cNvSpPr>
          <p:nvPr/>
        </p:nvSpPr>
        <p:spPr>
          <a:xfrm>
            <a:off x="295787" y="764334"/>
            <a:ext cx="11328400" cy="57095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600" dirty="0"/>
              <a:t>In the “Please explain the issue you are experiencing” box, describe that you are submitting Declaration of Weather Preparedness documents for a new resource soon to be fully commissioned.  Please include the INR number.</a:t>
            </a:r>
            <a:endParaRPr lang="en-US" sz="2000" dirty="0"/>
          </a:p>
        </p:txBody>
      </p:sp>
      <p:pic>
        <p:nvPicPr>
          <p:cNvPr id="3" name="Picture 2">
            <a:extLst>
              <a:ext uri="{FF2B5EF4-FFF2-40B4-BE49-F238E27FC236}">
                <a16:creationId xmlns:a16="http://schemas.microsoft.com/office/drawing/2014/main" id="{8ACC3C6C-F654-9F01-795A-049218A797B6}"/>
              </a:ext>
            </a:extLst>
          </p:cNvPr>
          <p:cNvPicPr>
            <a:picLocks noChangeAspect="1"/>
          </p:cNvPicPr>
          <p:nvPr/>
        </p:nvPicPr>
        <p:blipFill>
          <a:blip r:embed="rId2"/>
          <a:stretch>
            <a:fillRect/>
          </a:stretch>
        </p:blipFill>
        <p:spPr>
          <a:xfrm>
            <a:off x="2286000" y="1357017"/>
            <a:ext cx="7145459" cy="3522345"/>
          </a:xfrm>
          <a:prstGeom prst="rect">
            <a:avLst/>
          </a:prstGeom>
        </p:spPr>
      </p:pic>
      <p:sp>
        <p:nvSpPr>
          <p:cNvPr id="6" name="Content Placeholder 2">
            <a:extLst>
              <a:ext uri="{FF2B5EF4-FFF2-40B4-BE49-F238E27FC236}">
                <a16:creationId xmlns:a16="http://schemas.microsoft.com/office/drawing/2014/main" id="{D4545EAB-2A4A-E5A6-DC18-407BDC02B08C}"/>
              </a:ext>
            </a:extLst>
          </p:cNvPr>
          <p:cNvSpPr txBox="1">
            <a:spLocks/>
          </p:cNvSpPr>
          <p:nvPr/>
        </p:nvSpPr>
        <p:spPr>
          <a:xfrm>
            <a:off x="319075" y="4906274"/>
            <a:ext cx="11771325" cy="157373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600" dirty="0"/>
              <a:t>Use the paperclip icon to add your signed, notarized declaration document, your Appendix A, and any other documents that support your declaration (for new resources primarily fueled by natural gas, an Attachment K should also be attached for summer declarations). </a:t>
            </a:r>
            <a:r>
              <a:rPr lang="en-US" sz="1600" dirty="0">
                <a:effectLst/>
                <a:ea typeface="Times New Roman" panose="02020603050405020304" pitchFamily="18" charset="0"/>
              </a:rPr>
              <a:t>The rule requires that the declaration “Summarizes all activities engaged in by the generation entity to complete </a:t>
            </a:r>
            <a:r>
              <a:rPr lang="en-US" sz="1600">
                <a:effectLst/>
                <a:ea typeface="Times New Roman" panose="02020603050405020304" pitchFamily="18" charset="0"/>
              </a:rPr>
              <a:t>the requirements” </a:t>
            </a:r>
            <a:r>
              <a:rPr lang="en-US" sz="1600" dirty="0">
                <a:effectLst/>
                <a:ea typeface="Times New Roman" panose="02020603050405020304" pitchFamily="18" charset="0"/>
              </a:rPr>
              <a:t>so please attach any plans that support such </a:t>
            </a:r>
            <a:r>
              <a:rPr lang="en-US" sz="1600">
                <a:effectLst/>
                <a:ea typeface="Times New Roman" panose="02020603050405020304" pitchFamily="18" charset="0"/>
              </a:rPr>
              <a:t>a summary.  </a:t>
            </a:r>
            <a:r>
              <a:rPr lang="en-US" sz="1600"/>
              <a:t>Blank </a:t>
            </a:r>
            <a:r>
              <a:rPr lang="en-US" sz="1600" dirty="0"/>
              <a:t>templates for the declaration, Appendix A, and Attachment K documents are found in the “Templates for Declaration of Summer/Winter Weather Preparedness – GE and TSP” folders on </a:t>
            </a:r>
            <a:r>
              <a:rPr lang="en-US" sz="1100" dirty="0">
                <a:hlinkClick r:id="rId3"/>
              </a:rPr>
              <a:t>https://www.ercot.com/gridinfo/generation/summerready</a:t>
            </a:r>
            <a:r>
              <a:rPr lang="en-US" sz="1100" dirty="0"/>
              <a:t> </a:t>
            </a:r>
            <a:r>
              <a:rPr lang="en-US" sz="1800" dirty="0"/>
              <a:t> </a:t>
            </a:r>
            <a:r>
              <a:rPr lang="en-US" sz="1600" dirty="0"/>
              <a:t>and</a:t>
            </a:r>
            <a:r>
              <a:rPr lang="en-US" sz="1800" dirty="0"/>
              <a:t> </a:t>
            </a:r>
            <a:r>
              <a:rPr lang="en-US" sz="1100" dirty="0">
                <a:hlinkClick r:id="rId4"/>
              </a:rPr>
              <a:t>https://www.ercot.com/gridinfo/generation/winterready</a:t>
            </a:r>
            <a:r>
              <a:rPr lang="en-US" sz="1800" dirty="0"/>
              <a:t>. </a:t>
            </a:r>
          </a:p>
          <a:p>
            <a:endParaRPr lang="en-US" sz="2000" dirty="0"/>
          </a:p>
          <a:p>
            <a:endParaRPr lang="en-US" sz="2000" dirty="0"/>
          </a:p>
        </p:txBody>
      </p:sp>
      <p:sp>
        <p:nvSpPr>
          <p:cNvPr id="8" name="Rectangle 7">
            <a:extLst>
              <a:ext uri="{FF2B5EF4-FFF2-40B4-BE49-F238E27FC236}">
                <a16:creationId xmlns:a16="http://schemas.microsoft.com/office/drawing/2014/main" id="{DBB197D9-E1C2-F933-C235-C22819D65455}"/>
              </a:ext>
            </a:extLst>
          </p:cNvPr>
          <p:cNvSpPr/>
          <p:nvPr/>
        </p:nvSpPr>
        <p:spPr>
          <a:xfrm>
            <a:off x="2755045" y="2422260"/>
            <a:ext cx="762000" cy="152400"/>
          </a:xfrm>
          <a:prstGeom prst="rect">
            <a:avLst/>
          </a:prstGeom>
          <a:solidFill>
            <a:schemeClr val="tx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FBAEABE-358B-FFC4-1EEA-DF218672FB8A}"/>
              </a:ext>
            </a:extLst>
          </p:cNvPr>
          <p:cNvSpPr/>
          <p:nvPr/>
        </p:nvSpPr>
        <p:spPr>
          <a:xfrm>
            <a:off x="2734530" y="2854274"/>
            <a:ext cx="1676400" cy="177585"/>
          </a:xfrm>
          <a:prstGeom prst="rect">
            <a:avLst/>
          </a:prstGeom>
          <a:solidFill>
            <a:schemeClr val="tx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A555716F-1B6C-A402-90F4-A8D9174D1C4B}"/>
              </a:ext>
            </a:extLst>
          </p:cNvPr>
          <p:cNvSpPr txBox="1"/>
          <p:nvPr/>
        </p:nvSpPr>
        <p:spPr>
          <a:xfrm>
            <a:off x="3572730" y="2364214"/>
            <a:ext cx="1842492" cy="276999"/>
          </a:xfrm>
          <a:prstGeom prst="rect">
            <a:avLst/>
          </a:prstGeom>
          <a:noFill/>
        </p:spPr>
        <p:txBody>
          <a:bodyPr wrap="none" rtlCol="0">
            <a:spAutoFit/>
          </a:bodyPr>
          <a:lstStyle/>
          <a:p>
            <a:r>
              <a:rPr lang="en-US" sz="1200" dirty="0"/>
              <a:t>Your Name Will Be Here</a:t>
            </a:r>
          </a:p>
        </p:txBody>
      </p:sp>
      <p:sp>
        <p:nvSpPr>
          <p:cNvPr id="16" name="TextBox 15">
            <a:extLst>
              <a:ext uri="{FF2B5EF4-FFF2-40B4-BE49-F238E27FC236}">
                <a16:creationId xmlns:a16="http://schemas.microsoft.com/office/drawing/2014/main" id="{A739FC55-12DF-51E0-A2CA-27F15EAA3B91}"/>
              </a:ext>
            </a:extLst>
          </p:cNvPr>
          <p:cNvSpPr txBox="1"/>
          <p:nvPr/>
        </p:nvSpPr>
        <p:spPr>
          <a:xfrm>
            <a:off x="4410930" y="2804566"/>
            <a:ext cx="2517356" cy="276999"/>
          </a:xfrm>
          <a:prstGeom prst="rect">
            <a:avLst/>
          </a:prstGeom>
          <a:noFill/>
        </p:spPr>
        <p:txBody>
          <a:bodyPr wrap="none" rtlCol="0">
            <a:spAutoFit/>
          </a:bodyPr>
          <a:lstStyle/>
          <a:p>
            <a:r>
              <a:rPr lang="en-US" sz="1200" dirty="0"/>
              <a:t>Your Resource Entity Will Be Here</a:t>
            </a:r>
          </a:p>
        </p:txBody>
      </p:sp>
      <p:sp>
        <p:nvSpPr>
          <p:cNvPr id="17" name="Freeform: Shape 16">
            <a:extLst>
              <a:ext uri="{FF2B5EF4-FFF2-40B4-BE49-F238E27FC236}">
                <a16:creationId xmlns:a16="http://schemas.microsoft.com/office/drawing/2014/main" id="{0F343A26-2F31-00AA-C1A1-D6C983B366B3}"/>
              </a:ext>
            </a:extLst>
          </p:cNvPr>
          <p:cNvSpPr/>
          <p:nvPr/>
        </p:nvSpPr>
        <p:spPr>
          <a:xfrm>
            <a:off x="5841144" y="4067418"/>
            <a:ext cx="1549639" cy="562888"/>
          </a:xfrm>
          <a:custGeom>
            <a:avLst/>
            <a:gdLst>
              <a:gd name="connsiteX0" fmla="*/ 174181 w 1549639"/>
              <a:gd name="connsiteY0" fmla="*/ 65449 h 562888"/>
              <a:gd name="connsiteX1" fmla="*/ 46362 w 1549639"/>
              <a:gd name="connsiteY1" fmla="*/ 380081 h 562888"/>
              <a:gd name="connsiteX2" fmla="*/ 134852 w 1549639"/>
              <a:gd name="connsiteY2" fmla="*/ 517733 h 562888"/>
              <a:gd name="connsiteX3" fmla="*/ 1442542 w 1549639"/>
              <a:gd name="connsiteY3" fmla="*/ 537397 h 562888"/>
              <a:gd name="connsiteX4" fmla="*/ 1432710 w 1549639"/>
              <a:gd name="connsiteY4" fmla="*/ 183436 h 562888"/>
              <a:gd name="connsiteX5" fmla="*/ 1098413 w 1549639"/>
              <a:gd name="connsiteY5" fmla="*/ 6456 h 562888"/>
              <a:gd name="connsiteX6" fmla="*/ 174181 w 1549639"/>
              <a:gd name="connsiteY6" fmla="*/ 65449 h 5628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49639" h="562888">
                <a:moveTo>
                  <a:pt x="174181" y="65449"/>
                </a:moveTo>
                <a:cubicBezTo>
                  <a:pt x="-1161" y="127720"/>
                  <a:pt x="52917" y="304700"/>
                  <a:pt x="46362" y="380081"/>
                </a:cubicBezTo>
                <a:cubicBezTo>
                  <a:pt x="39807" y="455462"/>
                  <a:pt x="-97845" y="491514"/>
                  <a:pt x="134852" y="517733"/>
                </a:cubicBezTo>
                <a:cubicBezTo>
                  <a:pt x="367549" y="543952"/>
                  <a:pt x="1226232" y="593113"/>
                  <a:pt x="1442542" y="537397"/>
                </a:cubicBezTo>
                <a:cubicBezTo>
                  <a:pt x="1658852" y="481681"/>
                  <a:pt x="1490065" y="271926"/>
                  <a:pt x="1432710" y="183436"/>
                </a:cubicBezTo>
                <a:cubicBezTo>
                  <a:pt x="1375355" y="94946"/>
                  <a:pt x="1314723" y="22843"/>
                  <a:pt x="1098413" y="6456"/>
                </a:cubicBezTo>
                <a:cubicBezTo>
                  <a:pt x="882103" y="-9931"/>
                  <a:pt x="349523" y="3178"/>
                  <a:pt x="174181" y="65449"/>
                </a:cubicBezTo>
                <a:close/>
              </a:path>
            </a:pathLst>
          </a:cu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79533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18B1D-4E28-E155-6F79-7CE1E97A6740}"/>
              </a:ext>
            </a:extLst>
          </p:cNvPr>
          <p:cNvSpPr>
            <a:spLocks noGrp="1"/>
          </p:cNvSpPr>
          <p:nvPr>
            <p:ph type="title"/>
          </p:nvPr>
        </p:nvSpPr>
        <p:spPr>
          <a:xfrm>
            <a:off x="567813" y="288043"/>
            <a:ext cx="11277600" cy="570951"/>
          </a:xfrm>
        </p:spPr>
        <p:txBody>
          <a:bodyPr/>
          <a:lstStyle/>
          <a:p>
            <a:r>
              <a:rPr lang="en-US" dirty="0"/>
              <a:t>Submit your </a:t>
            </a:r>
            <a:r>
              <a:rPr lang="en-US" dirty="0" err="1"/>
              <a:t>DoWP</a:t>
            </a:r>
            <a:r>
              <a:rPr lang="en-US" dirty="0"/>
              <a:t> Weatherization Support (WSUP) Case</a:t>
            </a:r>
          </a:p>
        </p:txBody>
      </p:sp>
      <p:sp>
        <p:nvSpPr>
          <p:cNvPr id="4" name="Slide Number Placeholder 3">
            <a:extLst>
              <a:ext uri="{FF2B5EF4-FFF2-40B4-BE49-F238E27FC236}">
                <a16:creationId xmlns:a16="http://schemas.microsoft.com/office/drawing/2014/main" id="{9A82FFDD-B138-7BDC-865A-DAB5B1E30BB0}"/>
              </a:ext>
            </a:extLst>
          </p:cNvPr>
          <p:cNvSpPr>
            <a:spLocks noGrp="1"/>
          </p:cNvSpPr>
          <p:nvPr>
            <p:ph type="sldNum" sz="quarter" idx="4"/>
          </p:nvPr>
        </p:nvSpPr>
        <p:spPr/>
        <p:txBody>
          <a:bodyPr/>
          <a:lstStyle/>
          <a:p>
            <a:fld id="{1D93BD3E-1E9A-4970-A6F7-E7AC52762E0C}" type="slidenum">
              <a:rPr lang="en-US" smtClean="0"/>
              <a:pPr/>
              <a:t>6</a:t>
            </a:fld>
            <a:endParaRPr lang="en-US" dirty="0"/>
          </a:p>
        </p:txBody>
      </p:sp>
      <p:sp>
        <p:nvSpPr>
          <p:cNvPr id="5" name="Content Placeholder 2">
            <a:extLst>
              <a:ext uri="{FF2B5EF4-FFF2-40B4-BE49-F238E27FC236}">
                <a16:creationId xmlns:a16="http://schemas.microsoft.com/office/drawing/2014/main" id="{E4EB6CDB-082E-597C-5B7B-34A1A4402334}"/>
              </a:ext>
            </a:extLst>
          </p:cNvPr>
          <p:cNvSpPr txBox="1">
            <a:spLocks/>
          </p:cNvSpPr>
          <p:nvPr/>
        </p:nvSpPr>
        <p:spPr>
          <a:xfrm>
            <a:off x="542413" y="971277"/>
            <a:ext cx="11328400" cy="57095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800" dirty="0"/>
              <a:t>Press the Submit document to send in your WSUP with the </a:t>
            </a:r>
            <a:r>
              <a:rPr lang="en-US" sz="1800" dirty="0" err="1"/>
              <a:t>DoWP</a:t>
            </a:r>
            <a:r>
              <a:rPr lang="en-US" sz="1800" dirty="0"/>
              <a:t> documents.</a:t>
            </a:r>
          </a:p>
          <a:p>
            <a:endParaRPr lang="en-US" sz="2000" dirty="0"/>
          </a:p>
          <a:p>
            <a:endParaRPr lang="en-US" sz="2000" dirty="0"/>
          </a:p>
        </p:txBody>
      </p:sp>
      <p:pic>
        <p:nvPicPr>
          <p:cNvPr id="3" name="Picture 2">
            <a:extLst>
              <a:ext uri="{FF2B5EF4-FFF2-40B4-BE49-F238E27FC236}">
                <a16:creationId xmlns:a16="http://schemas.microsoft.com/office/drawing/2014/main" id="{8ACC3C6C-F654-9F01-795A-049218A797B6}"/>
              </a:ext>
            </a:extLst>
          </p:cNvPr>
          <p:cNvPicPr>
            <a:picLocks noChangeAspect="1"/>
          </p:cNvPicPr>
          <p:nvPr/>
        </p:nvPicPr>
        <p:blipFill>
          <a:blip r:embed="rId2"/>
          <a:stretch>
            <a:fillRect/>
          </a:stretch>
        </p:blipFill>
        <p:spPr>
          <a:xfrm>
            <a:off x="2523270" y="1677957"/>
            <a:ext cx="7145459" cy="3522345"/>
          </a:xfrm>
          <a:prstGeom prst="rect">
            <a:avLst/>
          </a:prstGeom>
        </p:spPr>
      </p:pic>
      <p:sp>
        <p:nvSpPr>
          <p:cNvPr id="7" name="Rectangle 6">
            <a:extLst>
              <a:ext uri="{FF2B5EF4-FFF2-40B4-BE49-F238E27FC236}">
                <a16:creationId xmlns:a16="http://schemas.microsoft.com/office/drawing/2014/main" id="{6E26C536-3B2D-098D-1794-AE4AD519B2E2}"/>
              </a:ext>
            </a:extLst>
          </p:cNvPr>
          <p:cNvSpPr/>
          <p:nvPr/>
        </p:nvSpPr>
        <p:spPr>
          <a:xfrm>
            <a:off x="2992315" y="2743200"/>
            <a:ext cx="762000" cy="152400"/>
          </a:xfrm>
          <a:prstGeom prst="rect">
            <a:avLst/>
          </a:prstGeom>
          <a:solidFill>
            <a:schemeClr val="tx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5D03E87-36FB-727F-CBA1-40E61895711D}"/>
              </a:ext>
            </a:extLst>
          </p:cNvPr>
          <p:cNvSpPr/>
          <p:nvPr/>
        </p:nvSpPr>
        <p:spPr>
          <a:xfrm>
            <a:off x="2971800" y="3175214"/>
            <a:ext cx="1676400" cy="177585"/>
          </a:xfrm>
          <a:prstGeom prst="rect">
            <a:avLst/>
          </a:prstGeom>
          <a:solidFill>
            <a:schemeClr val="tx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6EB732E2-4B4E-C5AE-9820-ADA584715B22}"/>
              </a:ext>
            </a:extLst>
          </p:cNvPr>
          <p:cNvSpPr txBox="1"/>
          <p:nvPr/>
        </p:nvSpPr>
        <p:spPr>
          <a:xfrm>
            <a:off x="3810000" y="2685154"/>
            <a:ext cx="1842492" cy="276999"/>
          </a:xfrm>
          <a:prstGeom prst="rect">
            <a:avLst/>
          </a:prstGeom>
          <a:noFill/>
        </p:spPr>
        <p:txBody>
          <a:bodyPr wrap="none" rtlCol="0">
            <a:spAutoFit/>
          </a:bodyPr>
          <a:lstStyle/>
          <a:p>
            <a:r>
              <a:rPr lang="en-US" sz="1200" dirty="0"/>
              <a:t>Your Name Will Be Here</a:t>
            </a:r>
          </a:p>
        </p:txBody>
      </p:sp>
      <p:sp>
        <p:nvSpPr>
          <p:cNvPr id="10" name="TextBox 9">
            <a:extLst>
              <a:ext uri="{FF2B5EF4-FFF2-40B4-BE49-F238E27FC236}">
                <a16:creationId xmlns:a16="http://schemas.microsoft.com/office/drawing/2014/main" id="{0363F894-1063-30D5-6A7D-74BFFE3A8C08}"/>
              </a:ext>
            </a:extLst>
          </p:cNvPr>
          <p:cNvSpPr txBox="1"/>
          <p:nvPr/>
        </p:nvSpPr>
        <p:spPr>
          <a:xfrm>
            <a:off x="4648200" y="3125506"/>
            <a:ext cx="2517356" cy="276999"/>
          </a:xfrm>
          <a:prstGeom prst="rect">
            <a:avLst/>
          </a:prstGeom>
          <a:noFill/>
        </p:spPr>
        <p:txBody>
          <a:bodyPr wrap="none" rtlCol="0">
            <a:spAutoFit/>
          </a:bodyPr>
          <a:lstStyle/>
          <a:p>
            <a:r>
              <a:rPr lang="en-US" sz="1200" dirty="0"/>
              <a:t>Your Resource Entity Will Be Here</a:t>
            </a:r>
          </a:p>
        </p:txBody>
      </p:sp>
      <p:sp>
        <p:nvSpPr>
          <p:cNvPr id="11" name="Freeform: Shape 10">
            <a:extLst>
              <a:ext uri="{FF2B5EF4-FFF2-40B4-BE49-F238E27FC236}">
                <a16:creationId xmlns:a16="http://schemas.microsoft.com/office/drawing/2014/main" id="{09BC3F2A-FF7B-7324-E42A-3B9F91D49DE1}"/>
              </a:ext>
            </a:extLst>
          </p:cNvPr>
          <p:cNvSpPr/>
          <p:nvPr/>
        </p:nvSpPr>
        <p:spPr>
          <a:xfrm>
            <a:off x="7379797" y="1752600"/>
            <a:ext cx="2303586" cy="564642"/>
          </a:xfrm>
          <a:custGeom>
            <a:avLst/>
            <a:gdLst>
              <a:gd name="connsiteX0" fmla="*/ 174181 w 1549639"/>
              <a:gd name="connsiteY0" fmla="*/ 65449 h 562888"/>
              <a:gd name="connsiteX1" fmla="*/ 46362 w 1549639"/>
              <a:gd name="connsiteY1" fmla="*/ 380081 h 562888"/>
              <a:gd name="connsiteX2" fmla="*/ 134852 w 1549639"/>
              <a:gd name="connsiteY2" fmla="*/ 517733 h 562888"/>
              <a:gd name="connsiteX3" fmla="*/ 1442542 w 1549639"/>
              <a:gd name="connsiteY3" fmla="*/ 537397 h 562888"/>
              <a:gd name="connsiteX4" fmla="*/ 1432710 w 1549639"/>
              <a:gd name="connsiteY4" fmla="*/ 183436 h 562888"/>
              <a:gd name="connsiteX5" fmla="*/ 1098413 w 1549639"/>
              <a:gd name="connsiteY5" fmla="*/ 6456 h 562888"/>
              <a:gd name="connsiteX6" fmla="*/ 174181 w 1549639"/>
              <a:gd name="connsiteY6" fmla="*/ 65449 h 5628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49639" h="562888">
                <a:moveTo>
                  <a:pt x="174181" y="65449"/>
                </a:moveTo>
                <a:cubicBezTo>
                  <a:pt x="-1161" y="127720"/>
                  <a:pt x="52917" y="304700"/>
                  <a:pt x="46362" y="380081"/>
                </a:cubicBezTo>
                <a:cubicBezTo>
                  <a:pt x="39807" y="455462"/>
                  <a:pt x="-97845" y="491514"/>
                  <a:pt x="134852" y="517733"/>
                </a:cubicBezTo>
                <a:cubicBezTo>
                  <a:pt x="367549" y="543952"/>
                  <a:pt x="1226232" y="593113"/>
                  <a:pt x="1442542" y="537397"/>
                </a:cubicBezTo>
                <a:cubicBezTo>
                  <a:pt x="1658852" y="481681"/>
                  <a:pt x="1490065" y="271926"/>
                  <a:pt x="1432710" y="183436"/>
                </a:cubicBezTo>
                <a:cubicBezTo>
                  <a:pt x="1375355" y="94946"/>
                  <a:pt x="1314723" y="22843"/>
                  <a:pt x="1098413" y="6456"/>
                </a:cubicBezTo>
                <a:cubicBezTo>
                  <a:pt x="882103" y="-9931"/>
                  <a:pt x="349523" y="3178"/>
                  <a:pt x="174181" y="65449"/>
                </a:cubicBezTo>
                <a:close/>
              </a:path>
            </a:pathLst>
          </a:cu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78854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18B1D-4E28-E155-6F79-7CE1E97A6740}"/>
              </a:ext>
            </a:extLst>
          </p:cNvPr>
          <p:cNvSpPr>
            <a:spLocks noGrp="1"/>
          </p:cNvSpPr>
          <p:nvPr>
            <p:ph type="title"/>
          </p:nvPr>
        </p:nvSpPr>
        <p:spPr/>
        <p:txBody>
          <a:bodyPr/>
          <a:lstStyle/>
          <a:p>
            <a:r>
              <a:rPr lang="en-US" dirty="0"/>
              <a:t>Any Further Communication Occurs in the Support Case</a:t>
            </a:r>
          </a:p>
        </p:txBody>
      </p:sp>
      <p:sp>
        <p:nvSpPr>
          <p:cNvPr id="3" name="Content Placeholder 2">
            <a:extLst>
              <a:ext uri="{FF2B5EF4-FFF2-40B4-BE49-F238E27FC236}">
                <a16:creationId xmlns:a16="http://schemas.microsoft.com/office/drawing/2014/main" id="{FEE9E90E-A991-A460-9BFF-4B6B01B39AFE}"/>
              </a:ext>
            </a:extLst>
          </p:cNvPr>
          <p:cNvSpPr>
            <a:spLocks noGrp="1"/>
          </p:cNvSpPr>
          <p:nvPr>
            <p:ph idx="1"/>
          </p:nvPr>
        </p:nvSpPr>
        <p:spPr>
          <a:xfrm>
            <a:off x="508000" y="5179524"/>
            <a:ext cx="11379200" cy="1297475"/>
          </a:xfrm>
        </p:spPr>
        <p:txBody>
          <a:bodyPr/>
          <a:lstStyle/>
          <a:p>
            <a:r>
              <a:rPr lang="en-US" sz="2000" dirty="0"/>
              <a:t>ERCOT Weatherization Personnel will review your submittal and ask for any necessary adjustments.  All subsequent correspondence will occur within the WSUP.  Once the submitted documents are satisfactory, you will be notified, and the Resource Integration team will also be notified.</a:t>
            </a:r>
          </a:p>
        </p:txBody>
      </p:sp>
      <p:sp>
        <p:nvSpPr>
          <p:cNvPr id="4" name="Slide Number Placeholder 3">
            <a:extLst>
              <a:ext uri="{FF2B5EF4-FFF2-40B4-BE49-F238E27FC236}">
                <a16:creationId xmlns:a16="http://schemas.microsoft.com/office/drawing/2014/main" id="{9A82FFDD-B138-7BDC-865A-DAB5B1E30BB0}"/>
              </a:ext>
            </a:extLst>
          </p:cNvPr>
          <p:cNvSpPr>
            <a:spLocks noGrp="1"/>
          </p:cNvSpPr>
          <p:nvPr>
            <p:ph type="sldNum" sz="quarter" idx="4"/>
          </p:nvPr>
        </p:nvSpPr>
        <p:spPr/>
        <p:txBody>
          <a:bodyPr/>
          <a:lstStyle/>
          <a:p>
            <a:fld id="{1D93BD3E-1E9A-4970-A6F7-E7AC52762E0C}" type="slidenum">
              <a:rPr lang="en-US" smtClean="0"/>
              <a:pPr/>
              <a:t>7</a:t>
            </a:fld>
            <a:endParaRPr lang="en-US" dirty="0"/>
          </a:p>
        </p:txBody>
      </p:sp>
      <p:pic>
        <p:nvPicPr>
          <p:cNvPr id="5" name="Picture 4">
            <a:extLst>
              <a:ext uri="{FF2B5EF4-FFF2-40B4-BE49-F238E27FC236}">
                <a16:creationId xmlns:a16="http://schemas.microsoft.com/office/drawing/2014/main" id="{B239116D-3C26-2199-73EE-F0F44D536280}"/>
              </a:ext>
            </a:extLst>
          </p:cNvPr>
          <p:cNvPicPr>
            <a:picLocks noChangeAspect="1"/>
          </p:cNvPicPr>
          <p:nvPr/>
        </p:nvPicPr>
        <p:blipFill>
          <a:blip r:embed="rId2"/>
          <a:stretch>
            <a:fillRect/>
          </a:stretch>
        </p:blipFill>
        <p:spPr>
          <a:xfrm>
            <a:off x="1981200" y="751608"/>
            <a:ext cx="6083472" cy="4125192"/>
          </a:xfrm>
          <a:prstGeom prst="rect">
            <a:avLst/>
          </a:prstGeom>
        </p:spPr>
      </p:pic>
      <p:sp>
        <p:nvSpPr>
          <p:cNvPr id="8" name="Rectangle 7">
            <a:extLst>
              <a:ext uri="{FF2B5EF4-FFF2-40B4-BE49-F238E27FC236}">
                <a16:creationId xmlns:a16="http://schemas.microsoft.com/office/drawing/2014/main" id="{B9D29C81-4ED6-E379-63F1-B2A504374A5F}"/>
              </a:ext>
            </a:extLst>
          </p:cNvPr>
          <p:cNvSpPr/>
          <p:nvPr/>
        </p:nvSpPr>
        <p:spPr>
          <a:xfrm>
            <a:off x="2590800" y="2599504"/>
            <a:ext cx="762000" cy="1524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F8ACC7B7-0CEE-0EE5-40FA-21E95D31D578}"/>
              </a:ext>
            </a:extLst>
          </p:cNvPr>
          <p:cNvSpPr txBox="1"/>
          <p:nvPr/>
        </p:nvSpPr>
        <p:spPr>
          <a:xfrm>
            <a:off x="2590800" y="2484363"/>
            <a:ext cx="1842492" cy="276999"/>
          </a:xfrm>
          <a:prstGeom prst="rect">
            <a:avLst/>
          </a:prstGeom>
          <a:noFill/>
        </p:spPr>
        <p:txBody>
          <a:bodyPr wrap="none" rtlCol="0">
            <a:spAutoFit/>
          </a:bodyPr>
          <a:lstStyle/>
          <a:p>
            <a:r>
              <a:rPr lang="en-US" sz="1200" dirty="0"/>
              <a:t>Your Name Will Be Here</a:t>
            </a:r>
          </a:p>
        </p:txBody>
      </p:sp>
    </p:spTree>
    <p:extLst>
      <p:ext uri="{BB962C8B-B14F-4D97-AF65-F5344CB8AC3E}">
        <p14:creationId xmlns:p14="http://schemas.microsoft.com/office/powerpoint/2010/main" val="1201412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Questions?</a:t>
            </a:r>
          </a:p>
        </p:txBody>
      </p:sp>
      <p:sp>
        <p:nvSpPr>
          <p:cNvPr id="3" name="Subtitle 2"/>
          <p:cNvSpPr>
            <a:spLocks noGrp="1"/>
          </p:cNvSpPr>
          <p:nvPr>
            <p:ph type="subTitle" idx="1"/>
          </p:nvPr>
        </p:nvSpPr>
        <p:spPr/>
        <p:txBody>
          <a:bodyPr/>
          <a:lstStyle/>
          <a:p>
            <a:r>
              <a:rPr lang="en-US" dirty="0"/>
              <a:t>Thank you!</a:t>
            </a:r>
          </a:p>
        </p:txBody>
      </p:sp>
      <p:pic>
        <p:nvPicPr>
          <p:cNvPr id="4" name="Picture 3"/>
          <p:cNvPicPr>
            <a:picLocks noChangeAspect="1"/>
          </p:cNvPicPr>
          <p:nvPr/>
        </p:nvPicPr>
        <p:blipFill>
          <a:blip r:embed="rId3"/>
          <a:stretch>
            <a:fillRect/>
          </a:stretch>
        </p:blipFill>
        <p:spPr>
          <a:xfrm>
            <a:off x="3124200" y="938274"/>
            <a:ext cx="5517497" cy="4624326"/>
          </a:xfrm>
          <a:prstGeom prst="rect">
            <a:avLst/>
          </a:prstGeom>
        </p:spPr>
      </p:pic>
    </p:spTree>
    <p:extLst>
      <p:ext uri="{BB962C8B-B14F-4D97-AF65-F5344CB8AC3E}">
        <p14:creationId xmlns:p14="http://schemas.microsoft.com/office/powerpoint/2010/main" val="3994861263"/>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63D459-1C05-483F-85D1-C9E478EC32CC}">
  <ds:schemaRef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D6933135-FA74-4199-91D5-29F71F2AA5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9968CB8-5FF8-44D7-A459-A3FC34AC4F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92888</TotalTime>
  <Words>605</Words>
  <Application>Microsoft Office PowerPoint</Application>
  <PresentationFormat>Widescreen</PresentationFormat>
  <Paragraphs>45</Paragraphs>
  <Slides>8</Slides>
  <Notes>2</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8</vt:i4>
      </vt:variant>
    </vt:vector>
  </HeadingPairs>
  <TitlesOfParts>
    <vt:vector size="14" baseType="lpstr">
      <vt:lpstr>Arial</vt:lpstr>
      <vt:lpstr>Calibri</vt:lpstr>
      <vt:lpstr>Times New Roman</vt:lpstr>
      <vt:lpstr>1_Custom Design</vt:lpstr>
      <vt:lpstr>Inside pages</vt:lpstr>
      <vt:lpstr>2_Custom Design</vt:lpstr>
      <vt:lpstr>PowerPoint Presentation</vt:lpstr>
      <vt:lpstr>Weatherization and the Commissioning Process</vt:lpstr>
      <vt:lpstr>Portal Use Basics for “In Season” Submittals</vt:lpstr>
      <vt:lpstr>Start your Weatherization Support (WSUP) Case</vt:lpstr>
      <vt:lpstr>Complete your DoWP Weatherization Support (WSUP) Case</vt:lpstr>
      <vt:lpstr>Submit your DoWP Weatherization Support (WSUP) Case</vt:lpstr>
      <vt:lpstr>Any Further Communication Occurs in the Support Case</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Kezell, David</cp:lastModifiedBy>
  <cp:revision>787</cp:revision>
  <cp:lastPrinted>2018-07-25T14:31:19Z</cp:lastPrinted>
  <dcterms:created xsi:type="dcterms:W3CDTF">2016-01-21T15:20:31Z</dcterms:created>
  <dcterms:modified xsi:type="dcterms:W3CDTF">2024-08-20T14:03:23Z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y fmtid="{D5CDD505-2E9C-101B-9397-08002B2CF9AE}" pid="3" name="MSIP_Label_7084cbda-52b8-46fb-a7b7-cb5bd465ed85_Enabled">
    <vt:lpwstr>true</vt:lpwstr>
  </property>
  <property fmtid="{D5CDD505-2E9C-101B-9397-08002B2CF9AE}" pid="4" name="MSIP_Label_7084cbda-52b8-46fb-a7b7-cb5bd465ed85_SetDate">
    <vt:lpwstr>2023-08-17T18:39:49Z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0942f964-1bf9-4ff5-a10d-74a7b62a81cf</vt:lpwstr>
  </property>
  <property fmtid="{D5CDD505-2E9C-101B-9397-08002B2CF9AE}" pid="9" name="MSIP_Label_7084cbda-52b8-46fb-a7b7-cb5bd465ed85_ContentBits">
    <vt:lpwstr>0</vt:lpwstr>
  </property>
</Properties>
</file>