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2"/>
  </p:notesMasterIdLst>
  <p:handoutMasterIdLst>
    <p:handoutMasterId r:id="rId13"/>
  </p:handoutMasterIdLst>
  <p:sldIdLst>
    <p:sldId id="671" r:id="rId7"/>
    <p:sldId id="682" r:id="rId8"/>
    <p:sldId id="683" r:id="rId9"/>
    <p:sldId id="684" r:id="rId10"/>
    <p:sldId id="68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685BC7"/>
    <a:srgbClr val="5B6770"/>
    <a:srgbClr val="26D07C"/>
    <a:srgbClr val="FF8200"/>
    <a:srgbClr val="890C58"/>
    <a:srgbClr val="003865"/>
    <a:srgbClr val="DEE1E2"/>
    <a:srgbClr val="FFE6CC"/>
    <a:srgbClr val="E7E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8C2316-0557-4188-87F9-4E49BF3621BA}" v="114" dt="2024-08-17T01:35:45.848"/>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60"/>
  </p:normalViewPr>
  <p:slideViewPr>
    <p:cSldViewPr snapToGrid="0">
      <p:cViewPr varScale="1">
        <p:scale>
          <a:sx n="118" d="100"/>
          <a:sy n="118" d="100"/>
        </p:scale>
        <p:origin x="108" y="19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we, Evan" userId="d81abe1c-6950-4df8-9373-68ccbd619277" providerId="ADAL" clId="{223248BD-A8E1-4E93-83B9-8748A12D2B5D}"/>
    <pc:docChg chg="undo custSel addSld modSld modSection">
      <pc:chgData name="Rowe, Evan" userId="d81abe1c-6950-4df8-9373-68ccbd619277" providerId="ADAL" clId="{223248BD-A8E1-4E93-83B9-8748A12D2B5D}" dt="2024-05-22T20:17:01.079" v="614" actId="6549"/>
      <pc:docMkLst>
        <pc:docMk/>
      </pc:docMkLst>
      <pc:sldChg chg="modSp mod addCm">
        <pc:chgData name="Rowe, Evan" userId="d81abe1c-6950-4df8-9373-68ccbd619277" providerId="ADAL" clId="{223248BD-A8E1-4E93-83B9-8748A12D2B5D}" dt="2024-05-22T14:36:56.688" v="183"/>
        <pc:sldMkLst>
          <pc:docMk/>
          <pc:sldMk cId="2144782288" sldId="596"/>
        </pc:sldMkLst>
        <pc:spChg chg="mod">
          <ac:chgData name="Rowe, Evan" userId="d81abe1c-6950-4df8-9373-68ccbd619277" providerId="ADAL" clId="{223248BD-A8E1-4E93-83B9-8748A12D2B5D}" dt="2024-05-22T14:36:46.573" v="182" actId="13926"/>
          <ac:spMkLst>
            <pc:docMk/>
            <pc:sldMk cId="2144782288" sldId="596"/>
            <ac:spMk id="2" creationId="{20372A73-A2D9-9FF2-A88E-0859D7E64203}"/>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6:56.688" v="183"/>
              <pc2:cmMkLst xmlns:pc2="http://schemas.microsoft.com/office/powerpoint/2019/9/main/command">
                <pc:docMk/>
                <pc:sldMk cId="2144782288" sldId="596"/>
                <pc2:cmMk id="{2F6C9484-D740-43C2-9979-46B9ADD7BF9E}"/>
              </pc2:cmMkLst>
            </pc226:cmChg>
          </p:ext>
        </pc:extLst>
      </pc:sldChg>
      <pc:sldChg chg="modSp mod addCm">
        <pc:chgData name="Rowe, Evan" userId="d81abe1c-6950-4df8-9373-68ccbd619277" providerId="ADAL" clId="{223248BD-A8E1-4E93-83B9-8748A12D2B5D}" dt="2024-05-22T14:37:24.012" v="185"/>
        <pc:sldMkLst>
          <pc:docMk/>
          <pc:sldMk cId="491864541" sldId="607"/>
        </pc:sldMkLst>
        <pc:spChg chg="mod">
          <ac:chgData name="Rowe, Evan" userId="d81abe1c-6950-4df8-9373-68ccbd619277" providerId="ADAL" clId="{223248BD-A8E1-4E93-83B9-8748A12D2B5D}" dt="2024-05-22T14:37:06.270" v="184" actId="13926"/>
          <ac:spMkLst>
            <pc:docMk/>
            <pc:sldMk cId="491864541" sldId="607"/>
            <ac:spMk id="2" creationId="{297A03E9-B3B7-1160-EF62-15B5096C6E9C}"/>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7:24.012" v="185"/>
              <pc2:cmMkLst xmlns:pc2="http://schemas.microsoft.com/office/powerpoint/2019/9/main/command">
                <pc:docMk/>
                <pc:sldMk cId="491864541" sldId="607"/>
                <pc2:cmMk id="{FF6AE051-E015-4CD6-AC72-CE1A891AEA00}"/>
              </pc2:cmMkLst>
            </pc226:cmChg>
          </p:ext>
        </pc:extLst>
      </pc:sldChg>
      <pc:sldChg chg="modSp mod addCm">
        <pc:chgData name="Rowe, Evan" userId="d81abe1c-6950-4df8-9373-68ccbd619277" providerId="ADAL" clId="{223248BD-A8E1-4E93-83B9-8748A12D2B5D}" dt="2024-05-22T14:34:23.050" v="180"/>
        <pc:sldMkLst>
          <pc:docMk/>
          <pc:sldMk cId="2191286826" sldId="608"/>
        </pc:sldMkLst>
        <pc:spChg chg="mod">
          <ac:chgData name="Rowe, Evan" userId="d81abe1c-6950-4df8-9373-68ccbd619277" providerId="ADAL" clId="{223248BD-A8E1-4E93-83B9-8748A12D2B5D}" dt="2024-05-22T14:34:07.050" v="179" actId="13926"/>
          <ac:spMkLst>
            <pc:docMk/>
            <pc:sldMk cId="2191286826" sldId="608"/>
            <ac:spMk id="2" creationId="{297A03E9-B3B7-1160-EF62-15B5096C6E9C}"/>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4:23.050" v="180"/>
              <pc2:cmMkLst xmlns:pc2="http://schemas.microsoft.com/office/powerpoint/2019/9/main/command">
                <pc:docMk/>
                <pc:sldMk cId="2191286826" sldId="608"/>
                <pc2:cmMk id="{DDF65763-934B-4016-96E2-B7912126DEEF}"/>
              </pc2:cmMkLst>
            </pc226:cmChg>
          </p:ext>
        </pc:extLst>
      </pc:sldChg>
      <pc:sldChg chg="modSp mod addCm">
        <pc:chgData name="Rowe, Evan" userId="d81abe1c-6950-4df8-9373-68ccbd619277" providerId="ADAL" clId="{223248BD-A8E1-4E93-83B9-8748A12D2B5D}" dt="2024-05-22T14:33:44.943" v="178"/>
        <pc:sldMkLst>
          <pc:docMk/>
          <pc:sldMk cId="2891420420" sldId="609"/>
        </pc:sldMkLst>
        <pc:spChg chg="mod">
          <ac:chgData name="Rowe, Evan" userId="d81abe1c-6950-4df8-9373-68ccbd619277" providerId="ADAL" clId="{223248BD-A8E1-4E93-83B9-8748A12D2B5D}" dt="2024-05-22T14:33:26.197" v="177" actId="20577"/>
          <ac:spMkLst>
            <pc:docMk/>
            <pc:sldMk cId="2891420420" sldId="609"/>
            <ac:spMk id="3" creationId="{B861D995-BC95-6EB4-3DA1-54AA6DE60530}"/>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2:21.546" v="146"/>
              <pc2:cmMkLst xmlns:pc2="http://schemas.microsoft.com/office/powerpoint/2019/9/main/command">
                <pc:docMk/>
                <pc:sldMk cId="2891420420" sldId="609"/>
                <pc2:cmMk id="{7B573052-F131-4F28-B070-E4E68E3BEF94}"/>
              </pc2:cmMkLst>
            </pc226:cmChg>
            <pc226:cmChg xmlns:pc226="http://schemas.microsoft.com/office/powerpoint/2022/06/main/command" chg="add">
              <pc226:chgData name="Rowe, Evan" userId="d81abe1c-6950-4df8-9373-68ccbd619277" providerId="ADAL" clId="{223248BD-A8E1-4E93-83B9-8748A12D2B5D}" dt="2024-05-22T14:33:44.943" v="178"/>
              <pc2:cmMkLst xmlns:pc2="http://schemas.microsoft.com/office/powerpoint/2019/9/main/command">
                <pc:docMk/>
                <pc:sldMk cId="2891420420" sldId="609"/>
                <pc2:cmMk id="{C35594E4-78B4-4FAA-B320-BE94F1F47586}"/>
              </pc2:cmMkLst>
            </pc226:cmChg>
          </p:ext>
        </pc:extLst>
      </pc:sldChg>
      <pc:sldChg chg="modSp mod addCm delCm modCm">
        <pc:chgData name="Rowe, Evan" userId="d81abe1c-6950-4df8-9373-68ccbd619277" providerId="ADAL" clId="{223248BD-A8E1-4E93-83B9-8748A12D2B5D}" dt="2024-05-22T18:55:49.305" v="293"/>
        <pc:sldMkLst>
          <pc:docMk/>
          <pc:sldMk cId="1054280311" sldId="614"/>
        </pc:sldMkLst>
        <pc:spChg chg="mod">
          <ac:chgData name="Rowe, Evan" userId="d81abe1c-6950-4df8-9373-68ccbd619277" providerId="ADAL" clId="{223248BD-A8E1-4E93-83B9-8748A12D2B5D}" dt="2024-05-22T18:53:24.134" v="263" actId="27636"/>
          <ac:spMkLst>
            <pc:docMk/>
            <pc:sldMk cId="1054280311" sldId="614"/>
            <ac:spMk id="3" creationId="{4E4063D7-B95F-BBAE-6CB7-4F4CD36B325E}"/>
          </ac:spMkLst>
        </pc:spChg>
        <pc:spChg chg="mod">
          <ac:chgData name="Rowe, Evan" userId="d81abe1c-6950-4df8-9373-68ccbd619277" providerId="ADAL" clId="{223248BD-A8E1-4E93-83B9-8748A12D2B5D}" dt="2024-05-22T18:53:49.776" v="274" actId="20577"/>
          <ac:spMkLst>
            <pc:docMk/>
            <pc:sldMk cId="1054280311" sldId="614"/>
            <ac:spMk id="12" creationId="{A3E7EA84-276F-83BD-FD4B-A60D764EFA7F}"/>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17:55.059" v="1"/>
              <pc2:cmMkLst xmlns:pc2="http://schemas.microsoft.com/office/powerpoint/2019/9/main/command">
                <pc:docMk/>
                <pc:sldMk cId="1054280311" sldId="614"/>
                <pc2:cmMk id="{3C062808-FF91-4B42-BC98-28434A5A7FAF}"/>
              </pc2:cmMkLst>
            </pc226:cmChg>
            <pc226:cmChg xmlns:pc226="http://schemas.microsoft.com/office/powerpoint/2022/06/main/command" chg="add del mod">
              <pc226:chgData name="Rowe, Evan" userId="d81abe1c-6950-4df8-9373-68ccbd619277" providerId="ADAL" clId="{223248BD-A8E1-4E93-83B9-8748A12D2B5D}" dt="2024-05-22T18:55:49.305" v="293"/>
              <pc2:cmMkLst xmlns:pc2="http://schemas.microsoft.com/office/powerpoint/2019/9/main/command">
                <pc:docMk/>
                <pc:sldMk cId="1054280311" sldId="614"/>
                <pc2:cmMk id="{1804291E-9251-4104-8C0B-10AF844B72E8}"/>
              </pc2:cmMkLst>
            </pc226:cmChg>
            <pc226:cmChg xmlns:pc226="http://schemas.microsoft.com/office/powerpoint/2022/06/main/command" chg="add">
              <pc226:chgData name="Rowe, Evan" userId="d81abe1c-6950-4df8-9373-68ccbd619277" providerId="ADAL" clId="{223248BD-A8E1-4E93-83B9-8748A12D2B5D}" dt="2024-05-22T18:53:15.393" v="261"/>
              <pc2:cmMkLst xmlns:pc2="http://schemas.microsoft.com/office/powerpoint/2019/9/main/command">
                <pc:docMk/>
                <pc:sldMk cId="1054280311" sldId="614"/>
                <pc2:cmMk id="{96AB002C-F17E-4185-A009-7F2C2772BF0B}"/>
              </pc2:cmMkLst>
            </pc226:cmChg>
          </p:ext>
        </pc:extLst>
      </pc:sldChg>
      <pc:sldChg chg="modSp mod addCm">
        <pc:chgData name="Rowe, Evan" userId="d81abe1c-6950-4df8-9373-68ccbd619277" providerId="ADAL" clId="{223248BD-A8E1-4E93-83B9-8748A12D2B5D}" dt="2024-05-22T18:55:31.219" v="292"/>
        <pc:sldMkLst>
          <pc:docMk/>
          <pc:sldMk cId="3428429277" sldId="634"/>
        </pc:sldMkLst>
        <pc:spChg chg="mod">
          <ac:chgData name="Rowe, Evan" userId="d81abe1c-6950-4df8-9373-68ccbd619277" providerId="ADAL" clId="{223248BD-A8E1-4E93-83B9-8748A12D2B5D}" dt="2024-05-22T18:55:16.198" v="291" actId="13926"/>
          <ac:spMkLst>
            <pc:docMk/>
            <pc:sldMk cId="3428429277" sldId="634"/>
            <ac:spMk id="3" creationId="{6DFF030A-A41D-989B-FBAA-4D870C7F1D5B}"/>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8:55:31.219" v="292"/>
              <pc2:cmMkLst xmlns:pc2="http://schemas.microsoft.com/office/powerpoint/2019/9/main/command">
                <pc:docMk/>
                <pc:sldMk cId="3428429277" sldId="634"/>
                <pc2:cmMk id="{B29150CD-C51A-45D9-9427-356320331C24}"/>
              </pc2:cmMkLst>
            </pc226:cmChg>
          </p:ext>
        </pc:extLst>
      </pc:sldChg>
      <pc:sldChg chg="modSp mod">
        <pc:chgData name="Rowe, Evan" userId="d81abe1c-6950-4df8-9373-68ccbd619277" providerId="ADAL" clId="{223248BD-A8E1-4E93-83B9-8748A12D2B5D}" dt="2024-05-22T14:29:52.458" v="140" actId="13926"/>
        <pc:sldMkLst>
          <pc:docMk/>
          <pc:sldMk cId="434856850" sldId="637"/>
        </pc:sldMkLst>
        <pc:spChg chg="mod">
          <ac:chgData name="Rowe, Evan" userId="d81abe1c-6950-4df8-9373-68ccbd619277" providerId="ADAL" clId="{223248BD-A8E1-4E93-83B9-8748A12D2B5D}" dt="2024-05-22T14:29:52.458" v="140" actId="13926"/>
          <ac:spMkLst>
            <pc:docMk/>
            <pc:sldMk cId="434856850" sldId="637"/>
            <ac:spMk id="3" creationId="{28A7EEC0-866D-9CE0-D762-159378306ACA}"/>
          </ac:spMkLst>
        </pc:spChg>
      </pc:sldChg>
      <pc:sldChg chg="modSp mod addCm">
        <pc:chgData name="Rowe, Evan" userId="d81abe1c-6950-4df8-9373-68ccbd619277" providerId="ADAL" clId="{223248BD-A8E1-4E93-83B9-8748A12D2B5D}" dt="2024-05-22T14:28:28.971" v="127"/>
        <pc:sldMkLst>
          <pc:docMk/>
          <pc:sldMk cId="119036074" sldId="638"/>
        </pc:sldMkLst>
        <pc:spChg chg="mod">
          <ac:chgData name="Rowe, Evan" userId="d81abe1c-6950-4df8-9373-68ccbd619277" providerId="ADAL" clId="{223248BD-A8E1-4E93-83B9-8748A12D2B5D}" dt="2024-05-22T14:26:51.005" v="124" actId="13926"/>
          <ac:spMkLst>
            <pc:docMk/>
            <pc:sldMk cId="119036074" sldId="638"/>
            <ac:spMk id="3" creationId="{969513C1-9DE6-E067-477C-47537A52866F}"/>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28:28.971" v="127"/>
              <pc2:cmMkLst xmlns:pc2="http://schemas.microsoft.com/office/powerpoint/2019/9/main/command">
                <pc:docMk/>
                <pc:sldMk cId="119036074" sldId="638"/>
                <pc2:cmMk id="{556B0DB9-1F63-4517-8E21-389E49926DDE}"/>
              </pc2:cmMkLst>
            </pc226:cmChg>
          </p:ext>
        </pc:extLst>
      </pc:sldChg>
      <pc:sldChg chg="modSp mod addCm">
        <pc:chgData name="Rowe, Evan" userId="d81abe1c-6950-4df8-9373-68ccbd619277" providerId="ADAL" clId="{223248BD-A8E1-4E93-83B9-8748A12D2B5D}" dt="2024-05-22T20:17:01.079" v="614" actId="6549"/>
        <pc:sldMkLst>
          <pc:docMk/>
          <pc:sldMk cId="4077520451" sldId="639"/>
        </pc:sldMkLst>
        <pc:spChg chg="mod">
          <ac:chgData name="Rowe, Evan" userId="d81abe1c-6950-4df8-9373-68ccbd619277" providerId="ADAL" clId="{223248BD-A8E1-4E93-83B9-8748A12D2B5D}" dt="2024-05-22T18:58:36.434" v="318" actId="20577"/>
          <ac:spMkLst>
            <pc:docMk/>
            <pc:sldMk cId="4077520451" sldId="639"/>
            <ac:spMk id="2" creationId="{B3495BAC-7BFA-2847-4AE3-63E263DB510D}"/>
          </ac:spMkLst>
        </pc:spChg>
        <pc:spChg chg="mod">
          <ac:chgData name="Rowe, Evan" userId="d81abe1c-6950-4df8-9373-68ccbd619277" providerId="ADAL" clId="{223248BD-A8E1-4E93-83B9-8748A12D2B5D}" dt="2024-05-22T20:17:01.079" v="614" actId="6549"/>
          <ac:spMkLst>
            <pc:docMk/>
            <pc:sldMk cId="4077520451" sldId="639"/>
            <ac:spMk id="3" creationId="{D5F396C1-7E19-C336-127F-E37017D73F1D}"/>
          </ac:spMkLst>
        </pc:spChg>
        <pc:spChg chg="mod">
          <ac:chgData name="Rowe, Evan" userId="d81abe1c-6950-4df8-9373-68ccbd619277" providerId="ADAL" clId="{223248BD-A8E1-4E93-83B9-8748A12D2B5D}" dt="2024-05-22T20:08:19.002" v="491" actId="20577"/>
          <ac:spMkLst>
            <pc:docMk/>
            <pc:sldMk cId="4077520451" sldId="639"/>
            <ac:spMk id="6" creationId="{71517F51-CD19-E864-9A0F-2EF1D04E0126}"/>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20:05:20.449" v="481"/>
              <pc2:cmMkLst xmlns:pc2="http://schemas.microsoft.com/office/powerpoint/2019/9/main/command">
                <pc:docMk/>
                <pc:sldMk cId="4077520451" sldId="639"/>
                <pc2:cmMk id="{F3627FA1-6828-447E-B1BE-FA6F29134CDD}"/>
              </pc2:cmMkLst>
            </pc226:cmChg>
          </p:ext>
        </pc:extLst>
      </pc:sldChg>
      <pc:sldChg chg="modSp mod addCm">
        <pc:chgData name="Rowe, Evan" userId="d81abe1c-6950-4df8-9373-68ccbd619277" providerId="ADAL" clId="{223248BD-A8E1-4E93-83B9-8748A12D2B5D}" dt="2024-05-22T14:31:30.401" v="144"/>
        <pc:sldMkLst>
          <pc:docMk/>
          <pc:sldMk cId="2275113208" sldId="640"/>
        </pc:sldMkLst>
        <pc:spChg chg="mod">
          <ac:chgData name="Rowe, Evan" userId="d81abe1c-6950-4df8-9373-68ccbd619277" providerId="ADAL" clId="{223248BD-A8E1-4E93-83B9-8748A12D2B5D}" dt="2024-05-22T14:31:17.492" v="143" actId="13926"/>
          <ac:spMkLst>
            <pc:docMk/>
            <pc:sldMk cId="2275113208" sldId="640"/>
            <ac:spMk id="3" creationId="{D5F396C1-7E19-C336-127F-E37017D73F1D}"/>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1:30.401" v="144"/>
              <pc2:cmMkLst xmlns:pc2="http://schemas.microsoft.com/office/powerpoint/2019/9/main/command">
                <pc:docMk/>
                <pc:sldMk cId="2275113208" sldId="640"/>
                <pc2:cmMk id="{E5B3FB0E-D2A0-45CF-BF91-8FF9AC5AF9CE}"/>
              </pc2:cmMkLst>
            </pc226:cmChg>
          </p:ext>
        </pc:extLst>
      </pc:sldChg>
      <pc:sldChg chg="addCm">
        <pc:chgData name="Rowe, Evan" userId="d81abe1c-6950-4df8-9373-68ccbd619277" providerId="ADAL" clId="{223248BD-A8E1-4E93-83B9-8748A12D2B5D}" dt="2024-05-22T14:34:56.499" v="181"/>
        <pc:sldMkLst>
          <pc:docMk/>
          <pc:sldMk cId="754795041" sldId="641"/>
        </pc:sldMkLst>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4:56.499" v="181"/>
              <pc2:cmMkLst xmlns:pc2="http://schemas.microsoft.com/office/powerpoint/2019/9/main/command">
                <pc:docMk/>
                <pc:sldMk cId="754795041" sldId="641"/>
                <pc2:cmMk id="{716E6C4E-864D-4E00-809B-C0E4FC173DAC}"/>
              </pc2:cmMkLst>
            </pc226:cmChg>
          </p:ext>
        </pc:extLst>
      </pc:sldChg>
      <pc:sldChg chg="addCm">
        <pc:chgData name="Rowe, Evan" userId="d81abe1c-6950-4df8-9373-68ccbd619277" providerId="ADAL" clId="{223248BD-A8E1-4E93-83B9-8748A12D2B5D}" dt="2024-05-22T14:27:00.289" v="125"/>
        <pc:sldMkLst>
          <pc:docMk/>
          <pc:sldMk cId="3530002569" sldId="643"/>
        </pc:sldMkLst>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27:00.289" v="125"/>
              <pc2:cmMkLst xmlns:pc2="http://schemas.microsoft.com/office/powerpoint/2019/9/main/command">
                <pc:docMk/>
                <pc:sldMk cId="3530002569" sldId="643"/>
                <pc2:cmMk id="{0F25C9ED-3741-4220-8572-E4D63C9C09AD}"/>
              </pc2:cmMkLst>
            </pc226:cmChg>
          </p:ext>
        </pc:extLst>
      </pc:sldChg>
      <pc:sldChg chg="modSp mod addCm">
        <pc:chgData name="Rowe, Evan" userId="d81abe1c-6950-4df8-9373-68ccbd619277" providerId="ADAL" clId="{223248BD-A8E1-4E93-83B9-8748A12D2B5D}" dt="2024-05-22T18:57:03.042" v="294" actId="313"/>
        <pc:sldMkLst>
          <pc:docMk/>
          <pc:sldMk cId="4094097958" sldId="652"/>
        </pc:sldMkLst>
        <pc:spChg chg="mod">
          <ac:chgData name="Rowe, Evan" userId="d81abe1c-6950-4df8-9373-68ccbd619277" providerId="ADAL" clId="{223248BD-A8E1-4E93-83B9-8748A12D2B5D}" dt="2024-05-22T18:57:03.042" v="294" actId="313"/>
          <ac:spMkLst>
            <pc:docMk/>
            <pc:sldMk cId="4094097958" sldId="652"/>
            <ac:spMk id="3" creationId="{B861D995-BC95-6EB4-3DA1-54AA6DE60530}"/>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28:57.063" v="128"/>
              <pc2:cmMkLst xmlns:pc2="http://schemas.microsoft.com/office/powerpoint/2019/9/main/command">
                <pc:docMk/>
                <pc:sldMk cId="4094097958" sldId="652"/>
                <pc2:cmMk id="{E867E44A-0656-4733-9AF3-3BAF0D7C0D58}"/>
              </pc2:cmMkLst>
            </pc226:cmChg>
          </p:ext>
        </pc:extLst>
      </pc:sldChg>
      <pc:sldChg chg="modSp mod">
        <pc:chgData name="Rowe, Evan" userId="d81abe1c-6950-4df8-9373-68ccbd619277" providerId="ADAL" clId="{223248BD-A8E1-4E93-83B9-8748A12D2B5D}" dt="2024-05-22T14:25:24.238" v="123" actId="6549"/>
        <pc:sldMkLst>
          <pc:docMk/>
          <pc:sldMk cId="431793777" sldId="657"/>
        </pc:sldMkLst>
        <pc:spChg chg="mod">
          <ac:chgData name="Rowe, Evan" userId="d81abe1c-6950-4df8-9373-68ccbd619277" providerId="ADAL" clId="{223248BD-A8E1-4E93-83B9-8748A12D2B5D}" dt="2024-05-22T14:25:24.238" v="123" actId="6549"/>
          <ac:spMkLst>
            <pc:docMk/>
            <pc:sldMk cId="431793777" sldId="657"/>
            <ac:spMk id="6" creationId="{F74A1B66-84AC-99F1-0267-31C3F490853F}"/>
          </ac:spMkLst>
        </pc:spChg>
        <pc:spChg chg="mod">
          <ac:chgData name="Rowe, Evan" userId="d81abe1c-6950-4df8-9373-68ccbd619277" providerId="ADAL" clId="{223248BD-A8E1-4E93-83B9-8748A12D2B5D}" dt="2024-05-22T14:23:50.202" v="13" actId="20577"/>
          <ac:spMkLst>
            <pc:docMk/>
            <pc:sldMk cId="431793777" sldId="657"/>
            <ac:spMk id="9" creationId="{82DDB8F8-BD8D-5E53-95C1-D6363DB0D33F}"/>
          </ac:spMkLst>
        </pc:spChg>
      </pc:sldChg>
      <pc:sldChg chg="modSp mod addCm">
        <pc:chgData name="Rowe, Evan" userId="d81abe1c-6950-4df8-9373-68ccbd619277" providerId="ADAL" clId="{223248BD-A8E1-4E93-83B9-8748A12D2B5D}" dt="2024-05-22T14:38:21.658" v="187"/>
        <pc:sldMkLst>
          <pc:docMk/>
          <pc:sldMk cId="2430342676" sldId="672"/>
        </pc:sldMkLst>
        <pc:spChg chg="mod">
          <ac:chgData name="Rowe, Evan" userId="d81abe1c-6950-4df8-9373-68ccbd619277" providerId="ADAL" clId="{223248BD-A8E1-4E93-83B9-8748A12D2B5D}" dt="2024-05-22T14:38:08.500" v="186" actId="13926"/>
          <ac:spMkLst>
            <pc:docMk/>
            <pc:sldMk cId="2430342676" sldId="672"/>
            <ac:spMk id="4" creationId="{71B380C9-83F4-13B7-773B-9880F0F13E5F}"/>
          </ac:spMkLst>
        </pc:spChg>
        <pc:extLst>
          <p:ext xmlns:p="http://schemas.openxmlformats.org/presentationml/2006/main" uri="{D6D511B9-2390-475A-947B-AFAB55BFBCF1}">
            <pc226:cmChg xmlns:pc226="http://schemas.microsoft.com/office/powerpoint/2022/06/main/command" chg="add">
              <pc226:chgData name="Rowe, Evan" userId="d81abe1c-6950-4df8-9373-68ccbd619277" providerId="ADAL" clId="{223248BD-A8E1-4E93-83B9-8748A12D2B5D}" dt="2024-05-22T14:38:21.658" v="187"/>
              <pc2:cmMkLst xmlns:pc2="http://schemas.microsoft.com/office/powerpoint/2019/9/main/command">
                <pc:docMk/>
                <pc:sldMk cId="2430342676" sldId="672"/>
                <pc2:cmMk id="{2D4A5135-7C55-46F3-94BE-2D4CA139A8FF}"/>
              </pc2:cmMkLst>
            </pc226:cmChg>
          </p:ext>
        </pc:extLst>
      </pc:sldChg>
      <pc:sldChg chg="add">
        <pc:chgData name="Rowe, Evan" userId="d81abe1c-6950-4df8-9373-68ccbd619277" providerId="ADAL" clId="{223248BD-A8E1-4E93-83B9-8748A12D2B5D}" dt="2024-05-22T18:58:20.126" v="295" actId="2890"/>
        <pc:sldMkLst>
          <pc:docMk/>
          <pc:sldMk cId="439290080" sldId="684"/>
        </pc:sldMkLst>
      </pc:sldChg>
    </pc:docChg>
  </pc:docChgLst>
  <pc:docChgLst>
    <pc:chgData name="Springer, Agee" userId="c70aae34-03cc-4ca4-9dc9-ab0f1f0f7e1f" providerId="ADAL" clId="{0E9CCEE9-C03C-4754-A6BD-FA5793B396ED}"/>
    <pc:docChg chg="undo redo custSel addSld delSld modSld sldOrd addSection delSection modSection">
      <pc:chgData name="Springer, Agee" userId="c70aae34-03cc-4ca4-9dc9-ab0f1f0f7e1f" providerId="ADAL" clId="{0E9CCEE9-C03C-4754-A6BD-FA5793B396ED}" dt="2024-06-03T02:03:47.094" v="15051" actId="20577"/>
      <pc:docMkLst>
        <pc:docMk/>
      </pc:docMkLst>
      <pc:sldChg chg="del">
        <pc:chgData name="Springer, Agee" userId="c70aae34-03cc-4ca4-9dc9-ab0f1f0f7e1f" providerId="ADAL" clId="{0E9CCEE9-C03C-4754-A6BD-FA5793B396ED}" dt="2024-06-02T03:09:37.883" v="11896" actId="47"/>
        <pc:sldMkLst>
          <pc:docMk/>
          <pc:sldMk cId="1850676767" sldId="542"/>
        </pc:sldMkLst>
      </pc:sldChg>
      <pc:sldChg chg="del">
        <pc:chgData name="Springer, Agee" userId="c70aae34-03cc-4ca4-9dc9-ab0f1f0f7e1f" providerId="ADAL" clId="{0E9CCEE9-C03C-4754-A6BD-FA5793B396ED}" dt="2024-05-20T01:03:42.857" v="432" actId="47"/>
        <pc:sldMkLst>
          <pc:docMk/>
          <pc:sldMk cId="1463470239" sldId="569"/>
        </pc:sldMkLst>
      </pc:sldChg>
      <pc:sldChg chg="del">
        <pc:chgData name="Springer, Agee" userId="c70aae34-03cc-4ca4-9dc9-ab0f1f0f7e1f" providerId="ADAL" clId="{0E9CCEE9-C03C-4754-A6BD-FA5793B396ED}" dt="2024-05-20T01:03:42.857" v="432" actId="47"/>
        <pc:sldMkLst>
          <pc:docMk/>
          <pc:sldMk cId="4297391" sldId="571"/>
        </pc:sldMkLst>
      </pc:sldChg>
      <pc:sldChg chg="del">
        <pc:chgData name="Springer, Agee" userId="c70aae34-03cc-4ca4-9dc9-ab0f1f0f7e1f" providerId="ADAL" clId="{0E9CCEE9-C03C-4754-A6BD-FA5793B396ED}" dt="2024-05-20T01:03:42.857" v="432" actId="47"/>
        <pc:sldMkLst>
          <pc:docMk/>
          <pc:sldMk cId="1186380105" sldId="572"/>
        </pc:sldMkLst>
      </pc:sldChg>
      <pc:sldChg chg="del">
        <pc:chgData name="Springer, Agee" userId="c70aae34-03cc-4ca4-9dc9-ab0f1f0f7e1f" providerId="ADAL" clId="{0E9CCEE9-C03C-4754-A6BD-FA5793B396ED}" dt="2024-06-02T02:57:25.268" v="11855" actId="47"/>
        <pc:sldMkLst>
          <pc:docMk/>
          <pc:sldMk cId="2144782288" sldId="596"/>
        </pc:sldMkLst>
      </pc:sldChg>
      <pc:sldChg chg="modSp del mod">
        <pc:chgData name="Springer, Agee" userId="c70aae34-03cc-4ca4-9dc9-ab0f1f0f7e1f" providerId="ADAL" clId="{0E9CCEE9-C03C-4754-A6BD-FA5793B396ED}" dt="2024-06-02T03:09:37.883" v="11896" actId="47"/>
        <pc:sldMkLst>
          <pc:docMk/>
          <pc:sldMk cId="3580375206" sldId="599"/>
        </pc:sldMkLst>
        <pc:spChg chg="mod">
          <ac:chgData name="Springer, Agee" userId="c70aae34-03cc-4ca4-9dc9-ab0f1f0f7e1f" providerId="ADAL" clId="{0E9CCEE9-C03C-4754-A6BD-FA5793B396ED}" dt="2024-05-22T15:36:40.491" v="444" actId="13926"/>
          <ac:spMkLst>
            <pc:docMk/>
            <pc:sldMk cId="3580375206" sldId="599"/>
            <ac:spMk id="3" creationId="{CFFA457E-A7BC-B299-6CE2-F2F57FE099C1}"/>
          </ac:spMkLst>
        </pc:spChg>
      </pc:sldChg>
      <pc:sldChg chg="del">
        <pc:chgData name="Springer, Agee" userId="c70aae34-03cc-4ca4-9dc9-ab0f1f0f7e1f" providerId="ADAL" clId="{0E9CCEE9-C03C-4754-A6BD-FA5793B396ED}" dt="2024-05-20T00:53:25.753" v="46" actId="47"/>
        <pc:sldMkLst>
          <pc:docMk/>
          <pc:sldMk cId="2489848323" sldId="602"/>
        </pc:sldMkLst>
      </pc:sldChg>
      <pc:sldChg chg="del">
        <pc:chgData name="Springer, Agee" userId="c70aae34-03cc-4ca4-9dc9-ab0f1f0f7e1f" providerId="ADAL" clId="{0E9CCEE9-C03C-4754-A6BD-FA5793B396ED}" dt="2024-05-20T01:03:39.012" v="431" actId="47"/>
        <pc:sldMkLst>
          <pc:docMk/>
          <pc:sldMk cId="3795902379" sldId="603"/>
        </pc:sldMkLst>
      </pc:sldChg>
      <pc:sldChg chg="modSp del mod">
        <pc:chgData name="Springer, Agee" userId="c70aae34-03cc-4ca4-9dc9-ab0f1f0f7e1f" providerId="ADAL" clId="{0E9CCEE9-C03C-4754-A6BD-FA5793B396ED}" dt="2024-06-02T03:09:37.883" v="11896" actId="47"/>
        <pc:sldMkLst>
          <pc:docMk/>
          <pc:sldMk cId="2039242100" sldId="604"/>
        </pc:sldMkLst>
        <pc:spChg chg="mod">
          <ac:chgData name="Springer, Agee" userId="c70aae34-03cc-4ca4-9dc9-ab0f1f0f7e1f" providerId="ADAL" clId="{0E9CCEE9-C03C-4754-A6BD-FA5793B396ED}" dt="2024-05-20T00:56:00.493" v="217" actId="27636"/>
          <ac:spMkLst>
            <pc:docMk/>
            <pc:sldMk cId="2039242100" sldId="604"/>
            <ac:spMk id="3" creationId="{15475867-CDCA-0523-4A60-85D0C97B0B06}"/>
          </ac:spMkLst>
        </pc:spChg>
      </pc:sldChg>
      <pc:sldChg chg="del">
        <pc:chgData name="Springer, Agee" userId="c70aae34-03cc-4ca4-9dc9-ab0f1f0f7e1f" providerId="ADAL" clId="{0E9CCEE9-C03C-4754-A6BD-FA5793B396ED}" dt="2024-06-02T02:57:27.198" v="11856" actId="47"/>
        <pc:sldMkLst>
          <pc:docMk/>
          <pc:sldMk cId="491864541" sldId="607"/>
        </pc:sldMkLst>
      </pc:sldChg>
      <pc:sldChg chg="del">
        <pc:chgData name="Springer, Agee" userId="c70aae34-03cc-4ca4-9dc9-ab0f1f0f7e1f" providerId="ADAL" clId="{0E9CCEE9-C03C-4754-A6BD-FA5793B396ED}" dt="2024-06-02T02:57:19.200" v="11853" actId="47"/>
        <pc:sldMkLst>
          <pc:docMk/>
          <pc:sldMk cId="2191286826" sldId="608"/>
        </pc:sldMkLst>
      </pc:sldChg>
      <pc:sldChg chg="modSp del mod">
        <pc:chgData name="Springer, Agee" userId="c70aae34-03cc-4ca4-9dc9-ab0f1f0f7e1f" providerId="ADAL" clId="{0E9CCEE9-C03C-4754-A6BD-FA5793B396ED}" dt="2024-06-02T02:57:46.751" v="11857" actId="47"/>
        <pc:sldMkLst>
          <pc:docMk/>
          <pc:sldMk cId="2891420420" sldId="609"/>
        </pc:sldMkLst>
        <pc:spChg chg="mod">
          <ac:chgData name="Springer, Agee" userId="c70aae34-03cc-4ca4-9dc9-ab0f1f0f7e1f" providerId="ADAL" clId="{0E9CCEE9-C03C-4754-A6BD-FA5793B396ED}" dt="2024-05-20T01:03:12.632" v="430" actId="13926"/>
          <ac:spMkLst>
            <pc:docMk/>
            <pc:sldMk cId="2891420420" sldId="609"/>
            <ac:spMk id="2" creationId="{297A03E9-B3B7-1160-EF62-15B5096C6E9C}"/>
          </ac:spMkLst>
        </pc:spChg>
        <pc:spChg chg="mod">
          <ac:chgData name="Springer, Agee" userId="c70aae34-03cc-4ca4-9dc9-ab0f1f0f7e1f" providerId="ADAL" clId="{0E9CCEE9-C03C-4754-A6BD-FA5793B396ED}" dt="2024-05-29T17:58:13.255" v="912" actId="20577"/>
          <ac:spMkLst>
            <pc:docMk/>
            <pc:sldMk cId="2891420420" sldId="609"/>
            <ac:spMk id="3" creationId="{B861D995-BC95-6EB4-3DA1-54AA6DE60530}"/>
          </ac:spMkLst>
        </pc:spChg>
      </pc:sldChg>
      <pc:sldChg chg="del">
        <pc:chgData name="Springer, Agee" userId="c70aae34-03cc-4ca4-9dc9-ab0f1f0f7e1f" providerId="ADAL" clId="{0E9CCEE9-C03C-4754-A6BD-FA5793B396ED}" dt="2024-05-29T18:00:29.281" v="913" actId="47"/>
        <pc:sldMkLst>
          <pc:docMk/>
          <pc:sldMk cId="2134978874" sldId="612"/>
        </pc:sldMkLst>
      </pc:sldChg>
      <pc:sldChg chg="modSp del mod delCm modCm">
        <pc:chgData name="Springer, Agee" userId="c70aae34-03cc-4ca4-9dc9-ab0f1f0f7e1f" providerId="ADAL" clId="{0E9CCEE9-C03C-4754-A6BD-FA5793B396ED}" dt="2024-06-02T03:09:37.883" v="11896" actId="47"/>
        <pc:sldMkLst>
          <pc:docMk/>
          <pc:sldMk cId="1054280311" sldId="614"/>
        </pc:sldMkLst>
        <pc:spChg chg="mod">
          <ac:chgData name="Springer, Agee" userId="c70aae34-03cc-4ca4-9dc9-ab0f1f0f7e1f" providerId="ADAL" clId="{0E9CCEE9-C03C-4754-A6BD-FA5793B396ED}" dt="2024-05-20T00:53:22.082" v="45" actId="13926"/>
          <ac:spMkLst>
            <pc:docMk/>
            <pc:sldMk cId="1054280311" sldId="614"/>
            <ac:spMk id="2" creationId="{62B8C215-D60E-F389-16CC-B18C62CA965E}"/>
          </ac:spMkLst>
        </pc:spChg>
        <pc:spChg chg="mod">
          <ac:chgData name="Springer, Agee" userId="c70aae34-03cc-4ca4-9dc9-ab0f1f0f7e1f" providerId="ADAL" clId="{0E9CCEE9-C03C-4754-A6BD-FA5793B396ED}" dt="2024-05-22T15:40:51.225" v="448" actId="27636"/>
          <ac:spMkLst>
            <pc:docMk/>
            <pc:sldMk cId="1054280311" sldId="614"/>
            <ac:spMk id="3" creationId="{4E4063D7-B95F-BBAE-6CB7-4F4CD36B325E}"/>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39:02.917" v="446"/>
              <pc2:cmMkLst xmlns:pc2="http://schemas.microsoft.com/office/powerpoint/2019/9/main/command">
                <pc:docMk/>
                <pc:sldMk cId="1054280311" sldId="614"/>
                <pc2:cmMk id="{3C062808-FF91-4B42-BC98-28434A5A7FAF}"/>
              </pc2:cmMkLst>
            </pc226:cmChg>
            <pc226:cmChg xmlns:pc226="http://schemas.microsoft.com/office/powerpoint/2022/06/main/command" chg="mod">
              <pc226:chgData name="Springer, Agee" userId="c70aae34-03cc-4ca4-9dc9-ab0f1f0f7e1f" providerId="ADAL" clId="{0E9CCEE9-C03C-4754-A6BD-FA5793B396ED}" dt="2024-05-22T15:37:15.684" v="445" actId="20577"/>
              <pc2:cmMkLst xmlns:pc2="http://schemas.microsoft.com/office/powerpoint/2019/9/main/command">
                <pc:docMk/>
                <pc:sldMk cId="1054280311" sldId="614"/>
                <pc2:cmMk id="{1804291E-9251-4104-8C0B-10AF844B72E8}"/>
              </pc2:cmMkLst>
            </pc226:cmChg>
          </p:ext>
        </pc:extLst>
      </pc:sldChg>
      <pc:sldChg chg="del">
        <pc:chgData name="Springer, Agee" userId="c70aae34-03cc-4ca4-9dc9-ab0f1f0f7e1f" providerId="ADAL" clId="{0E9CCEE9-C03C-4754-A6BD-FA5793B396ED}" dt="2024-06-02T03:09:37.883" v="11896" actId="47"/>
        <pc:sldMkLst>
          <pc:docMk/>
          <pc:sldMk cId="3955057889" sldId="626"/>
        </pc:sldMkLst>
      </pc:sldChg>
      <pc:sldChg chg="modSp del mod">
        <pc:chgData name="Springer, Agee" userId="c70aae34-03cc-4ca4-9dc9-ab0f1f0f7e1f" providerId="ADAL" clId="{0E9CCEE9-C03C-4754-A6BD-FA5793B396ED}" dt="2024-06-02T03:09:37.883" v="11896" actId="47"/>
        <pc:sldMkLst>
          <pc:docMk/>
          <pc:sldMk cId="3428429277" sldId="634"/>
        </pc:sldMkLst>
        <pc:spChg chg="mod">
          <ac:chgData name="Springer, Agee" userId="c70aae34-03cc-4ca4-9dc9-ab0f1f0f7e1f" providerId="ADAL" clId="{0E9CCEE9-C03C-4754-A6BD-FA5793B396ED}" dt="2024-05-22T15:42:23.497" v="481" actId="20577"/>
          <ac:spMkLst>
            <pc:docMk/>
            <pc:sldMk cId="3428429277" sldId="634"/>
            <ac:spMk id="3" creationId="{6DFF030A-A41D-989B-FBAA-4D870C7F1D5B}"/>
          </ac:spMkLst>
        </pc:spChg>
      </pc:sldChg>
      <pc:sldChg chg="del">
        <pc:chgData name="Springer, Agee" userId="c70aae34-03cc-4ca4-9dc9-ab0f1f0f7e1f" providerId="ADAL" clId="{0E9CCEE9-C03C-4754-A6BD-FA5793B396ED}" dt="2024-06-02T03:09:37.883" v="11896" actId="47"/>
        <pc:sldMkLst>
          <pc:docMk/>
          <pc:sldMk cId="524156098" sldId="635"/>
        </pc:sldMkLst>
      </pc:sldChg>
      <pc:sldChg chg="modSp del mod">
        <pc:chgData name="Springer, Agee" userId="c70aae34-03cc-4ca4-9dc9-ab0f1f0f7e1f" providerId="ADAL" clId="{0E9CCEE9-C03C-4754-A6BD-FA5793B396ED}" dt="2024-06-02T03:09:37.883" v="11896" actId="47"/>
        <pc:sldMkLst>
          <pc:docMk/>
          <pc:sldMk cId="3936836992" sldId="636"/>
        </pc:sldMkLst>
        <pc:spChg chg="mod">
          <ac:chgData name="Springer, Agee" userId="c70aae34-03cc-4ca4-9dc9-ab0f1f0f7e1f" providerId="ADAL" clId="{0E9CCEE9-C03C-4754-A6BD-FA5793B396ED}" dt="2024-05-20T01:00:51.514" v="424" actId="27636"/>
          <ac:spMkLst>
            <pc:docMk/>
            <pc:sldMk cId="3936836992" sldId="636"/>
            <ac:spMk id="3" creationId="{969513C1-9DE6-E067-477C-47537A52866F}"/>
          </ac:spMkLst>
        </pc:spChg>
      </pc:sldChg>
      <pc:sldChg chg="modSp del mod">
        <pc:chgData name="Springer, Agee" userId="c70aae34-03cc-4ca4-9dc9-ab0f1f0f7e1f" providerId="ADAL" clId="{0E9CCEE9-C03C-4754-A6BD-FA5793B396ED}" dt="2024-06-02T03:09:37.883" v="11896" actId="47"/>
        <pc:sldMkLst>
          <pc:docMk/>
          <pc:sldMk cId="434856850" sldId="637"/>
        </pc:sldMkLst>
        <pc:spChg chg="mod">
          <ac:chgData name="Springer, Agee" userId="c70aae34-03cc-4ca4-9dc9-ab0f1f0f7e1f" providerId="ADAL" clId="{0E9CCEE9-C03C-4754-A6BD-FA5793B396ED}" dt="2024-05-22T15:56:13.391" v="843" actId="13926"/>
          <ac:spMkLst>
            <pc:docMk/>
            <pc:sldMk cId="434856850" sldId="637"/>
            <ac:spMk id="2" creationId="{4098B7C1-215E-8CD2-23CC-AC1CDE9D5669}"/>
          </ac:spMkLst>
        </pc:spChg>
        <pc:spChg chg="mod">
          <ac:chgData name="Springer, Agee" userId="c70aae34-03cc-4ca4-9dc9-ab0f1f0f7e1f" providerId="ADAL" clId="{0E9CCEE9-C03C-4754-A6BD-FA5793B396ED}" dt="2024-05-22T15:56:09.716" v="842" actId="13926"/>
          <ac:spMkLst>
            <pc:docMk/>
            <pc:sldMk cId="434856850" sldId="637"/>
            <ac:spMk id="3" creationId="{28A7EEC0-866D-9CE0-D762-159378306ACA}"/>
          </ac:spMkLst>
        </pc:spChg>
      </pc:sldChg>
      <pc:sldChg chg="modSp del mod delCm">
        <pc:chgData name="Springer, Agee" userId="c70aae34-03cc-4ca4-9dc9-ab0f1f0f7e1f" providerId="ADAL" clId="{0E9CCEE9-C03C-4754-A6BD-FA5793B396ED}" dt="2024-06-02T03:09:37.883" v="11896" actId="47"/>
        <pc:sldMkLst>
          <pc:docMk/>
          <pc:sldMk cId="119036074" sldId="638"/>
        </pc:sldMkLst>
        <pc:spChg chg="mod">
          <ac:chgData name="Springer, Agee" userId="c70aae34-03cc-4ca4-9dc9-ab0f1f0f7e1f" providerId="ADAL" clId="{0E9CCEE9-C03C-4754-A6BD-FA5793B396ED}" dt="2024-05-20T01:02:37.721" v="426" actId="13926"/>
          <ac:spMkLst>
            <pc:docMk/>
            <pc:sldMk cId="119036074" sldId="638"/>
            <ac:spMk id="2" creationId="{2B33EDD4-3855-D9DC-8154-5351C43654A8}"/>
          </ac:spMkLst>
        </pc:spChg>
        <pc:spChg chg="mod">
          <ac:chgData name="Springer, Agee" userId="c70aae34-03cc-4ca4-9dc9-ab0f1f0f7e1f" providerId="ADAL" clId="{0E9CCEE9-C03C-4754-A6BD-FA5793B396ED}" dt="2024-05-22T15:49:39.201" v="512" actId="20577"/>
          <ac:spMkLst>
            <pc:docMk/>
            <pc:sldMk cId="119036074" sldId="638"/>
            <ac:spMk id="3" creationId="{969513C1-9DE6-E067-477C-47537A52866F}"/>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49:58.664" v="513"/>
              <pc2:cmMkLst xmlns:pc2="http://schemas.microsoft.com/office/powerpoint/2019/9/main/command">
                <pc:docMk/>
                <pc:sldMk cId="119036074" sldId="638"/>
                <pc2:cmMk id="{556B0DB9-1F63-4517-8E21-389E49926DDE}"/>
              </pc2:cmMkLst>
            </pc226:cmChg>
          </p:ext>
        </pc:extLst>
      </pc:sldChg>
      <pc:sldChg chg="modSp del mod addCm">
        <pc:chgData name="Springer, Agee" userId="c70aae34-03cc-4ca4-9dc9-ab0f1f0f7e1f" providerId="ADAL" clId="{0E9CCEE9-C03C-4754-A6BD-FA5793B396ED}" dt="2024-06-02T03:09:37.883" v="11896" actId="47"/>
        <pc:sldMkLst>
          <pc:docMk/>
          <pc:sldMk cId="4077520451" sldId="639"/>
        </pc:sldMkLst>
        <pc:spChg chg="mod">
          <ac:chgData name="Springer, Agee" userId="c70aae34-03cc-4ca4-9dc9-ab0f1f0f7e1f" providerId="ADAL" clId="{0E9CCEE9-C03C-4754-A6BD-FA5793B396ED}" dt="2024-05-20T01:03:02.732" v="429" actId="13926"/>
          <ac:spMkLst>
            <pc:docMk/>
            <pc:sldMk cId="4077520451" sldId="639"/>
            <ac:spMk id="2" creationId="{B3495BAC-7BFA-2847-4AE3-63E263DB510D}"/>
          </ac:spMkLst>
        </pc:spChg>
        <pc:spChg chg="mod">
          <ac:chgData name="Springer, Agee" userId="c70aae34-03cc-4ca4-9dc9-ab0f1f0f7e1f" providerId="ADAL" clId="{0E9CCEE9-C03C-4754-A6BD-FA5793B396ED}" dt="2024-05-22T15:58:20.854" v="870" actId="13926"/>
          <ac:spMkLst>
            <pc:docMk/>
            <pc:sldMk cId="4077520451" sldId="639"/>
            <ac:spMk id="3" creationId="{D5F396C1-7E19-C336-127F-E37017D73F1D}"/>
          </ac:spMkLst>
        </pc:spChg>
        <pc:extLst>
          <p:ext xmlns:p="http://schemas.openxmlformats.org/presentationml/2006/main" uri="{D6D511B9-2390-475A-947B-AFAB55BFBCF1}">
            <pc226:cmChg xmlns:pc226="http://schemas.microsoft.com/office/powerpoint/2022/06/main/command" chg="add">
              <pc226:chgData name="Springer, Agee" userId="c70aae34-03cc-4ca4-9dc9-ab0f1f0f7e1f" providerId="ADAL" clId="{0E9CCEE9-C03C-4754-A6BD-FA5793B396ED}" dt="2024-05-22T15:59:09.512" v="871"/>
              <pc2:cmMkLst xmlns:pc2="http://schemas.microsoft.com/office/powerpoint/2019/9/main/command">
                <pc:docMk/>
                <pc:sldMk cId="4077520451" sldId="639"/>
                <pc2:cmMk id="{4F529ED0-C117-4362-9BD7-AB2F76CF01B4}"/>
              </pc2:cmMkLst>
            </pc226:cmChg>
          </p:ext>
        </pc:extLst>
      </pc:sldChg>
      <pc:sldChg chg="modSp del mod delCm modCm">
        <pc:chgData name="Springer, Agee" userId="c70aae34-03cc-4ca4-9dc9-ab0f1f0f7e1f" providerId="ADAL" clId="{0E9CCEE9-C03C-4754-A6BD-FA5793B396ED}" dt="2024-06-02T03:09:37.883" v="11896" actId="47"/>
        <pc:sldMkLst>
          <pc:docMk/>
          <pc:sldMk cId="2275113208" sldId="640"/>
        </pc:sldMkLst>
        <pc:spChg chg="mod">
          <ac:chgData name="Springer, Agee" userId="c70aae34-03cc-4ca4-9dc9-ab0f1f0f7e1f" providerId="ADAL" clId="{0E9CCEE9-C03C-4754-A6BD-FA5793B396ED}" dt="2024-05-29T17:57:34.220" v="873" actId="20577"/>
          <ac:spMkLst>
            <pc:docMk/>
            <pc:sldMk cId="2275113208" sldId="640"/>
            <ac:spMk id="3" creationId="{D5F396C1-7E19-C336-127F-E37017D73F1D}"/>
          </ac:spMkLst>
        </pc:spChg>
        <pc:extLst>
          <p:ext xmlns:p="http://schemas.openxmlformats.org/presentationml/2006/main" uri="{D6D511B9-2390-475A-947B-AFAB55BFBCF1}">
            <pc226:cmChg xmlns:pc226="http://schemas.microsoft.com/office/powerpoint/2022/06/main/command" chg="del mod">
              <pc226:chgData name="Springer, Agee" userId="c70aae34-03cc-4ca4-9dc9-ab0f1f0f7e1f" providerId="ADAL" clId="{0E9CCEE9-C03C-4754-A6BD-FA5793B396ED}" dt="2024-05-29T17:57:40.792" v="875"/>
              <pc2:cmMkLst xmlns:pc2="http://schemas.microsoft.com/office/powerpoint/2019/9/main/command">
                <pc:docMk/>
                <pc:sldMk cId="2275113208" sldId="640"/>
                <pc2:cmMk id="{E5B3FB0E-D2A0-45CF-BF91-8FF9AC5AF9CE}"/>
              </pc2:cmMkLst>
            </pc226:cmChg>
          </p:ext>
        </pc:extLst>
      </pc:sldChg>
      <pc:sldChg chg="modSp del mod">
        <pc:chgData name="Springer, Agee" userId="c70aae34-03cc-4ca4-9dc9-ab0f1f0f7e1f" providerId="ADAL" clId="{0E9CCEE9-C03C-4754-A6BD-FA5793B396ED}" dt="2024-06-02T02:57:22.233" v="11854" actId="47"/>
        <pc:sldMkLst>
          <pc:docMk/>
          <pc:sldMk cId="754795041" sldId="641"/>
        </pc:sldMkLst>
        <pc:spChg chg="mod">
          <ac:chgData name="Springer, Agee" userId="c70aae34-03cc-4ca4-9dc9-ab0f1f0f7e1f" providerId="ADAL" clId="{0E9CCEE9-C03C-4754-A6BD-FA5793B396ED}" dt="2024-05-20T01:03:56.334" v="434" actId="13926"/>
          <ac:spMkLst>
            <pc:docMk/>
            <pc:sldMk cId="754795041" sldId="641"/>
            <ac:spMk id="2" creationId="{297A03E9-B3B7-1160-EF62-15B5096C6E9C}"/>
          </ac:spMkLst>
        </pc:spChg>
      </pc:sldChg>
      <pc:sldChg chg="modSp del mod delCm">
        <pc:chgData name="Springer, Agee" userId="c70aae34-03cc-4ca4-9dc9-ab0f1f0f7e1f" providerId="ADAL" clId="{0E9CCEE9-C03C-4754-A6BD-FA5793B396ED}" dt="2024-06-02T03:09:37.883" v="11896" actId="47"/>
        <pc:sldMkLst>
          <pc:docMk/>
          <pc:sldMk cId="3530002569" sldId="643"/>
        </pc:sldMkLst>
        <pc:spChg chg="mod">
          <ac:chgData name="Springer, Agee" userId="c70aae34-03cc-4ca4-9dc9-ab0f1f0f7e1f" providerId="ADAL" clId="{0E9CCEE9-C03C-4754-A6BD-FA5793B396ED}" dt="2024-05-22T15:42:48.014" v="485" actId="20577"/>
          <ac:spMkLst>
            <pc:docMk/>
            <pc:sldMk cId="3530002569" sldId="643"/>
            <ac:spMk id="3" creationId="{54D81D55-995D-7A18-8565-B968CE6877DE}"/>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43:00.033" v="486"/>
              <pc2:cmMkLst xmlns:pc2="http://schemas.microsoft.com/office/powerpoint/2019/9/main/command">
                <pc:docMk/>
                <pc:sldMk cId="3530002569" sldId="643"/>
                <pc2:cmMk id="{0F25C9ED-3741-4220-8572-E4D63C9C09AD}"/>
              </pc2:cmMkLst>
            </pc226:cmChg>
          </p:ext>
        </pc:extLst>
      </pc:sldChg>
      <pc:sldChg chg="del">
        <pc:chgData name="Springer, Agee" userId="c70aae34-03cc-4ca4-9dc9-ab0f1f0f7e1f" providerId="ADAL" clId="{0E9CCEE9-C03C-4754-A6BD-FA5793B396ED}" dt="2024-05-20T00:53:02.451" v="7" actId="47"/>
        <pc:sldMkLst>
          <pc:docMk/>
          <pc:sldMk cId="1867299444" sldId="646"/>
        </pc:sldMkLst>
      </pc:sldChg>
      <pc:sldChg chg="del">
        <pc:chgData name="Springer, Agee" userId="c70aae34-03cc-4ca4-9dc9-ab0f1f0f7e1f" providerId="ADAL" clId="{0E9CCEE9-C03C-4754-A6BD-FA5793B396ED}" dt="2024-05-20T00:53:04.141" v="8" actId="47"/>
        <pc:sldMkLst>
          <pc:docMk/>
          <pc:sldMk cId="3144891543" sldId="647"/>
        </pc:sldMkLst>
      </pc:sldChg>
      <pc:sldChg chg="modSp del mod delCm">
        <pc:chgData name="Springer, Agee" userId="c70aae34-03cc-4ca4-9dc9-ab0f1f0f7e1f" providerId="ADAL" clId="{0E9CCEE9-C03C-4754-A6BD-FA5793B396ED}" dt="2024-06-02T03:09:37.883" v="11896" actId="47"/>
        <pc:sldMkLst>
          <pc:docMk/>
          <pc:sldMk cId="4094097958" sldId="652"/>
        </pc:sldMkLst>
        <pc:spChg chg="mod">
          <ac:chgData name="Springer, Agee" userId="c70aae34-03cc-4ca4-9dc9-ab0f1f0f7e1f" providerId="ADAL" clId="{0E9CCEE9-C03C-4754-A6BD-FA5793B396ED}" dt="2024-05-22T15:55:15.204" v="835" actId="13926"/>
          <ac:spMkLst>
            <pc:docMk/>
            <pc:sldMk cId="4094097958" sldId="652"/>
            <ac:spMk id="2" creationId="{297A03E9-B3B7-1160-EF62-15B5096C6E9C}"/>
          </ac:spMkLst>
        </pc:spChg>
        <pc:spChg chg="mod">
          <ac:chgData name="Springer, Agee" userId="c70aae34-03cc-4ca4-9dc9-ab0f1f0f7e1f" providerId="ADAL" clId="{0E9CCEE9-C03C-4754-A6BD-FA5793B396ED}" dt="2024-05-22T15:54:58.251" v="833" actId="20577"/>
          <ac:spMkLst>
            <pc:docMk/>
            <pc:sldMk cId="4094097958" sldId="652"/>
            <ac:spMk id="3" creationId="{B861D995-BC95-6EB4-3DA1-54AA6DE60530}"/>
          </ac:spMkLst>
        </pc:spChg>
        <pc:extLst>
          <p:ext xmlns:p="http://schemas.openxmlformats.org/presentationml/2006/main" uri="{D6D511B9-2390-475A-947B-AFAB55BFBCF1}">
            <pc226:cmChg xmlns:pc226="http://schemas.microsoft.com/office/powerpoint/2022/06/main/command" chg="del">
              <pc226:chgData name="Springer, Agee" userId="c70aae34-03cc-4ca4-9dc9-ab0f1f0f7e1f" providerId="ADAL" clId="{0E9CCEE9-C03C-4754-A6BD-FA5793B396ED}" dt="2024-05-22T15:55:09.496" v="834"/>
              <pc2:cmMkLst xmlns:pc2="http://schemas.microsoft.com/office/powerpoint/2019/9/main/command">
                <pc:docMk/>
                <pc:sldMk cId="4094097958" sldId="652"/>
                <pc2:cmMk id="{E867E44A-0656-4733-9AF3-3BAF0D7C0D58}"/>
              </pc2:cmMkLst>
            </pc226:cmChg>
          </p:ext>
        </pc:extLst>
      </pc:sldChg>
      <pc:sldChg chg="addSp delSp modSp del mod">
        <pc:chgData name="Springer, Agee" userId="c70aae34-03cc-4ca4-9dc9-ab0f1f0f7e1f" providerId="ADAL" clId="{0E9CCEE9-C03C-4754-A6BD-FA5793B396ED}" dt="2024-06-02T03:09:37.883" v="11896" actId="47"/>
        <pc:sldMkLst>
          <pc:docMk/>
          <pc:sldMk cId="156978491" sldId="656"/>
        </pc:sldMkLst>
        <pc:spChg chg="mod">
          <ac:chgData name="Springer, Agee" userId="c70aae34-03cc-4ca4-9dc9-ab0f1f0f7e1f" providerId="ADAL" clId="{0E9CCEE9-C03C-4754-A6BD-FA5793B396ED}" dt="2024-05-20T00:58:28.161" v="253" actId="1076"/>
          <ac:spMkLst>
            <pc:docMk/>
            <pc:sldMk cId="156978491" sldId="656"/>
            <ac:spMk id="5" creationId="{C615484A-BD1F-26E6-158B-031CF3F92A82}"/>
          </ac:spMkLst>
        </pc:spChg>
        <pc:spChg chg="mod">
          <ac:chgData name="Springer, Agee" userId="c70aae34-03cc-4ca4-9dc9-ab0f1f0f7e1f" providerId="ADAL" clId="{0E9CCEE9-C03C-4754-A6BD-FA5793B396ED}" dt="2024-05-20T00:58:28.161" v="253" actId="1076"/>
          <ac:spMkLst>
            <pc:docMk/>
            <pc:sldMk cId="156978491" sldId="656"/>
            <ac:spMk id="6" creationId="{9B74E5B4-A5EC-1194-1EE6-BDDD4C841A26}"/>
          </ac:spMkLst>
        </pc:spChg>
        <pc:spChg chg="mod">
          <ac:chgData name="Springer, Agee" userId="c70aae34-03cc-4ca4-9dc9-ab0f1f0f7e1f" providerId="ADAL" clId="{0E9CCEE9-C03C-4754-A6BD-FA5793B396ED}" dt="2024-05-20T00:58:28.161" v="253" actId="1076"/>
          <ac:spMkLst>
            <pc:docMk/>
            <pc:sldMk cId="156978491" sldId="656"/>
            <ac:spMk id="7" creationId="{5EC32E9C-89DD-6E1B-8826-6B52816BC4E4}"/>
          </ac:spMkLst>
        </pc:spChg>
        <pc:spChg chg="mod">
          <ac:chgData name="Springer, Agee" userId="c70aae34-03cc-4ca4-9dc9-ab0f1f0f7e1f" providerId="ADAL" clId="{0E9CCEE9-C03C-4754-A6BD-FA5793B396ED}" dt="2024-05-20T00:58:28.161" v="253" actId="1076"/>
          <ac:spMkLst>
            <pc:docMk/>
            <pc:sldMk cId="156978491" sldId="656"/>
            <ac:spMk id="8" creationId="{72CECFB9-4C70-EE75-17D9-EDE1D7631550}"/>
          </ac:spMkLst>
        </pc:spChg>
        <pc:spChg chg="mod">
          <ac:chgData name="Springer, Agee" userId="c70aae34-03cc-4ca4-9dc9-ab0f1f0f7e1f" providerId="ADAL" clId="{0E9CCEE9-C03C-4754-A6BD-FA5793B396ED}" dt="2024-05-20T00:58:51.185" v="261" actId="21"/>
          <ac:spMkLst>
            <pc:docMk/>
            <pc:sldMk cId="156978491" sldId="656"/>
            <ac:spMk id="10" creationId="{E7F66AFD-2533-5117-0B66-769FE7B6926F}"/>
          </ac:spMkLst>
        </pc:spChg>
        <pc:spChg chg="mod">
          <ac:chgData name="Springer, Agee" userId="c70aae34-03cc-4ca4-9dc9-ab0f1f0f7e1f" providerId="ADAL" clId="{0E9CCEE9-C03C-4754-A6BD-FA5793B396ED}" dt="2024-05-20T00:58:28.161" v="253" actId="1076"/>
          <ac:spMkLst>
            <pc:docMk/>
            <pc:sldMk cId="156978491" sldId="656"/>
            <ac:spMk id="11" creationId="{02729A50-F0FC-16D8-DF86-7D739A470297}"/>
          </ac:spMkLst>
        </pc:spChg>
        <pc:spChg chg="mod">
          <ac:chgData name="Springer, Agee" userId="c70aae34-03cc-4ca4-9dc9-ab0f1f0f7e1f" providerId="ADAL" clId="{0E9CCEE9-C03C-4754-A6BD-FA5793B396ED}" dt="2024-05-20T00:58:28.161" v="253" actId="1076"/>
          <ac:spMkLst>
            <pc:docMk/>
            <pc:sldMk cId="156978491" sldId="656"/>
            <ac:spMk id="12" creationId="{9F2DD110-AA6D-3449-62F0-CF6F83B3B7A1}"/>
          </ac:spMkLst>
        </pc:spChg>
        <pc:spChg chg="mod">
          <ac:chgData name="Springer, Agee" userId="c70aae34-03cc-4ca4-9dc9-ab0f1f0f7e1f" providerId="ADAL" clId="{0E9CCEE9-C03C-4754-A6BD-FA5793B396ED}" dt="2024-05-20T00:58:53.558" v="262"/>
          <ac:spMkLst>
            <pc:docMk/>
            <pc:sldMk cId="156978491" sldId="656"/>
            <ac:spMk id="13" creationId="{CB6D347A-AB82-2D91-9F65-20AD5323AE15}"/>
          </ac:spMkLst>
        </pc:spChg>
        <pc:spChg chg="del mod">
          <ac:chgData name="Springer, Agee" userId="c70aae34-03cc-4ca4-9dc9-ab0f1f0f7e1f" providerId="ADAL" clId="{0E9CCEE9-C03C-4754-A6BD-FA5793B396ED}" dt="2024-05-20T00:56:53.377" v="233" actId="478"/>
          <ac:spMkLst>
            <pc:docMk/>
            <pc:sldMk cId="156978491" sldId="656"/>
            <ac:spMk id="43" creationId="{3FC569B9-BB13-E0D4-1A91-318D63E4D746}"/>
          </ac:spMkLst>
        </pc:spChg>
        <pc:cxnChg chg="mod">
          <ac:chgData name="Springer, Agee" userId="c70aae34-03cc-4ca4-9dc9-ab0f1f0f7e1f" providerId="ADAL" clId="{0E9CCEE9-C03C-4754-A6BD-FA5793B396ED}" dt="2024-05-20T00:58:28.161" v="253" actId="1076"/>
          <ac:cxnSpMkLst>
            <pc:docMk/>
            <pc:sldMk cId="156978491" sldId="656"/>
            <ac:cxnSpMk id="19" creationId="{CE4778CA-079B-6EDD-1FA7-7A632DC32B94}"/>
          </ac:cxnSpMkLst>
        </pc:cxnChg>
        <pc:cxnChg chg="mod">
          <ac:chgData name="Springer, Agee" userId="c70aae34-03cc-4ca4-9dc9-ab0f1f0f7e1f" providerId="ADAL" clId="{0E9CCEE9-C03C-4754-A6BD-FA5793B396ED}" dt="2024-05-20T00:58:28.161" v="253" actId="1076"/>
          <ac:cxnSpMkLst>
            <pc:docMk/>
            <pc:sldMk cId="156978491" sldId="656"/>
            <ac:cxnSpMk id="21" creationId="{68C01843-DC24-A200-A03B-6EF98ABDC0CD}"/>
          </ac:cxnSpMkLst>
        </pc:cxnChg>
        <pc:cxnChg chg="mod">
          <ac:chgData name="Springer, Agee" userId="c70aae34-03cc-4ca4-9dc9-ab0f1f0f7e1f" providerId="ADAL" clId="{0E9CCEE9-C03C-4754-A6BD-FA5793B396ED}" dt="2024-05-20T00:58:28.161" v="253" actId="1076"/>
          <ac:cxnSpMkLst>
            <pc:docMk/>
            <pc:sldMk cId="156978491" sldId="656"/>
            <ac:cxnSpMk id="23" creationId="{BB0ACEBD-F350-9BA4-68DB-0D4174B53959}"/>
          </ac:cxnSpMkLst>
        </pc:cxnChg>
        <pc:cxnChg chg="mod">
          <ac:chgData name="Springer, Agee" userId="c70aae34-03cc-4ca4-9dc9-ab0f1f0f7e1f" providerId="ADAL" clId="{0E9CCEE9-C03C-4754-A6BD-FA5793B396ED}" dt="2024-05-20T00:58:28.161" v="253" actId="1076"/>
          <ac:cxnSpMkLst>
            <pc:docMk/>
            <pc:sldMk cId="156978491" sldId="656"/>
            <ac:cxnSpMk id="25" creationId="{AC9D1849-EA26-8C16-5587-51058B92BCB6}"/>
          </ac:cxnSpMkLst>
        </pc:cxnChg>
        <pc:cxnChg chg="add mod">
          <ac:chgData name="Springer, Agee" userId="c70aae34-03cc-4ca4-9dc9-ab0f1f0f7e1f" providerId="ADAL" clId="{0E9CCEE9-C03C-4754-A6BD-FA5793B396ED}" dt="2024-05-20T00:58:42.202" v="256" actId="1076"/>
          <ac:cxnSpMkLst>
            <pc:docMk/>
            <pc:sldMk cId="156978491" sldId="656"/>
            <ac:cxnSpMk id="27" creationId="{9A7C86BA-D9F8-8B8B-FA79-5EF2E7026FD5}"/>
          </ac:cxnSpMkLst>
        </pc:cxnChg>
        <pc:cxnChg chg="del mod">
          <ac:chgData name="Springer, Agee" userId="c70aae34-03cc-4ca4-9dc9-ab0f1f0f7e1f" providerId="ADAL" clId="{0E9CCEE9-C03C-4754-A6BD-FA5793B396ED}" dt="2024-05-20T00:56:51.680" v="231" actId="478"/>
          <ac:cxnSpMkLst>
            <pc:docMk/>
            <pc:sldMk cId="156978491" sldId="656"/>
            <ac:cxnSpMk id="31" creationId="{ADEF9ABA-DC74-06C2-A118-C8E30D8C3251}"/>
          </ac:cxnSpMkLst>
        </pc:cxnChg>
        <pc:cxnChg chg="mod">
          <ac:chgData name="Springer, Agee" userId="c70aae34-03cc-4ca4-9dc9-ab0f1f0f7e1f" providerId="ADAL" clId="{0E9CCEE9-C03C-4754-A6BD-FA5793B396ED}" dt="2024-05-20T00:58:42.202" v="256" actId="1076"/>
          <ac:cxnSpMkLst>
            <pc:docMk/>
            <pc:sldMk cId="156978491" sldId="656"/>
            <ac:cxnSpMk id="35" creationId="{E52EA6AA-1D9C-60F7-C36B-890AD4A46F6C}"/>
          </ac:cxnSpMkLst>
        </pc:cxnChg>
        <pc:cxnChg chg="mod">
          <ac:chgData name="Springer, Agee" userId="c70aae34-03cc-4ca4-9dc9-ab0f1f0f7e1f" providerId="ADAL" clId="{0E9CCEE9-C03C-4754-A6BD-FA5793B396ED}" dt="2024-05-20T00:58:28.161" v="253" actId="1076"/>
          <ac:cxnSpMkLst>
            <pc:docMk/>
            <pc:sldMk cId="156978491" sldId="656"/>
            <ac:cxnSpMk id="37" creationId="{5192565D-23A3-D2F9-8344-8BA21E8ACCBF}"/>
          </ac:cxnSpMkLst>
        </pc:cxnChg>
        <pc:cxnChg chg="del mod">
          <ac:chgData name="Springer, Agee" userId="c70aae34-03cc-4ca4-9dc9-ab0f1f0f7e1f" providerId="ADAL" clId="{0E9CCEE9-C03C-4754-A6BD-FA5793B396ED}" dt="2024-05-20T00:56:50.687" v="230" actId="478"/>
          <ac:cxnSpMkLst>
            <pc:docMk/>
            <pc:sldMk cId="156978491" sldId="656"/>
            <ac:cxnSpMk id="42" creationId="{2791C169-EDA5-8288-17C1-F6349A514551}"/>
          </ac:cxnSpMkLst>
        </pc:cxnChg>
      </pc:sldChg>
      <pc:sldChg chg="delSp modSp del mod">
        <pc:chgData name="Springer, Agee" userId="c70aae34-03cc-4ca4-9dc9-ab0f1f0f7e1f" providerId="ADAL" clId="{0E9CCEE9-C03C-4754-A6BD-FA5793B396ED}" dt="2024-06-02T03:09:37.883" v="11896" actId="47"/>
        <pc:sldMkLst>
          <pc:docMk/>
          <pc:sldMk cId="431793777" sldId="657"/>
        </pc:sldMkLst>
        <pc:spChg chg="mod">
          <ac:chgData name="Springer, Agee" userId="c70aae34-03cc-4ca4-9dc9-ab0f1f0f7e1f" providerId="ADAL" clId="{0E9CCEE9-C03C-4754-A6BD-FA5793B396ED}" dt="2024-05-22T15:44:58.405" v="494" actId="20577"/>
          <ac:spMkLst>
            <pc:docMk/>
            <pc:sldMk cId="431793777" sldId="657"/>
            <ac:spMk id="6" creationId="{F74A1B66-84AC-99F1-0267-31C3F490853F}"/>
          </ac:spMkLst>
        </pc:spChg>
        <pc:spChg chg="del">
          <ac:chgData name="Springer, Agee" userId="c70aae34-03cc-4ca4-9dc9-ab0f1f0f7e1f" providerId="ADAL" clId="{0E9CCEE9-C03C-4754-A6BD-FA5793B396ED}" dt="2024-05-22T15:44:18.439" v="487" actId="478"/>
          <ac:spMkLst>
            <pc:docMk/>
            <pc:sldMk cId="431793777" sldId="657"/>
            <ac:spMk id="7" creationId="{0B0718E9-8BCF-717A-011D-03C48C338B8C}"/>
          </ac:spMkLst>
        </pc:spChg>
      </pc:sldChg>
      <pc:sldChg chg="del">
        <pc:chgData name="Springer, Agee" userId="c70aae34-03cc-4ca4-9dc9-ab0f1f0f7e1f" providerId="ADAL" clId="{0E9CCEE9-C03C-4754-A6BD-FA5793B396ED}" dt="2024-06-02T03:09:37.883" v="11896" actId="47"/>
        <pc:sldMkLst>
          <pc:docMk/>
          <pc:sldMk cId="1175582514" sldId="658"/>
        </pc:sldMkLst>
      </pc:sldChg>
      <pc:sldChg chg="del">
        <pc:chgData name="Springer, Agee" userId="c70aae34-03cc-4ca4-9dc9-ab0f1f0f7e1f" providerId="ADAL" clId="{0E9CCEE9-C03C-4754-A6BD-FA5793B396ED}" dt="2024-05-29T18:00:29.281" v="913" actId="47"/>
        <pc:sldMkLst>
          <pc:docMk/>
          <pc:sldMk cId="3030232705" sldId="660"/>
        </pc:sldMkLst>
      </pc:sldChg>
      <pc:sldChg chg="del">
        <pc:chgData name="Springer, Agee" userId="c70aae34-03cc-4ca4-9dc9-ab0f1f0f7e1f" providerId="ADAL" clId="{0E9CCEE9-C03C-4754-A6BD-FA5793B396ED}" dt="2024-05-29T18:00:29.281" v="913" actId="47"/>
        <pc:sldMkLst>
          <pc:docMk/>
          <pc:sldMk cId="3644988425" sldId="661"/>
        </pc:sldMkLst>
      </pc:sldChg>
      <pc:sldChg chg="del">
        <pc:chgData name="Springer, Agee" userId="c70aae34-03cc-4ca4-9dc9-ab0f1f0f7e1f" providerId="ADAL" clId="{0E9CCEE9-C03C-4754-A6BD-FA5793B396ED}" dt="2024-05-29T18:05:42.993" v="915" actId="47"/>
        <pc:sldMkLst>
          <pc:docMk/>
          <pc:sldMk cId="2565505399" sldId="663"/>
        </pc:sldMkLst>
      </pc:sldChg>
      <pc:sldChg chg="del">
        <pc:chgData name="Springer, Agee" userId="c70aae34-03cc-4ca4-9dc9-ab0f1f0f7e1f" providerId="ADAL" clId="{0E9CCEE9-C03C-4754-A6BD-FA5793B396ED}" dt="2024-05-29T18:05:42.993" v="915" actId="47"/>
        <pc:sldMkLst>
          <pc:docMk/>
          <pc:sldMk cId="3796457748" sldId="669"/>
        </pc:sldMkLst>
      </pc:sldChg>
      <pc:sldChg chg="del">
        <pc:chgData name="Springer, Agee" userId="c70aae34-03cc-4ca4-9dc9-ab0f1f0f7e1f" providerId="ADAL" clId="{0E9CCEE9-C03C-4754-A6BD-FA5793B396ED}" dt="2024-05-29T18:05:42.993" v="915" actId="47"/>
        <pc:sldMkLst>
          <pc:docMk/>
          <pc:sldMk cId="2044735466" sldId="670"/>
        </pc:sldMkLst>
      </pc:sldChg>
      <pc:sldChg chg="modSp mod">
        <pc:chgData name="Springer, Agee" userId="c70aae34-03cc-4ca4-9dc9-ab0f1f0f7e1f" providerId="ADAL" clId="{0E9CCEE9-C03C-4754-A6BD-FA5793B396ED}" dt="2024-06-02T19:41:24.503" v="14338" actId="20577"/>
        <pc:sldMkLst>
          <pc:docMk/>
          <pc:sldMk cId="32156314" sldId="671"/>
        </pc:sldMkLst>
        <pc:spChg chg="mod">
          <ac:chgData name="Springer, Agee" userId="c70aae34-03cc-4ca4-9dc9-ab0f1f0f7e1f" providerId="ADAL" clId="{0E9CCEE9-C03C-4754-A6BD-FA5793B396ED}" dt="2024-06-02T19:41:24.503" v="14338" actId="20577"/>
          <ac:spMkLst>
            <pc:docMk/>
            <pc:sldMk cId="32156314" sldId="671"/>
            <ac:spMk id="4" creationId="{71B380C9-83F4-13B7-773B-9880F0F13E5F}"/>
          </ac:spMkLst>
        </pc:spChg>
      </pc:sldChg>
      <pc:sldChg chg="del">
        <pc:chgData name="Springer, Agee" userId="c70aae34-03cc-4ca4-9dc9-ab0f1f0f7e1f" providerId="ADAL" clId="{0E9CCEE9-C03C-4754-A6BD-FA5793B396ED}" dt="2024-05-29T18:00:29.281" v="913" actId="47"/>
        <pc:sldMkLst>
          <pc:docMk/>
          <pc:sldMk cId="2430342676" sldId="672"/>
        </pc:sldMkLst>
      </pc:sldChg>
      <pc:sldChg chg="del">
        <pc:chgData name="Springer, Agee" userId="c70aae34-03cc-4ca4-9dc9-ab0f1f0f7e1f" providerId="ADAL" clId="{0E9CCEE9-C03C-4754-A6BD-FA5793B396ED}" dt="2024-06-02T03:09:37.883" v="11896" actId="47"/>
        <pc:sldMkLst>
          <pc:docMk/>
          <pc:sldMk cId="595272770" sldId="673"/>
        </pc:sldMkLst>
      </pc:sldChg>
      <pc:sldChg chg="del ord">
        <pc:chgData name="Springer, Agee" userId="c70aae34-03cc-4ca4-9dc9-ab0f1f0f7e1f" providerId="ADAL" clId="{0E9CCEE9-C03C-4754-A6BD-FA5793B396ED}" dt="2024-06-02T19:40:33.785" v="14309" actId="47"/>
        <pc:sldMkLst>
          <pc:docMk/>
          <pc:sldMk cId="671449390" sldId="674"/>
        </pc:sldMkLst>
      </pc:sldChg>
      <pc:sldChg chg="del">
        <pc:chgData name="Springer, Agee" userId="c70aae34-03cc-4ca4-9dc9-ab0f1f0f7e1f" providerId="ADAL" clId="{0E9CCEE9-C03C-4754-A6BD-FA5793B396ED}" dt="2024-05-29T18:05:42.993" v="915" actId="47"/>
        <pc:sldMkLst>
          <pc:docMk/>
          <pc:sldMk cId="739570083" sldId="675"/>
        </pc:sldMkLst>
      </pc:sldChg>
      <pc:sldChg chg="del">
        <pc:chgData name="Springer, Agee" userId="c70aae34-03cc-4ca4-9dc9-ab0f1f0f7e1f" providerId="ADAL" clId="{0E9CCEE9-C03C-4754-A6BD-FA5793B396ED}" dt="2024-05-29T18:05:42.993" v="915" actId="47"/>
        <pc:sldMkLst>
          <pc:docMk/>
          <pc:sldMk cId="2111289154" sldId="676"/>
        </pc:sldMkLst>
      </pc:sldChg>
      <pc:sldChg chg="del">
        <pc:chgData name="Springer, Agee" userId="c70aae34-03cc-4ca4-9dc9-ab0f1f0f7e1f" providerId="ADAL" clId="{0E9CCEE9-C03C-4754-A6BD-FA5793B396ED}" dt="2024-05-29T18:05:42.993" v="915" actId="47"/>
        <pc:sldMkLst>
          <pc:docMk/>
          <pc:sldMk cId="3550075925" sldId="677"/>
        </pc:sldMkLst>
      </pc:sldChg>
      <pc:sldChg chg="del">
        <pc:chgData name="Springer, Agee" userId="c70aae34-03cc-4ca4-9dc9-ab0f1f0f7e1f" providerId="ADAL" clId="{0E9CCEE9-C03C-4754-A6BD-FA5793B396ED}" dt="2024-05-29T18:05:42.993" v="915" actId="47"/>
        <pc:sldMkLst>
          <pc:docMk/>
          <pc:sldMk cId="343054765" sldId="678"/>
        </pc:sldMkLst>
      </pc:sldChg>
      <pc:sldChg chg="del">
        <pc:chgData name="Springer, Agee" userId="c70aae34-03cc-4ca4-9dc9-ab0f1f0f7e1f" providerId="ADAL" clId="{0E9CCEE9-C03C-4754-A6BD-FA5793B396ED}" dt="2024-05-29T18:05:42.993" v="915" actId="47"/>
        <pc:sldMkLst>
          <pc:docMk/>
          <pc:sldMk cId="2371471167" sldId="679"/>
        </pc:sldMkLst>
      </pc:sldChg>
      <pc:sldChg chg="modSp mod">
        <pc:chgData name="Springer, Agee" userId="c70aae34-03cc-4ca4-9dc9-ab0f1f0f7e1f" providerId="ADAL" clId="{0E9CCEE9-C03C-4754-A6BD-FA5793B396ED}" dt="2024-06-02T03:12:21.244" v="12189" actId="20577"/>
        <pc:sldMkLst>
          <pc:docMk/>
          <pc:sldMk cId="3334456927" sldId="681"/>
        </pc:sldMkLst>
        <pc:spChg chg="mod">
          <ac:chgData name="Springer, Agee" userId="c70aae34-03cc-4ca4-9dc9-ab0f1f0f7e1f" providerId="ADAL" clId="{0E9CCEE9-C03C-4754-A6BD-FA5793B396ED}" dt="2024-06-02T03:10:07.243" v="11908" actId="20577"/>
          <ac:spMkLst>
            <pc:docMk/>
            <pc:sldMk cId="3334456927" sldId="681"/>
            <ac:spMk id="2" creationId="{33CC7AA4-E8BA-03A1-A601-69776177B66A}"/>
          </ac:spMkLst>
        </pc:spChg>
        <pc:spChg chg="mod">
          <ac:chgData name="Springer, Agee" userId="c70aae34-03cc-4ca4-9dc9-ab0f1f0f7e1f" providerId="ADAL" clId="{0E9CCEE9-C03C-4754-A6BD-FA5793B396ED}" dt="2024-06-02T03:12:21.244" v="12189" actId="20577"/>
          <ac:spMkLst>
            <pc:docMk/>
            <pc:sldMk cId="3334456927" sldId="681"/>
            <ac:spMk id="3" creationId="{7B80D3AA-37C2-98C8-2D2E-2364F4776321}"/>
          </ac:spMkLst>
        </pc:spChg>
      </pc:sldChg>
      <pc:sldChg chg="modSp new del mod">
        <pc:chgData name="Springer, Agee" userId="c70aae34-03cc-4ca4-9dc9-ab0f1f0f7e1f" providerId="ADAL" clId="{0E9CCEE9-C03C-4754-A6BD-FA5793B396ED}" dt="2024-05-29T18:21:09.444" v="923" actId="47"/>
        <pc:sldMkLst>
          <pc:docMk/>
          <pc:sldMk cId="643952596" sldId="682"/>
        </pc:sldMkLst>
        <pc:spChg chg="mod">
          <ac:chgData name="Springer, Agee" userId="c70aae34-03cc-4ca4-9dc9-ab0f1f0f7e1f" providerId="ADAL" clId="{0E9CCEE9-C03C-4754-A6BD-FA5793B396ED}" dt="2024-05-29T18:18:06.233" v="921" actId="20577"/>
          <ac:spMkLst>
            <pc:docMk/>
            <pc:sldMk cId="643952596" sldId="682"/>
            <ac:spMk id="2" creationId="{375E67B2-7E1C-A116-83D9-A9D4D0ACED0F}"/>
          </ac:spMkLst>
        </pc:spChg>
      </pc:sldChg>
      <pc:sldChg chg="del">
        <pc:chgData name="Springer, Agee" userId="c70aae34-03cc-4ca4-9dc9-ab0f1f0f7e1f" providerId="ADAL" clId="{0E9CCEE9-C03C-4754-A6BD-FA5793B396ED}" dt="2024-05-29T18:05:42.993" v="915" actId="47"/>
        <pc:sldMkLst>
          <pc:docMk/>
          <pc:sldMk cId="1700976762" sldId="682"/>
        </pc:sldMkLst>
      </pc:sldChg>
      <pc:sldChg chg="delSp modSp add mod">
        <pc:chgData name="Springer, Agee" userId="c70aae34-03cc-4ca4-9dc9-ab0f1f0f7e1f" providerId="ADAL" clId="{0E9CCEE9-C03C-4754-A6BD-FA5793B396ED}" dt="2024-05-29T18:29:38.260" v="1339" actId="255"/>
        <pc:sldMkLst>
          <pc:docMk/>
          <pc:sldMk cId="259295510" sldId="683"/>
        </pc:sldMkLst>
        <pc:spChg chg="mod">
          <ac:chgData name="Springer, Agee" userId="c70aae34-03cc-4ca4-9dc9-ab0f1f0f7e1f" providerId="ADAL" clId="{0E9CCEE9-C03C-4754-A6BD-FA5793B396ED}" dt="2024-05-29T18:23:48.327" v="1061" actId="20577"/>
          <ac:spMkLst>
            <pc:docMk/>
            <pc:sldMk cId="259295510" sldId="683"/>
            <ac:spMk id="2" creationId="{EAC87776-62DE-8BAE-CB26-4A0A0A0493DF}"/>
          </ac:spMkLst>
        </pc:spChg>
        <pc:spChg chg="mod">
          <ac:chgData name="Springer, Agee" userId="c70aae34-03cc-4ca4-9dc9-ab0f1f0f7e1f" providerId="ADAL" clId="{0E9CCEE9-C03C-4754-A6BD-FA5793B396ED}" dt="2024-05-29T18:29:38.260" v="1339" actId="255"/>
          <ac:spMkLst>
            <pc:docMk/>
            <pc:sldMk cId="259295510" sldId="683"/>
            <ac:spMk id="3" creationId="{CFFA457E-A7BC-B299-6CE2-F2F57FE099C1}"/>
          </ac:spMkLst>
        </pc:spChg>
        <pc:spChg chg="del">
          <ac:chgData name="Springer, Agee" userId="c70aae34-03cc-4ca4-9dc9-ab0f1f0f7e1f" providerId="ADAL" clId="{0E9CCEE9-C03C-4754-A6BD-FA5793B396ED}" dt="2024-05-29T18:21:15.129" v="925" actId="478"/>
          <ac:spMkLst>
            <pc:docMk/>
            <pc:sldMk cId="259295510" sldId="683"/>
            <ac:spMk id="5" creationId="{C5E345A7-1827-CB3C-DC9A-144DFEF6321D}"/>
          </ac:spMkLst>
        </pc:spChg>
        <pc:spChg chg="del">
          <ac:chgData name="Springer, Agee" userId="c70aae34-03cc-4ca4-9dc9-ab0f1f0f7e1f" providerId="ADAL" clId="{0E9CCEE9-C03C-4754-A6BD-FA5793B396ED}" dt="2024-05-29T18:21:16.545" v="926" actId="478"/>
          <ac:spMkLst>
            <pc:docMk/>
            <pc:sldMk cId="259295510" sldId="683"/>
            <ac:spMk id="16" creationId="{97B0CAA0-208A-9E0B-491D-94CD7A4B66FF}"/>
          </ac:spMkLst>
        </pc:spChg>
        <pc:spChg chg="del">
          <ac:chgData name="Springer, Agee" userId="c70aae34-03cc-4ca4-9dc9-ab0f1f0f7e1f" providerId="ADAL" clId="{0E9CCEE9-C03C-4754-A6BD-FA5793B396ED}" dt="2024-05-29T18:21:13.166" v="924" actId="478"/>
          <ac:spMkLst>
            <pc:docMk/>
            <pc:sldMk cId="259295510" sldId="683"/>
            <ac:spMk id="17" creationId="{334679C7-1065-C6C9-6C62-FDF09A96E54F}"/>
          </ac:spMkLst>
        </pc:spChg>
      </pc:sldChg>
      <pc:sldChg chg="del">
        <pc:chgData name="Springer, Agee" userId="c70aae34-03cc-4ca4-9dc9-ab0f1f0f7e1f" providerId="ADAL" clId="{0E9CCEE9-C03C-4754-A6BD-FA5793B396ED}" dt="2024-05-29T18:05:54.583" v="916" actId="47"/>
        <pc:sldMkLst>
          <pc:docMk/>
          <pc:sldMk cId="3503849133" sldId="683"/>
        </pc:sldMkLst>
      </pc:sldChg>
      <pc:sldChg chg="del">
        <pc:chgData name="Springer, Agee" userId="c70aae34-03cc-4ca4-9dc9-ab0f1f0f7e1f" providerId="ADAL" clId="{0E9CCEE9-C03C-4754-A6BD-FA5793B396ED}" dt="2024-06-02T03:09:37.883" v="11896" actId="47"/>
        <pc:sldMkLst>
          <pc:docMk/>
          <pc:sldMk cId="439290080" sldId="684"/>
        </pc:sldMkLst>
      </pc:sldChg>
      <pc:sldChg chg="modSp add mod">
        <pc:chgData name="Springer, Agee" userId="c70aae34-03cc-4ca4-9dc9-ab0f1f0f7e1f" providerId="ADAL" clId="{0E9CCEE9-C03C-4754-A6BD-FA5793B396ED}" dt="2024-05-29T18:30:19.049" v="1345" actId="255"/>
        <pc:sldMkLst>
          <pc:docMk/>
          <pc:sldMk cId="2698656279" sldId="684"/>
        </pc:sldMkLst>
        <pc:spChg chg="mod">
          <ac:chgData name="Springer, Agee" userId="c70aae34-03cc-4ca4-9dc9-ab0f1f0f7e1f" providerId="ADAL" clId="{0E9CCEE9-C03C-4754-A6BD-FA5793B396ED}" dt="2024-05-29T18:25:36.395" v="1109" actId="20577"/>
          <ac:spMkLst>
            <pc:docMk/>
            <pc:sldMk cId="2698656279" sldId="684"/>
            <ac:spMk id="2" creationId="{EAC87776-62DE-8BAE-CB26-4A0A0A0493DF}"/>
          </ac:spMkLst>
        </pc:spChg>
        <pc:spChg chg="mod">
          <ac:chgData name="Springer, Agee" userId="c70aae34-03cc-4ca4-9dc9-ab0f1f0f7e1f" providerId="ADAL" clId="{0E9CCEE9-C03C-4754-A6BD-FA5793B396ED}" dt="2024-05-29T18:30:19.049" v="1345" actId="255"/>
          <ac:spMkLst>
            <pc:docMk/>
            <pc:sldMk cId="2698656279" sldId="684"/>
            <ac:spMk id="3" creationId="{CFFA457E-A7BC-B299-6CE2-F2F57FE099C1}"/>
          </ac:spMkLst>
        </pc:spChg>
      </pc:sldChg>
      <pc:sldChg chg="del">
        <pc:chgData name="Springer, Agee" userId="c70aae34-03cc-4ca4-9dc9-ab0f1f0f7e1f" providerId="ADAL" clId="{0E9CCEE9-C03C-4754-A6BD-FA5793B396ED}" dt="2024-05-20T01:02:06.756" v="425" actId="47"/>
        <pc:sldMkLst>
          <pc:docMk/>
          <pc:sldMk cId="3895653411" sldId="684"/>
        </pc:sldMkLst>
      </pc:sldChg>
      <pc:sldChg chg="del">
        <pc:chgData name="Springer, Agee" userId="c70aae34-03cc-4ca4-9dc9-ab0f1f0f7e1f" providerId="ADAL" clId="{0E9CCEE9-C03C-4754-A6BD-FA5793B396ED}" dt="2024-05-20T01:02:06.756" v="425" actId="47"/>
        <pc:sldMkLst>
          <pc:docMk/>
          <pc:sldMk cId="1033185758" sldId="685"/>
        </pc:sldMkLst>
      </pc:sldChg>
      <pc:sldChg chg="modSp add mod">
        <pc:chgData name="Springer, Agee" userId="c70aae34-03cc-4ca4-9dc9-ab0f1f0f7e1f" providerId="ADAL" clId="{0E9CCEE9-C03C-4754-A6BD-FA5793B396ED}" dt="2024-05-29T18:36:46.667" v="1436" actId="113"/>
        <pc:sldMkLst>
          <pc:docMk/>
          <pc:sldMk cId="3339339505" sldId="685"/>
        </pc:sldMkLst>
        <pc:spChg chg="mod">
          <ac:chgData name="Springer, Agee" userId="c70aae34-03cc-4ca4-9dc9-ab0f1f0f7e1f" providerId="ADAL" clId="{0E9CCEE9-C03C-4754-A6BD-FA5793B396ED}" dt="2024-05-29T18:33:07.406" v="1358" actId="20577"/>
          <ac:spMkLst>
            <pc:docMk/>
            <pc:sldMk cId="3339339505" sldId="685"/>
            <ac:spMk id="2" creationId="{EAC87776-62DE-8BAE-CB26-4A0A0A0493DF}"/>
          </ac:spMkLst>
        </pc:spChg>
        <pc:spChg chg="mod">
          <ac:chgData name="Springer, Agee" userId="c70aae34-03cc-4ca4-9dc9-ab0f1f0f7e1f" providerId="ADAL" clId="{0E9CCEE9-C03C-4754-A6BD-FA5793B396ED}" dt="2024-05-29T18:36:46.667" v="1436" actId="113"/>
          <ac:spMkLst>
            <pc:docMk/>
            <pc:sldMk cId="3339339505" sldId="685"/>
            <ac:spMk id="3" creationId="{CFFA457E-A7BC-B299-6CE2-F2F57FE099C1}"/>
          </ac:spMkLst>
        </pc:spChg>
      </pc:sldChg>
      <pc:sldChg chg="modSp add mod">
        <pc:chgData name="Springer, Agee" userId="c70aae34-03cc-4ca4-9dc9-ab0f1f0f7e1f" providerId="ADAL" clId="{0E9CCEE9-C03C-4754-A6BD-FA5793B396ED}" dt="2024-05-29T18:43:40.906" v="1579" actId="20577"/>
        <pc:sldMkLst>
          <pc:docMk/>
          <pc:sldMk cId="1666493371" sldId="686"/>
        </pc:sldMkLst>
        <pc:spChg chg="mod">
          <ac:chgData name="Springer, Agee" userId="c70aae34-03cc-4ca4-9dc9-ab0f1f0f7e1f" providerId="ADAL" clId="{0E9CCEE9-C03C-4754-A6BD-FA5793B396ED}" dt="2024-05-29T18:43:40.906" v="1579" actId="20577"/>
          <ac:spMkLst>
            <pc:docMk/>
            <pc:sldMk cId="1666493371" sldId="686"/>
            <ac:spMk id="3" creationId="{CFFA457E-A7BC-B299-6CE2-F2F57FE099C1}"/>
          </ac:spMkLst>
        </pc:spChg>
      </pc:sldChg>
      <pc:sldChg chg="del">
        <pc:chgData name="Springer, Agee" userId="c70aae34-03cc-4ca4-9dc9-ab0f1f0f7e1f" providerId="ADAL" clId="{0E9CCEE9-C03C-4754-A6BD-FA5793B396ED}" dt="2024-05-20T01:02:06.756" v="425" actId="47"/>
        <pc:sldMkLst>
          <pc:docMk/>
          <pc:sldMk cId="3971480346" sldId="686"/>
        </pc:sldMkLst>
      </pc:sldChg>
      <pc:sldChg chg="del">
        <pc:chgData name="Springer, Agee" userId="c70aae34-03cc-4ca4-9dc9-ab0f1f0f7e1f" providerId="ADAL" clId="{0E9CCEE9-C03C-4754-A6BD-FA5793B396ED}" dt="2024-05-20T01:02:06.756" v="425" actId="47"/>
        <pc:sldMkLst>
          <pc:docMk/>
          <pc:sldMk cId="96847372" sldId="687"/>
        </pc:sldMkLst>
      </pc:sldChg>
      <pc:sldChg chg="modSp add mod">
        <pc:chgData name="Springer, Agee" userId="c70aae34-03cc-4ca4-9dc9-ab0f1f0f7e1f" providerId="ADAL" clId="{0E9CCEE9-C03C-4754-A6BD-FA5793B396ED}" dt="2024-06-02T19:32:31.088" v="14051"/>
        <pc:sldMkLst>
          <pc:docMk/>
          <pc:sldMk cId="1707167662" sldId="687"/>
        </pc:sldMkLst>
        <pc:spChg chg="mod">
          <ac:chgData name="Springer, Agee" userId="c70aae34-03cc-4ca4-9dc9-ab0f1f0f7e1f" providerId="ADAL" clId="{0E9CCEE9-C03C-4754-A6BD-FA5793B396ED}" dt="2024-06-02T19:32:31.088" v="14051"/>
          <ac:spMkLst>
            <pc:docMk/>
            <pc:sldMk cId="1707167662" sldId="687"/>
            <ac:spMk id="3" creationId="{CFFA457E-A7BC-B299-6CE2-F2F57FE099C1}"/>
          </ac:spMkLst>
        </pc:spChg>
      </pc:sldChg>
      <pc:sldChg chg="modSp add del mod">
        <pc:chgData name="Springer, Agee" userId="c70aae34-03cc-4ca4-9dc9-ab0f1f0f7e1f" providerId="ADAL" clId="{0E9CCEE9-C03C-4754-A6BD-FA5793B396ED}" dt="2024-05-29T18:51:51.666" v="1892"/>
        <pc:sldMkLst>
          <pc:docMk/>
          <pc:sldMk cId="1913795917" sldId="688"/>
        </pc:sldMkLst>
        <pc:spChg chg="mod">
          <ac:chgData name="Springer, Agee" userId="c70aae34-03cc-4ca4-9dc9-ab0f1f0f7e1f" providerId="ADAL" clId="{0E9CCEE9-C03C-4754-A6BD-FA5793B396ED}" dt="2024-05-29T18:51:49.768" v="1889" actId="20577"/>
          <ac:spMkLst>
            <pc:docMk/>
            <pc:sldMk cId="1913795917" sldId="688"/>
            <ac:spMk id="3" creationId="{CFFA457E-A7BC-B299-6CE2-F2F57FE099C1}"/>
          </ac:spMkLst>
        </pc:spChg>
      </pc:sldChg>
      <pc:sldChg chg="modSp add mod">
        <pc:chgData name="Springer, Agee" userId="c70aae34-03cc-4ca4-9dc9-ab0f1f0f7e1f" providerId="ADAL" clId="{0E9CCEE9-C03C-4754-A6BD-FA5793B396ED}" dt="2024-06-02T19:33:08.710" v="14053" actId="20577"/>
        <pc:sldMkLst>
          <pc:docMk/>
          <pc:sldMk cId="2608526778" sldId="688"/>
        </pc:sldMkLst>
        <pc:spChg chg="mod">
          <ac:chgData name="Springer, Agee" userId="c70aae34-03cc-4ca4-9dc9-ab0f1f0f7e1f" providerId="ADAL" clId="{0E9CCEE9-C03C-4754-A6BD-FA5793B396ED}" dt="2024-06-02T19:33:08.710" v="14053" actId="20577"/>
          <ac:spMkLst>
            <pc:docMk/>
            <pc:sldMk cId="2608526778" sldId="688"/>
            <ac:spMk id="3" creationId="{CFFA457E-A7BC-B299-6CE2-F2F57FE099C1}"/>
          </ac:spMkLst>
        </pc:spChg>
      </pc:sldChg>
      <pc:sldChg chg="modSp add mod">
        <pc:chgData name="Springer, Agee" userId="c70aae34-03cc-4ca4-9dc9-ab0f1f0f7e1f" providerId="ADAL" clId="{0E9CCEE9-C03C-4754-A6BD-FA5793B396ED}" dt="2024-05-29T18:58:49.366" v="2178" actId="20577"/>
        <pc:sldMkLst>
          <pc:docMk/>
          <pc:sldMk cId="3666316645" sldId="689"/>
        </pc:sldMkLst>
        <pc:spChg chg="mod">
          <ac:chgData name="Springer, Agee" userId="c70aae34-03cc-4ca4-9dc9-ab0f1f0f7e1f" providerId="ADAL" clId="{0E9CCEE9-C03C-4754-A6BD-FA5793B396ED}" dt="2024-05-29T18:58:49.366" v="2178" actId="20577"/>
          <ac:spMkLst>
            <pc:docMk/>
            <pc:sldMk cId="3666316645" sldId="689"/>
            <ac:spMk id="3" creationId="{CFFA457E-A7BC-B299-6CE2-F2F57FE099C1}"/>
          </ac:spMkLst>
        </pc:spChg>
      </pc:sldChg>
      <pc:sldChg chg="modSp add mod">
        <pc:chgData name="Springer, Agee" userId="c70aae34-03cc-4ca4-9dc9-ab0f1f0f7e1f" providerId="ADAL" clId="{0E9CCEE9-C03C-4754-A6BD-FA5793B396ED}" dt="2024-05-29T20:49:03.992" v="2219" actId="20577"/>
        <pc:sldMkLst>
          <pc:docMk/>
          <pc:sldMk cId="2887973553" sldId="690"/>
        </pc:sldMkLst>
        <pc:spChg chg="mod">
          <ac:chgData name="Springer, Agee" userId="c70aae34-03cc-4ca4-9dc9-ab0f1f0f7e1f" providerId="ADAL" clId="{0E9CCEE9-C03C-4754-A6BD-FA5793B396ED}" dt="2024-05-29T20:49:03.992" v="2219" actId="20577"/>
          <ac:spMkLst>
            <pc:docMk/>
            <pc:sldMk cId="2887973553" sldId="690"/>
            <ac:spMk id="3" creationId="{CFFA457E-A7BC-B299-6CE2-F2F57FE099C1}"/>
          </ac:spMkLst>
        </pc:spChg>
      </pc:sldChg>
      <pc:sldChg chg="modSp add mod">
        <pc:chgData name="Springer, Agee" userId="c70aae34-03cc-4ca4-9dc9-ab0f1f0f7e1f" providerId="ADAL" clId="{0E9CCEE9-C03C-4754-A6BD-FA5793B396ED}" dt="2024-05-29T20:50:38.570" v="2339" actId="20577"/>
        <pc:sldMkLst>
          <pc:docMk/>
          <pc:sldMk cId="4062100630" sldId="691"/>
        </pc:sldMkLst>
        <pc:spChg chg="mod">
          <ac:chgData name="Springer, Agee" userId="c70aae34-03cc-4ca4-9dc9-ab0f1f0f7e1f" providerId="ADAL" clId="{0E9CCEE9-C03C-4754-A6BD-FA5793B396ED}" dt="2024-05-29T20:49:51.375" v="2292" actId="20577"/>
          <ac:spMkLst>
            <pc:docMk/>
            <pc:sldMk cId="4062100630" sldId="691"/>
            <ac:spMk id="2" creationId="{EAC87776-62DE-8BAE-CB26-4A0A0A0493DF}"/>
          </ac:spMkLst>
        </pc:spChg>
        <pc:spChg chg="mod">
          <ac:chgData name="Springer, Agee" userId="c70aae34-03cc-4ca4-9dc9-ab0f1f0f7e1f" providerId="ADAL" clId="{0E9CCEE9-C03C-4754-A6BD-FA5793B396ED}" dt="2024-05-29T20:50:38.570" v="2339" actId="20577"/>
          <ac:spMkLst>
            <pc:docMk/>
            <pc:sldMk cId="4062100630" sldId="691"/>
            <ac:spMk id="3" creationId="{CFFA457E-A7BC-B299-6CE2-F2F57FE099C1}"/>
          </ac:spMkLst>
        </pc:spChg>
      </pc:sldChg>
      <pc:sldChg chg="modSp add mod">
        <pc:chgData name="Springer, Agee" userId="c70aae34-03cc-4ca4-9dc9-ab0f1f0f7e1f" providerId="ADAL" clId="{0E9CCEE9-C03C-4754-A6BD-FA5793B396ED}" dt="2024-06-02T19:33:52.790" v="14070" actId="20577"/>
        <pc:sldMkLst>
          <pc:docMk/>
          <pc:sldMk cId="1918912198" sldId="692"/>
        </pc:sldMkLst>
        <pc:spChg chg="mod">
          <ac:chgData name="Springer, Agee" userId="c70aae34-03cc-4ca4-9dc9-ab0f1f0f7e1f" providerId="ADAL" clId="{0E9CCEE9-C03C-4754-A6BD-FA5793B396ED}" dt="2024-05-29T20:52:13.293" v="2347" actId="20577"/>
          <ac:spMkLst>
            <pc:docMk/>
            <pc:sldMk cId="1918912198" sldId="692"/>
            <ac:spMk id="2" creationId="{EAC87776-62DE-8BAE-CB26-4A0A0A0493DF}"/>
          </ac:spMkLst>
        </pc:spChg>
        <pc:spChg chg="mod">
          <ac:chgData name="Springer, Agee" userId="c70aae34-03cc-4ca4-9dc9-ab0f1f0f7e1f" providerId="ADAL" clId="{0E9CCEE9-C03C-4754-A6BD-FA5793B396ED}" dt="2024-06-02T19:33:52.790" v="14070" actId="20577"/>
          <ac:spMkLst>
            <pc:docMk/>
            <pc:sldMk cId="1918912198" sldId="692"/>
            <ac:spMk id="3" creationId="{CFFA457E-A7BC-B299-6CE2-F2F57FE099C1}"/>
          </ac:spMkLst>
        </pc:spChg>
      </pc:sldChg>
      <pc:sldChg chg="modSp add mod">
        <pc:chgData name="Springer, Agee" userId="c70aae34-03cc-4ca4-9dc9-ab0f1f0f7e1f" providerId="ADAL" clId="{0E9CCEE9-C03C-4754-A6BD-FA5793B396ED}" dt="2024-06-02T02:48:49.651" v="11847" actId="13926"/>
        <pc:sldMkLst>
          <pc:docMk/>
          <pc:sldMk cId="4244253101" sldId="693"/>
        </pc:sldMkLst>
        <pc:spChg chg="mod">
          <ac:chgData name="Springer, Agee" userId="c70aae34-03cc-4ca4-9dc9-ab0f1f0f7e1f" providerId="ADAL" clId="{0E9CCEE9-C03C-4754-A6BD-FA5793B396ED}" dt="2024-05-29T20:53:25.467" v="2376" actId="20577"/>
          <ac:spMkLst>
            <pc:docMk/>
            <pc:sldMk cId="4244253101" sldId="693"/>
            <ac:spMk id="2" creationId="{EAC87776-62DE-8BAE-CB26-4A0A0A0493DF}"/>
          </ac:spMkLst>
        </pc:spChg>
        <pc:spChg chg="mod">
          <ac:chgData name="Springer, Agee" userId="c70aae34-03cc-4ca4-9dc9-ab0f1f0f7e1f" providerId="ADAL" clId="{0E9CCEE9-C03C-4754-A6BD-FA5793B396ED}" dt="2024-06-02T02:48:49.651" v="11847" actId="13926"/>
          <ac:spMkLst>
            <pc:docMk/>
            <pc:sldMk cId="4244253101" sldId="693"/>
            <ac:spMk id="3" creationId="{CFFA457E-A7BC-B299-6CE2-F2F57FE099C1}"/>
          </ac:spMkLst>
        </pc:spChg>
      </pc:sldChg>
      <pc:sldChg chg="delSp modSp add del mod">
        <pc:chgData name="Springer, Agee" userId="c70aae34-03cc-4ca4-9dc9-ab0f1f0f7e1f" providerId="ADAL" clId="{0E9CCEE9-C03C-4754-A6BD-FA5793B396ED}" dt="2024-06-02T03:10:47.430" v="12029" actId="47"/>
        <pc:sldMkLst>
          <pc:docMk/>
          <pc:sldMk cId="3606533411" sldId="696"/>
        </pc:sldMkLst>
        <pc:spChg chg="del">
          <ac:chgData name="Springer, Agee" userId="c70aae34-03cc-4ca4-9dc9-ab0f1f0f7e1f" providerId="ADAL" clId="{0E9CCEE9-C03C-4754-A6BD-FA5793B396ED}" dt="2024-05-30T14:31:23.107" v="2410" actId="478"/>
          <ac:spMkLst>
            <pc:docMk/>
            <pc:sldMk cId="3606533411" sldId="696"/>
            <ac:spMk id="3" creationId="{13559069-A46B-868A-BEE7-31574BBB7179}"/>
          </ac:spMkLst>
        </pc:spChg>
        <pc:spChg chg="del">
          <ac:chgData name="Springer, Agee" userId="c70aae34-03cc-4ca4-9dc9-ab0f1f0f7e1f" providerId="ADAL" clId="{0E9CCEE9-C03C-4754-A6BD-FA5793B396ED}" dt="2024-05-30T14:31:26.277" v="2413" actId="478"/>
          <ac:spMkLst>
            <pc:docMk/>
            <pc:sldMk cId="3606533411" sldId="696"/>
            <ac:spMk id="5" creationId="{F2E92EDE-365A-F54D-73BA-7145032FEFF9}"/>
          </ac:spMkLst>
        </pc:spChg>
        <pc:spChg chg="del">
          <ac:chgData name="Springer, Agee" userId="c70aae34-03cc-4ca4-9dc9-ab0f1f0f7e1f" providerId="ADAL" clId="{0E9CCEE9-C03C-4754-A6BD-FA5793B396ED}" dt="2024-05-30T14:31:27.085" v="2414" actId="478"/>
          <ac:spMkLst>
            <pc:docMk/>
            <pc:sldMk cId="3606533411" sldId="696"/>
            <ac:spMk id="7" creationId="{7B1D8AAF-1DBD-80C2-6BD9-FA60BAC633BB}"/>
          </ac:spMkLst>
        </pc:spChg>
        <pc:spChg chg="mod">
          <ac:chgData name="Springer, Agee" userId="c70aae34-03cc-4ca4-9dc9-ab0f1f0f7e1f" providerId="ADAL" clId="{0E9CCEE9-C03C-4754-A6BD-FA5793B396ED}" dt="2024-05-30T14:33:12.440" v="2446" actId="20577"/>
          <ac:spMkLst>
            <pc:docMk/>
            <pc:sldMk cId="3606533411" sldId="696"/>
            <ac:spMk id="8" creationId="{E448E61A-D970-B211-CDAA-5F46FFBBC196}"/>
          </ac:spMkLst>
        </pc:spChg>
        <pc:spChg chg="mod">
          <ac:chgData name="Springer, Agee" userId="c70aae34-03cc-4ca4-9dc9-ab0f1f0f7e1f" providerId="ADAL" clId="{0E9CCEE9-C03C-4754-A6BD-FA5793B396ED}" dt="2024-05-30T14:32:19.598" v="2434" actId="20577"/>
          <ac:spMkLst>
            <pc:docMk/>
            <pc:sldMk cId="3606533411" sldId="696"/>
            <ac:spMk id="10" creationId="{188DA820-ADCC-5340-2C00-C27E95DC52E1}"/>
          </ac:spMkLst>
        </pc:spChg>
        <pc:spChg chg="del">
          <ac:chgData name="Springer, Agee" userId="c70aae34-03cc-4ca4-9dc9-ab0f1f0f7e1f" providerId="ADAL" clId="{0E9CCEE9-C03C-4754-A6BD-FA5793B396ED}" dt="2024-05-30T14:31:23.107" v="2410" actId="478"/>
          <ac:spMkLst>
            <pc:docMk/>
            <pc:sldMk cId="3606533411" sldId="696"/>
            <ac:spMk id="11" creationId="{02655870-6242-590D-471F-73A94309008E}"/>
          </ac:spMkLst>
        </pc:spChg>
        <pc:spChg chg="del">
          <ac:chgData name="Springer, Agee" userId="c70aae34-03cc-4ca4-9dc9-ab0f1f0f7e1f" providerId="ADAL" clId="{0E9CCEE9-C03C-4754-A6BD-FA5793B396ED}" dt="2024-05-30T14:31:24.616" v="2411" actId="478"/>
          <ac:spMkLst>
            <pc:docMk/>
            <pc:sldMk cId="3606533411" sldId="696"/>
            <ac:spMk id="13" creationId="{6B5BA598-2753-6F73-FF27-6A963352FD53}"/>
          </ac:spMkLst>
        </pc:spChg>
        <pc:spChg chg="del">
          <ac:chgData name="Springer, Agee" userId="c70aae34-03cc-4ca4-9dc9-ab0f1f0f7e1f" providerId="ADAL" clId="{0E9CCEE9-C03C-4754-A6BD-FA5793B396ED}" dt="2024-05-30T14:31:25.534" v="2412" actId="478"/>
          <ac:spMkLst>
            <pc:docMk/>
            <pc:sldMk cId="3606533411" sldId="696"/>
            <ac:spMk id="14" creationId="{7860FFC0-A935-5B3A-FC0E-0F9E91BC3B03}"/>
          </ac:spMkLst>
        </pc:spChg>
      </pc:sldChg>
      <pc:sldChg chg="modSp new mod">
        <pc:chgData name="Springer, Agee" userId="c70aae34-03cc-4ca4-9dc9-ab0f1f0f7e1f" providerId="ADAL" clId="{0E9CCEE9-C03C-4754-A6BD-FA5793B396ED}" dt="2024-06-03T01:37:09.717" v="14904" actId="20577"/>
        <pc:sldMkLst>
          <pc:docMk/>
          <pc:sldMk cId="1541077681" sldId="697"/>
        </pc:sldMkLst>
        <pc:spChg chg="mod">
          <ac:chgData name="Springer, Agee" userId="c70aae34-03cc-4ca4-9dc9-ab0f1f0f7e1f" providerId="ADAL" clId="{0E9CCEE9-C03C-4754-A6BD-FA5793B396ED}" dt="2024-05-30T14:36:08.364" v="2531" actId="255"/>
          <ac:spMkLst>
            <pc:docMk/>
            <pc:sldMk cId="1541077681" sldId="697"/>
            <ac:spMk id="2" creationId="{48629EC7-1829-2989-0E5A-066285F3F54A}"/>
          </ac:spMkLst>
        </pc:spChg>
        <pc:spChg chg="mod">
          <ac:chgData name="Springer, Agee" userId="c70aae34-03cc-4ca4-9dc9-ab0f1f0f7e1f" providerId="ADAL" clId="{0E9CCEE9-C03C-4754-A6BD-FA5793B396ED}" dt="2024-06-03T01:37:09.717" v="14904" actId="20577"/>
          <ac:spMkLst>
            <pc:docMk/>
            <pc:sldMk cId="1541077681" sldId="697"/>
            <ac:spMk id="3" creationId="{800C3085-A4E8-0EF0-6CCD-B950EA58B922}"/>
          </ac:spMkLst>
        </pc:spChg>
      </pc:sldChg>
      <pc:sldChg chg="addSp delSp modSp new del mod">
        <pc:chgData name="Springer, Agee" userId="c70aae34-03cc-4ca4-9dc9-ab0f1f0f7e1f" providerId="ADAL" clId="{0E9CCEE9-C03C-4754-A6BD-FA5793B396ED}" dt="2024-05-30T18:57:51.051" v="5505" actId="47"/>
        <pc:sldMkLst>
          <pc:docMk/>
          <pc:sldMk cId="3271040622" sldId="698"/>
        </pc:sldMkLst>
        <pc:spChg chg="mod">
          <ac:chgData name="Springer, Agee" userId="c70aae34-03cc-4ca4-9dc9-ab0f1f0f7e1f" providerId="ADAL" clId="{0E9CCEE9-C03C-4754-A6BD-FA5793B396ED}" dt="2024-05-30T14:38:26.081" v="2582" actId="20577"/>
          <ac:spMkLst>
            <pc:docMk/>
            <pc:sldMk cId="3271040622" sldId="698"/>
            <ac:spMk id="2" creationId="{6564F1D7-AD54-68B8-FECD-DDC6C245D42C}"/>
          </ac:spMkLst>
        </pc:spChg>
        <pc:spChg chg="add del mod">
          <ac:chgData name="Springer, Agee" userId="c70aae34-03cc-4ca4-9dc9-ab0f1f0f7e1f" providerId="ADAL" clId="{0E9CCEE9-C03C-4754-A6BD-FA5793B396ED}" dt="2024-05-30T18:22:51.689" v="4434" actId="20577"/>
          <ac:spMkLst>
            <pc:docMk/>
            <pc:sldMk cId="3271040622" sldId="698"/>
            <ac:spMk id="3" creationId="{CC53BEA2-0BFB-B61B-6AD3-5C13402D98B2}"/>
          </ac:spMkLst>
        </pc:spChg>
        <pc:spChg chg="add mod">
          <ac:chgData name="Springer, Agee" userId="c70aae34-03cc-4ca4-9dc9-ab0f1f0f7e1f" providerId="ADAL" clId="{0E9CCEE9-C03C-4754-A6BD-FA5793B396ED}" dt="2024-05-30T18:33:18.304" v="4968" actId="20577"/>
          <ac:spMkLst>
            <pc:docMk/>
            <pc:sldMk cId="3271040622" sldId="698"/>
            <ac:spMk id="5" creationId="{04CA3CDF-F8CF-EDC6-644F-FF946271342D}"/>
          </ac:spMkLst>
        </pc:spChg>
        <pc:spChg chg="add mod">
          <ac:chgData name="Springer, Agee" userId="c70aae34-03cc-4ca4-9dc9-ab0f1f0f7e1f" providerId="ADAL" clId="{0E9CCEE9-C03C-4754-A6BD-FA5793B396ED}" dt="2024-05-30T18:46:52.532" v="5308" actId="20577"/>
          <ac:spMkLst>
            <pc:docMk/>
            <pc:sldMk cId="3271040622" sldId="698"/>
            <ac:spMk id="6" creationId="{F7ED71E1-1E4D-4C60-FA57-EF6A69D5D4B9}"/>
          </ac:spMkLst>
        </pc:spChg>
        <pc:spChg chg="add del mod">
          <ac:chgData name="Springer, Agee" userId="c70aae34-03cc-4ca4-9dc9-ab0f1f0f7e1f" providerId="ADAL" clId="{0E9CCEE9-C03C-4754-A6BD-FA5793B396ED}" dt="2024-05-30T14:51:00.389" v="2851"/>
          <ac:spMkLst>
            <pc:docMk/>
            <pc:sldMk cId="3271040622" sldId="698"/>
            <ac:spMk id="11" creationId="{FB354885-A4C9-D629-ED9E-8EC5EB64ECB1}"/>
          </ac:spMkLst>
        </pc:spChg>
        <pc:spChg chg="add del mod">
          <ac:chgData name="Springer, Agee" userId="c70aae34-03cc-4ca4-9dc9-ab0f1f0f7e1f" providerId="ADAL" clId="{0E9CCEE9-C03C-4754-A6BD-FA5793B396ED}" dt="2024-05-30T14:51:00.389" v="2851"/>
          <ac:spMkLst>
            <pc:docMk/>
            <pc:sldMk cId="3271040622" sldId="698"/>
            <ac:spMk id="12" creationId="{6EDA425B-D1A6-893D-8919-7D835A07B6A7}"/>
          </ac:spMkLst>
        </pc:spChg>
        <pc:spChg chg="add del mod">
          <ac:chgData name="Springer, Agee" userId="c70aae34-03cc-4ca4-9dc9-ab0f1f0f7e1f" providerId="ADAL" clId="{0E9CCEE9-C03C-4754-A6BD-FA5793B396ED}" dt="2024-05-30T14:51:00.389" v="2851"/>
          <ac:spMkLst>
            <pc:docMk/>
            <pc:sldMk cId="3271040622" sldId="698"/>
            <ac:spMk id="14" creationId="{E5F3F04F-9373-FF10-395B-D94529EBC010}"/>
          </ac:spMkLst>
        </pc:spChg>
        <pc:spChg chg="add del mod">
          <ac:chgData name="Springer, Agee" userId="c70aae34-03cc-4ca4-9dc9-ab0f1f0f7e1f" providerId="ADAL" clId="{0E9CCEE9-C03C-4754-A6BD-FA5793B396ED}" dt="2024-05-30T14:51:00.389" v="2851"/>
          <ac:spMkLst>
            <pc:docMk/>
            <pc:sldMk cId="3271040622" sldId="698"/>
            <ac:spMk id="15" creationId="{1BE1AC51-8B8B-0008-86BF-CF64E93BFF12}"/>
          </ac:spMkLst>
        </pc:spChg>
        <pc:spChg chg="add del mod">
          <ac:chgData name="Springer, Agee" userId="c70aae34-03cc-4ca4-9dc9-ab0f1f0f7e1f" providerId="ADAL" clId="{0E9CCEE9-C03C-4754-A6BD-FA5793B396ED}" dt="2024-05-30T14:51:00.389" v="2851"/>
          <ac:spMkLst>
            <pc:docMk/>
            <pc:sldMk cId="3271040622" sldId="698"/>
            <ac:spMk id="17" creationId="{79F3AF64-8FFB-A575-5E71-B31250F43B77}"/>
          </ac:spMkLst>
        </pc:spChg>
        <pc:spChg chg="add del mod">
          <ac:chgData name="Springer, Agee" userId="c70aae34-03cc-4ca4-9dc9-ab0f1f0f7e1f" providerId="ADAL" clId="{0E9CCEE9-C03C-4754-A6BD-FA5793B396ED}" dt="2024-05-30T14:51:00.389" v="2851"/>
          <ac:spMkLst>
            <pc:docMk/>
            <pc:sldMk cId="3271040622" sldId="698"/>
            <ac:spMk id="18" creationId="{8209B4EA-E3E2-20B9-588F-4FB6D01A9742}"/>
          </ac:spMkLst>
        </pc:spChg>
        <pc:spChg chg="add del mod">
          <ac:chgData name="Springer, Agee" userId="c70aae34-03cc-4ca4-9dc9-ab0f1f0f7e1f" providerId="ADAL" clId="{0E9CCEE9-C03C-4754-A6BD-FA5793B396ED}" dt="2024-05-30T14:51:00.389" v="2851"/>
          <ac:spMkLst>
            <pc:docMk/>
            <pc:sldMk cId="3271040622" sldId="698"/>
            <ac:spMk id="19" creationId="{F1217AE6-A36E-214B-3EA3-3AC69DF0575F}"/>
          </ac:spMkLst>
        </pc:spChg>
        <pc:spChg chg="add del mod">
          <ac:chgData name="Springer, Agee" userId="c70aae34-03cc-4ca4-9dc9-ab0f1f0f7e1f" providerId="ADAL" clId="{0E9CCEE9-C03C-4754-A6BD-FA5793B396ED}" dt="2024-05-30T14:51:00.389" v="2851"/>
          <ac:spMkLst>
            <pc:docMk/>
            <pc:sldMk cId="3271040622" sldId="698"/>
            <ac:spMk id="20" creationId="{BFB7BE68-0B08-A15C-CAC3-6C98A7D0153B}"/>
          </ac:spMkLst>
        </pc:spChg>
        <pc:spChg chg="add del mod">
          <ac:chgData name="Springer, Agee" userId="c70aae34-03cc-4ca4-9dc9-ab0f1f0f7e1f" providerId="ADAL" clId="{0E9CCEE9-C03C-4754-A6BD-FA5793B396ED}" dt="2024-05-30T14:51:00.389" v="2851"/>
          <ac:spMkLst>
            <pc:docMk/>
            <pc:sldMk cId="3271040622" sldId="698"/>
            <ac:spMk id="22" creationId="{30EB71CC-BB51-A692-1DB1-28619A165909}"/>
          </ac:spMkLst>
        </pc:spChg>
        <pc:spChg chg="add del mod">
          <ac:chgData name="Springer, Agee" userId="c70aae34-03cc-4ca4-9dc9-ab0f1f0f7e1f" providerId="ADAL" clId="{0E9CCEE9-C03C-4754-A6BD-FA5793B396ED}" dt="2024-05-30T14:51:00.389" v="2851"/>
          <ac:spMkLst>
            <pc:docMk/>
            <pc:sldMk cId="3271040622" sldId="698"/>
            <ac:spMk id="23" creationId="{6CF5B9FF-6E87-1595-1302-73CB62D4A661}"/>
          </ac:spMkLst>
        </pc:spChg>
        <pc:spChg chg="add del mod">
          <ac:chgData name="Springer, Agee" userId="c70aae34-03cc-4ca4-9dc9-ab0f1f0f7e1f" providerId="ADAL" clId="{0E9CCEE9-C03C-4754-A6BD-FA5793B396ED}" dt="2024-05-30T14:51:00.389" v="2851"/>
          <ac:spMkLst>
            <pc:docMk/>
            <pc:sldMk cId="3271040622" sldId="698"/>
            <ac:spMk id="24" creationId="{27DDEBC2-A2B5-2D75-900C-DC11605AF825}"/>
          </ac:spMkLst>
        </pc:spChg>
        <pc:picChg chg="add del mod">
          <ac:chgData name="Springer, Agee" userId="c70aae34-03cc-4ca4-9dc9-ab0f1f0f7e1f" providerId="ADAL" clId="{0E9CCEE9-C03C-4754-A6BD-FA5793B396ED}" dt="2024-05-30T14:50:56.750" v="2849"/>
          <ac:picMkLst>
            <pc:docMk/>
            <pc:sldMk cId="3271040622" sldId="698"/>
            <ac:picMk id="7" creationId="{299029B9-FCCE-523B-DC29-3FA23012E9E3}"/>
          </ac:picMkLst>
        </pc:picChg>
        <pc:picChg chg="add mod">
          <ac:chgData name="Springer, Agee" userId="c70aae34-03cc-4ca4-9dc9-ab0f1f0f7e1f" providerId="ADAL" clId="{0E9CCEE9-C03C-4754-A6BD-FA5793B396ED}" dt="2024-05-30T14:51:08.225" v="2854" actId="1076"/>
          <ac:picMkLst>
            <pc:docMk/>
            <pc:sldMk cId="3271040622" sldId="698"/>
            <ac:picMk id="25" creationId="{27BEE8CB-E71D-3AC0-2C31-184835DD1FB2}"/>
          </ac:picMkLst>
        </pc:picChg>
        <pc:cxnChg chg="add del mod">
          <ac:chgData name="Springer, Agee" userId="c70aae34-03cc-4ca4-9dc9-ab0f1f0f7e1f" providerId="ADAL" clId="{0E9CCEE9-C03C-4754-A6BD-FA5793B396ED}" dt="2024-05-30T14:51:00.389" v="2851"/>
          <ac:cxnSpMkLst>
            <pc:docMk/>
            <pc:sldMk cId="3271040622" sldId="698"/>
            <ac:cxnSpMk id="8" creationId="{40E162E3-FB72-E9AF-4D57-674B7E45A541}"/>
          </ac:cxnSpMkLst>
        </pc:cxnChg>
        <pc:cxnChg chg="add del mod">
          <ac:chgData name="Springer, Agee" userId="c70aae34-03cc-4ca4-9dc9-ab0f1f0f7e1f" providerId="ADAL" clId="{0E9CCEE9-C03C-4754-A6BD-FA5793B396ED}" dt="2024-05-30T14:51:00.389" v="2851"/>
          <ac:cxnSpMkLst>
            <pc:docMk/>
            <pc:sldMk cId="3271040622" sldId="698"/>
            <ac:cxnSpMk id="9" creationId="{F72A34C9-29EF-0482-5018-BBF03E253B4A}"/>
          </ac:cxnSpMkLst>
        </pc:cxnChg>
        <pc:cxnChg chg="add del mod">
          <ac:chgData name="Springer, Agee" userId="c70aae34-03cc-4ca4-9dc9-ab0f1f0f7e1f" providerId="ADAL" clId="{0E9CCEE9-C03C-4754-A6BD-FA5793B396ED}" dt="2024-05-30T14:51:00.389" v="2851"/>
          <ac:cxnSpMkLst>
            <pc:docMk/>
            <pc:sldMk cId="3271040622" sldId="698"/>
            <ac:cxnSpMk id="10" creationId="{13D58997-BA22-7CC7-3898-DD7534F51031}"/>
          </ac:cxnSpMkLst>
        </pc:cxnChg>
        <pc:cxnChg chg="add del mod">
          <ac:chgData name="Springer, Agee" userId="c70aae34-03cc-4ca4-9dc9-ab0f1f0f7e1f" providerId="ADAL" clId="{0E9CCEE9-C03C-4754-A6BD-FA5793B396ED}" dt="2024-05-30T14:51:00.389" v="2851"/>
          <ac:cxnSpMkLst>
            <pc:docMk/>
            <pc:sldMk cId="3271040622" sldId="698"/>
            <ac:cxnSpMk id="13" creationId="{FC3640DA-F776-261B-3D1C-CBEF671A875D}"/>
          </ac:cxnSpMkLst>
        </pc:cxnChg>
        <pc:cxnChg chg="add del mod">
          <ac:chgData name="Springer, Agee" userId="c70aae34-03cc-4ca4-9dc9-ab0f1f0f7e1f" providerId="ADAL" clId="{0E9CCEE9-C03C-4754-A6BD-FA5793B396ED}" dt="2024-05-30T14:51:00.389" v="2851"/>
          <ac:cxnSpMkLst>
            <pc:docMk/>
            <pc:sldMk cId="3271040622" sldId="698"/>
            <ac:cxnSpMk id="16" creationId="{AD66552B-EB5C-30E6-911F-C6A2CAC8989D}"/>
          </ac:cxnSpMkLst>
        </pc:cxnChg>
        <pc:cxnChg chg="add del mod">
          <ac:chgData name="Springer, Agee" userId="c70aae34-03cc-4ca4-9dc9-ab0f1f0f7e1f" providerId="ADAL" clId="{0E9CCEE9-C03C-4754-A6BD-FA5793B396ED}" dt="2024-05-30T14:51:00.389" v="2851"/>
          <ac:cxnSpMkLst>
            <pc:docMk/>
            <pc:sldMk cId="3271040622" sldId="698"/>
            <ac:cxnSpMk id="21" creationId="{FE4AED8A-B666-44A0-8639-FE92E82C02DF}"/>
          </ac:cxnSpMkLst>
        </pc:cxnChg>
      </pc:sldChg>
      <pc:sldChg chg="add del">
        <pc:chgData name="Springer, Agee" userId="c70aae34-03cc-4ca4-9dc9-ab0f1f0f7e1f" providerId="ADAL" clId="{0E9CCEE9-C03C-4754-A6BD-FA5793B396ED}" dt="2024-05-30T14:38:31.294" v="2585"/>
        <pc:sldMkLst>
          <pc:docMk/>
          <pc:sldMk cId="1737228108" sldId="699"/>
        </pc:sldMkLst>
      </pc:sldChg>
      <pc:sldChg chg="modSp new mod ord">
        <pc:chgData name="Springer, Agee" userId="c70aae34-03cc-4ca4-9dc9-ab0f1f0f7e1f" providerId="ADAL" clId="{0E9CCEE9-C03C-4754-A6BD-FA5793B396ED}" dt="2024-06-02T19:05:03.265" v="13480" actId="20577"/>
        <pc:sldMkLst>
          <pc:docMk/>
          <pc:sldMk cId="3228610813" sldId="699"/>
        </pc:sldMkLst>
        <pc:spChg chg="mod">
          <ac:chgData name="Springer, Agee" userId="c70aae34-03cc-4ca4-9dc9-ab0f1f0f7e1f" providerId="ADAL" clId="{0E9CCEE9-C03C-4754-A6BD-FA5793B396ED}" dt="2024-06-02T19:05:03.265" v="13480" actId="20577"/>
          <ac:spMkLst>
            <pc:docMk/>
            <pc:sldMk cId="3228610813" sldId="699"/>
            <ac:spMk id="2" creationId="{390FAD5E-A176-6586-93EC-3AF0ADBB72B9}"/>
          </ac:spMkLst>
        </pc:spChg>
        <pc:spChg chg="mod">
          <ac:chgData name="Springer, Agee" userId="c70aae34-03cc-4ca4-9dc9-ab0f1f0f7e1f" providerId="ADAL" clId="{0E9CCEE9-C03C-4754-A6BD-FA5793B396ED}" dt="2024-06-02T17:42:46.740" v="12367" actId="20577"/>
          <ac:spMkLst>
            <pc:docMk/>
            <pc:sldMk cId="3228610813" sldId="699"/>
            <ac:spMk id="3" creationId="{47606C89-C496-B78C-4EB7-E0D547F51757}"/>
          </ac:spMkLst>
        </pc:spChg>
      </pc:sldChg>
      <pc:sldChg chg="addSp delSp modSp add del mod">
        <pc:chgData name="Springer, Agee" userId="c70aae34-03cc-4ca4-9dc9-ab0f1f0f7e1f" providerId="ADAL" clId="{0E9CCEE9-C03C-4754-A6BD-FA5793B396ED}" dt="2024-05-30T19:08:57.139" v="5585" actId="47"/>
        <pc:sldMkLst>
          <pc:docMk/>
          <pc:sldMk cId="2266195483" sldId="700"/>
        </pc:sldMkLst>
        <pc:spChg chg="mod">
          <ac:chgData name="Springer, Agee" userId="c70aae34-03cc-4ca4-9dc9-ab0f1f0f7e1f" providerId="ADAL" clId="{0E9CCEE9-C03C-4754-A6BD-FA5793B396ED}" dt="2024-05-30T18:23:03.869" v="4442" actId="20577"/>
          <ac:spMkLst>
            <pc:docMk/>
            <pc:sldMk cId="2266195483" sldId="700"/>
            <ac:spMk id="3" creationId="{CC53BEA2-0BFB-B61B-6AD3-5C13402D98B2}"/>
          </ac:spMkLst>
        </pc:spChg>
        <pc:spChg chg="mod">
          <ac:chgData name="Springer, Agee" userId="c70aae34-03cc-4ca4-9dc9-ab0f1f0f7e1f" providerId="ADAL" clId="{0E9CCEE9-C03C-4754-A6BD-FA5793B396ED}" dt="2024-05-30T18:33:12.692" v="4961" actId="20577"/>
          <ac:spMkLst>
            <pc:docMk/>
            <pc:sldMk cId="2266195483" sldId="700"/>
            <ac:spMk id="5" creationId="{04CA3CDF-F8CF-EDC6-644F-FF946271342D}"/>
          </ac:spMkLst>
        </pc:spChg>
        <pc:spChg chg="mod">
          <ac:chgData name="Springer, Agee" userId="c70aae34-03cc-4ca4-9dc9-ab0f1f0f7e1f" providerId="ADAL" clId="{0E9CCEE9-C03C-4754-A6BD-FA5793B396ED}" dt="2024-05-30T18:39:40.337" v="5081" actId="20577"/>
          <ac:spMkLst>
            <pc:docMk/>
            <pc:sldMk cId="2266195483" sldId="700"/>
            <ac:spMk id="6" creationId="{F7ED71E1-1E4D-4C60-FA57-EF6A69D5D4B9}"/>
          </ac:spMkLst>
        </pc:spChg>
        <pc:picChg chg="add mod">
          <ac:chgData name="Springer, Agee" userId="c70aae34-03cc-4ca4-9dc9-ab0f1f0f7e1f" providerId="ADAL" clId="{0E9CCEE9-C03C-4754-A6BD-FA5793B396ED}" dt="2024-05-30T16:24:18.427" v="4308" actId="14100"/>
          <ac:picMkLst>
            <pc:docMk/>
            <pc:sldMk cId="2266195483" sldId="700"/>
            <ac:picMk id="7" creationId="{CD74F7F1-1D71-D8E0-1685-0B507D11243C}"/>
          </ac:picMkLst>
        </pc:picChg>
        <pc:picChg chg="del">
          <ac:chgData name="Springer, Agee" userId="c70aae34-03cc-4ca4-9dc9-ab0f1f0f7e1f" providerId="ADAL" clId="{0E9CCEE9-C03C-4754-A6BD-FA5793B396ED}" dt="2024-05-30T16:24:03.790" v="4304" actId="478"/>
          <ac:picMkLst>
            <pc:docMk/>
            <pc:sldMk cId="2266195483" sldId="700"/>
            <ac:picMk id="25" creationId="{27BEE8CB-E71D-3AC0-2C31-184835DD1FB2}"/>
          </ac:picMkLst>
        </pc:picChg>
      </pc:sldChg>
      <pc:sldChg chg="addSp delSp modSp add del mod modAnim">
        <pc:chgData name="Springer, Agee" userId="c70aae34-03cc-4ca4-9dc9-ab0f1f0f7e1f" providerId="ADAL" clId="{0E9CCEE9-C03C-4754-A6BD-FA5793B396ED}" dt="2024-05-30T19:35:45.702" v="5673" actId="47"/>
        <pc:sldMkLst>
          <pc:docMk/>
          <pc:sldMk cId="724754157" sldId="701"/>
        </pc:sldMkLst>
        <pc:spChg chg="mod">
          <ac:chgData name="Springer, Agee" userId="c70aae34-03cc-4ca4-9dc9-ab0f1f0f7e1f" providerId="ADAL" clId="{0E9CCEE9-C03C-4754-A6BD-FA5793B396ED}" dt="2024-05-30T18:29:38.055" v="4925" actId="27636"/>
          <ac:spMkLst>
            <pc:docMk/>
            <pc:sldMk cId="724754157" sldId="701"/>
            <ac:spMk id="3" creationId="{CC53BEA2-0BFB-B61B-6AD3-5C13402D98B2}"/>
          </ac:spMkLst>
        </pc:spChg>
        <pc:spChg chg="mod">
          <ac:chgData name="Springer, Agee" userId="c70aae34-03cc-4ca4-9dc9-ab0f1f0f7e1f" providerId="ADAL" clId="{0E9CCEE9-C03C-4754-A6BD-FA5793B396ED}" dt="2024-05-30T18:33:23.909" v="4975" actId="20577"/>
          <ac:spMkLst>
            <pc:docMk/>
            <pc:sldMk cId="724754157" sldId="701"/>
            <ac:spMk id="5" creationId="{04CA3CDF-F8CF-EDC6-644F-FF946271342D}"/>
          </ac:spMkLst>
        </pc:spChg>
        <pc:spChg chg="mod">
          <ac:chgData name="Springer, Agee" userId="c70aae34-03cc-4ca4-9dc9-ab0f1f0f7e1f" providerId="ADAL" clId="{0E9CCEE9-C03C-4754-A6BD-FA5793B396ED}" dt="2024-05-30T18:28:31.675" v="4721" actId="20577"/>
          <ac:spMkLst>
            <pc:docMk/>
            <pc:sldMk cId="724754157" sldId="701"/>
            <ac:spMk id="6" creationId="{F7ED71E1-1E4D-4C60-FA57-EF6A69D5D4B9}"/>
          </ac:spMkLst>
        </pc:spChg>
        <pc:spChg chg="add mod">
          <ac:chgData name="Springer, Agee" userId="c70aae34-03cc-4ca4-9dc9-ab0f1f0f7e1f" providerId="ADAL" clId="{0E9CCEE9-C03C-4754-A6BD-FA5793B396ED}" dt="2024-05-30T18:31:58.702" v="4946" actId="1076"/>
          <ac:spMkLst>
            <pc:docMk/>
            <pc:sldMk cId="724754157" sldId="701"/>
            <ac:spMk id="8" creationId="{9A1943B1-8F55-044E-73AD-4E0F9BED3A7A}"/>
          </ac:spMkLst>
        </pc:spChg>
        <pc:picChg chg="add mod">
          <ac:chgData name="Springer, Agee" userId="c70aae34-03cc-4ca4-9dc9-ab0f1f0f7e1f" providerId="ADAL" clId="{0E9CCEE9-C03C-4754-A6BD-FA5793B396ED}" dt="2024-05-30T18:30:38.247" v="4937" actId="1076"/>
          <ac:picMkLst>
            <pc:docMk/>
            <pc:sldMk cId="724754157" sldId="701"/>
            <ac:picMk id="7" creationId="{B9D481B2-D247-C624-A4A3-BA0752833EE4}"/>
          </ac:picMkLst>
        </pc:picChg>
        <pc:picChg chg="del">
          <ac:chgData name="Springer, Agee" userId="c70aae34-03cc-4ca4-9dc9-ab0f1f0f7e1f" providerId="ADAL" clId="{0E9CCEE9-C03C-4754-A6BD-FA5793B396ED}" dt="2024-05-30T18:30:14.726" v="4926" actId="478"/>
          <ac:picMkLst>
            <pc:docMk/>
            <pc:sldMk cId="724754157" sldId="701"/>
            <ac:picMk id="25" creationId="{27BEE8CB-E71D-3AC0-2C31-184835DD1FB2}"/>
          </ac:picMkLst>
        </pc:picChg>
      </pc:sldChg>
      <pc:sldChg chg="addSp delSp modSp add del mod modAnim">
        <pc:chgData name="Springer, Agee" userId="c70aae34-03cc-4ca4-9dc9-ab0f1f0f7e1f" providerId="ADAL" clId="{0E9CCEE9-C03C-4754-A6BD-FA5793B396ED}" dt="2024-05-30T19:35:45.702" v="5673" actId="47"/>
        <pc:sldMkLst>
          <pc:docMk/>
          <pc:sldMk cId="1974791473" sldId="702"/>
        </pc:sldMkLst>
        <pc:spChg chg="mod">
          <ac:chgData name="Springer, Agee" userId="c70aae34-03cc-4ca4-9dc9-ab0f1f0f7e1f" providerId="ADAL" clId="{0E9CCEE9-C03C-4754-A6BD-FA5793B396ED}" dt="2024-05-30T18:41:04.504" v="5209" actId="20577"/>
          <ac:spMkLst>
            <pc:docMk/>
            <pc:sldMk cId="1974791473" sldId="702"/>
            <ac:spMk id="3" creationId="{CC53BEA2-0BFB-B61B-6AD3-5C13402D98B2}"/>
          </ac:spMkLst>
        </pc:spChg>
        <pc:spChg chg="mod">
          <ac:chgData name="Springer, Agee" userId="c70aae34-03cc-4ca4-9dc9-ab0f1f0f7e1f" providerId="ADAL" clId="{0E9CCEE9-C03C-4754-A6BD-FA5793B396ED}" dt="2024-05-30T18:36:55.091" v="4977" actId="20577"/>
          <ac:spMkLst>
            <pc:docMk/>
            <pc:sldMk cId="1974791473" sldId="702"/>
            <ac:spMk id="5" creationId="{04CA3CDF-F8CF-EDC6-644F-FF946271342D}"/>
          </ac:spMkLst>
        </pc:spChg>
        <pc:spChg chg="mod">
          <ac:chgData name="Springer, Agee" userId="c70aae34-03cc-4ca4-9dc9-ab0f1f0f7e1f" providerId="ADAL" clId="{0E9CCEE9-C03C-4754-A6BD-FA5793B396ED}" dt="2024-05-30T18:40:16.142" v="5195" actId="20577"/>
          <ac:spMkLst>
            <pc:docMk/>
            <pc:sldMk cId="1974791473" sldId="702"/>
            <ac:spMk id="6" creationId="{F7ED71E1-1E4D-4C60-FA57-EF6A69D5D4B9}"/>
          </ac:spMkLst>
        </pc:spChg>
        <pc:spChg chg="mod ord">
          <ac:chgData name="Springer, Agee" userId="c70aae34-03cc-4ca4-9dc9-ab0f1f0f7e1f" providerId="ADAL" clId="{0E9CCEE9-C03C-4754-A6BD-FA5793B396ED}" dt="2024-05-30T18:43:34.321" v="5223" actId="1076"/>
          <ac:spMkLst>
            <pc:docMk/>
            <pc:sldMk cId="1974791473" sldId="702"/>
            <ac:spMk id="8" creationId="{9A1943B1-8F55-044E-73AD-4E0F9BED3A7A}"/>
          </ac:spMkLst>
        </pc:spChg>
        <pc:spChg chg="add del mod">
          <ac:chgData name="Springer, Agee" userId="c70aae34-03cc-4ca4-9dc9-ab0f1f0f7e1f" providerId="ADAL" clId="{0E9CCEE9-C03C-4754-A6BD-FA5793B396ED}" dt="2024-05-30T18:42:48.650" v="5212"/>
          <ac:spMkLst>
            <pc:docMk/>
            <pc:sldMk cId="1974791473" sldId="702"/>
            <ac:spMk id="12" creationId="{5775F43B-2D78-5D08-F04D-F469DC3B90C7}"/>
          </ac:spMkLst>
        </pc:spChg>
        <pc:spChg chg="add del mod">
          <ac:chgData name="Springer, Agee" userId="c70aae34-03cc-4ca4-9dc9-ab0f1f0f7e1f" providerId="ADAL" clId="{0E9CCEE9-C03C-4754-A6BD-FA5793B396ED}" dt="2024-05-30T18:42:48.650" v="5212"/>
          <ac:spMkLst>
            <pc:docMk/>
            <pc:sldMk cId="1974791473" sldId="702"/>
            <ac:spMk id="13" creationId="{C44F6D6C-EF59-CF98-0503-8ED7E35BED86}"/>
          </ac:spMkLst>
        </pc:spChg>
        <pc:spChg chg="add del mod">
          <ac:chgData name="Springer, Agee" userId="c70aae34-03cc-4ca4-9dc9-ab0f1f0f7e1f" providerId="ADAL" clId="{0E9CCEE9-C03C-4754-A6BD-FA5793B396ED}" dt="2024-05-30T18:42:48.650" v="5212"/>
          <ac:spMkLst>
            <pc:docMk/>
            <pc:sldMk cId="1974791473" sldId="702"/>
            <ac:spMk id="15" creationId="{DDD114E9-89E8-6879-9D72-F1BA3D44F20E}"/>
          </ac:spMkLst>
        </pc:spChg>
        <pc:spChg chg="add del mod">
          <ac:chgData name="Springer, Agee" userId="c70aae34-03cc-4ca4-9dc9-ab0f1f0f7e1f" providerId="ADAL" clId="{0E9CCEE9-C03C-4754-A6BD-FA5793B396ED}" dt="2024-05-30T18:42:48.650" v="5212"/>
          <ac:spMkLst>
            <pc:docMk/>
            <pc:sldMk cId="1974791473" sldId="702"/>
            <ac:spMk id="16" creationId="{298B07E4-6AF5-6AF5-599D-E4341F49C878}"/>
          </ac:spMkLst>
        </pc:spChg>
        <pc:spChg chg="add del mod">
          <ac:chgData name="Springer, Agee" userId="c70aae34-03cc-4ca4-9dc9-ab0f1f0f7e1f" providerId="ADAL" clId="{0E9CCEE9-C03C-4754-A6BD-FA5793B396ED}" dt="2024-05-30T18:42:48.650" v="5212"/>
          <ac:spMkLst>
            <pc:docMk/>
            <pc:sldMk cId="1974791473" sldId="702"/>
            <ac:spMk id="18" creationId="{AD3FA219-93BF-5A45-A75E-1DADE547CA9C}"/>
          </ac:spMkLst>
        </pc:spChg>
        <pc:spChg chg="add del mod">
          <ac:chgData name="Springer, Agee" userId="c70aae34-03cc-4ca4-9dc9-ab0f1f0f7e1f" providerId="ADAL" clId="{0E9CCEE9-C03C-4754-A6BD-FA5793B396ED}" dt="2024-05-30T18:42:48.650" v="5212"/>
          <ac:spMkLst>
            <pc:docMk/>
            <pc:sldMk cId="1974791473" sldId="702"/>
            <ac:spMk id="19" creationId="{F2548E7D-C8BE-FD97-02D0-450D70734784}"/>
          </ac:spMkLst>
        </pc:spChg>
        <pc:spChg chg="add del mod">
          <ac:chgData name="Springer, Agee" userId="c70aae34-03cc-4ca4-9dc9-ab0f1f0f7e1f" providerId="ADAL" clId="{0E9CCEE9-C03C-4754-A6BD-FA5793B396ED}" dt="2024-05-30T18:42:48.650" v="5212"/>
          <ac:spMkLst>
            <pc:docMk/>
            <pc:sldMk cId="1974791473" sldId="702"/>
            <ac:spMk id="20" creationId="{4478F409-1FE6-2F44-275E-888DDCF440B6}"/>
          </ac:spMkLst>
        </pc:spChg>
        <pc:spChg chg="add del mod">
          <ac:chgData name="Springer, Agee" userId="c70aae34-03cc-4ca4-9dc9-ab0f1f0f7e1f" providerId="ADAL" clId="{0E9CCEE9-C03C-4754-A6BD-FA5793B396ED}" dt="2024-05-30T18:42:48.650" v="5212"/>
          <ac:spMkLst>
            <pc:docMk/>
            <pc:sldMk cId="1974791473" sldId="702"/>
            <ac:spMk id="22" creationId="{51534790-AA5B-CB76-47CA-0ACC03279908}"/>
          </ac:spMkLst>
        </pc:spChg>
        <pc:spChg chg="add del mod">
          <ac:chgData name="Springer, Agee" userId="c70aae34-03cc-4ca4-9dc9-ab0f1f0f7e1f" providerId="ADAL" clId="{0E9CCEE9-C03C-4754-A6BD-FA5793B396ED}" dt="2024-05-30T18:42:48.650" v="5212"/>
          <ac:spMkLst>
            <pc:docMk/>
            <pc:sldMk cId="1974791473" sldId="702"/>
            <ac:spMk id="23" creationId="{16D811E7-FCA5-933E-4130-81C5D3B9B412}"/>
          </ac:spMkLst>
        </pc:spChg>
        <pc:spChg chg="add del mod">
          <ac:chgData name="Springer, Agee" userId="c70aae34-03cc-4ca4-9dc9-ab0f1f0f7e1f" providerId="ADAL" clId="{0E9CCEE9-C03C-4754-A6BD-FA5793B396ED}" dt="2024-05-30T18:42:48.650" v="5212"/>
          <ac:spMkLst>
            <pc:docMk/>
            <pc:sldMk cId="1974791473" sldId="702"/>
            <ac:spMk id="24" creationId="{CA18612F-4395-050F-100F-DC12BC996129}"/>
          </ac:spMkLst>
        </pc:spChg>
        <pc:spChg chg="add del mod">
          <ac:chgData name="Springer, Agee" userId="c70aae34-03cc-4ca4-9dc9-ab0f1f0f7e1f" providerId="ADAL" clId="{0E9CCEE9-C03C-4754-A6BD-FA5793B396ED}" dt="2024-05-30T18:42:48.650" v="5212"/>
          <ac:spMkLst>
            <pc:docMk/>
            <pc:sldMk cId="1974791473" sldId="702"/>
            <ac:spMk id="27" creationId="{0E639C6A-D415-58A0-7823-457A704151C6}"/>
          </ac:spMkLst>
        </pc:spChg>
        <pc:spChg chg="add del mod">
          <ac:chgData name="Springer, Agee" userId="c70aae34-03cc-4ca4-9dc9-ab0f1f0f7e1f" providerId="ADAL" clId="{0E9CCEE9-C03C-4754-A6BD-FA5793B396ED}" dt="2024-05-30T18:42:48.650" v="5212"/>
          <ac:spMkLst>
            <pc:docMk/>
            <pc:sldMk cId="1974791473" sldId="702"/>
            <ac:spMk id="28" creationId="{85C2F51F-9E26-63BD-2596-B227E27FD9F4}"/>
          </ac:spMkLst>
        </pc:spChg>
        <pc:spChg chg="add del mod">
          <ac:chgData name="Springer, Agee" userId="c70aae34-03cc-4ca4-9dc9-ab0f1f0f7e1f" providerId="ADAL" clId="{0E9CCEE9-C03C-4754-A6BD-FA5793B396ED}" dt="2024-05-30T18:42:48.650" v="5212"/>
          <ac:spMkLst>
            <pc:docMk/>
            <pc:sldMk cId="1974791473" sldId="702"/>
            <ac:spMk id="30" creationId="{EF5C0982-0817-F6C4-5DBC-15AC1046A6EF}"/>
          </ac:spMkLst>
        </pc:spChg>
        <pc:spChg chg="add del mod">
          <ac:chgData name="Springer, Agee" userId="c70aae34-03cc-4ca4-9dc9-ab0f1f0f7e1f" providerId="ADAL" clId="{0E9CCEE9-C03C-4754-A6BD-FA5793B396ED}" dt="2024-05-30T18:42:48.650" v="5212"/>
          <ac:spMkLst>
            <pc:docMk/>
            <pc:sldMk cId="1974791473" sldId="702"/>
            <ac:spMk id="31" creationId="{1906C1E4-853F-54F0-0606-1B95488343F6}"/>
          </ac:spMkLst>
        </pc:spChg>
        <pc:spChg chg="add del mod">
          <ac:chgData name="Springer, Agee" userId="c70aae34-03cc-4ca4-9dc9-ab0f1f0f7e1f" providerId="ADAL" clId="{0E9CCEE9-C03C-4754-A6BD-FA5793B396ED}" dt="2024-05-30T18:42:48.650" v="5212"/>
          <ac:spMkLst>
            <pc:docMk/>
            <pc:sldMk cId="1974791473" sldId="702"/>
            <ac:spMk id="33" creationId="{B99E803A-EA8E-7627-4260-3F1133A145BA}"/>
          </ac:spMkLst>
        </pc:spChg>
        <pc:spChg chg="add del mod">
          <ac:chgData name="Springer, Agee" userId="c70aae34-03cc-4ca4-9dc9-ab0f1f0f7e1f" providerId="ADAL" clId="{0E9CCEE9-C03C-4754-A6BD-FA5793B396ED}" dt="2024-05-30T18:42:48.650" v="5212"/>
          <ac:spMkLst>
            <pc:docMk/>
            <pc:sldMk cId="1974791473" sldId="702"/>
            <ac:spMk id="34" creationId="{73DB0173-7F31-0568-E9A5-30067A4CCE7E}"/>
          </ac:spMkLst>
        </pc:spChg>
        <pc:spChg chg="add del mod">
          <ac:chgData name="Springer, Agee" userId="c70aae34-03cc-4ca4-9dc9-ab0f1f0f7e1f" providerId="ADAL" clId="{0E9CCEE9-C03C-4754-A6BD-FA5793B396ED}" dt="2024-05-30T18:42:48.650" v="5212"/>
          <ac:spMkLst>
            <pc:docMk/>
            <pc:sldMk cId="1974791473" sldId="702"/>
            <ac:spMk id="36" creationId="{B18C72CA-77AB-FC83-41B8-B76F574BF1E5}"/>
          </ac:spMkLst>
        </pc:spChg>
        <pc:spChg chg="add del mod">
          <ac:chgData name="Springer, Agee" userId="c70aae34-03cc-4ca4-9dc9-ab0f1f0f7e1f" providerId="ADAL" clId="{0E9CCEE9-C03C-4754-A6BD-FA5793B396ED}" dt="2024-05-30T18:42:48.650" v="5212"/>
          <ac:spMkLst>
            <pc:docMk/>
            <pc:sldMk cId="1974791473" sldId="702"/>
            <ac:spMk id="37" creationId="{0332E4E4-F8D5-10CA-7BFD-2B9B75018C44}"/>
          </ac:spMkLst>
        </pc:spChg>
        <pc:picChg chg="del">
          <ac:chgData name="Springer, Agee" userId="c70aae34-03cc-4ca4-9dc9-ab0f1f0f7e1f" providerId="ADAL" clId="{0E9CCEE9-C03C-4754-A6BD-FA5793B396ED}" dt="2024-05-30T18:42:47.173" v="5210" actId="478"/>
          <ac:picMkLst>
            <pc:docMk/>
            <pc:sldMk cId="1974791473" sldId="702"/>
            <ac:picMk id="7" creationId="{B9D481B2-D247-C624-A4A3-BA0752833EE4}"/>
          </ac:picMkLst>
        </pc:picChg>
        <pc:picChg chg="add mod">
          <ac:chgData name="Springer, Agee" userId="c70aae34-03cc-4ca4-9dc9-ab0f1f0f7e1f" providerId="ADAL" clId="{0E9CCEE9-C03C-4754-A6BD-FA5793B396ED}" dt="2024-05-30T18:43:17.904" v="5219" actId="14100"/>
          <ac:picMkLst>
            <pc:docMk/>
            <pc:sldMk cId="1974791473" sldId="702"/>
            <ac:picMk id="38" creationId="{0CA907F8-545A-1D5E-EB09-BADD33D30755}"/>
          </ac:picMkLst>
        </pc:picChg>
        <pc:cxnChg chg="add del mod">
          <ac:chgData name="Springer, Agee" userId="c70aae34-03cc-4ca4-9dc9-ab0f1f0f7e1f" providerId="ADAL" clId="{0E9CCEE9-C03C-4754-A6BD-FA5793B396ED}" dt="2024-05-30T18:42:48.650" v="5212"/>
          <ac:cxnSpMkLst>
            <pc:docMk/>
            <pc:sldMk cId="1974791473" sldId="702"/>
            <ac:cxnSpMk id="9" creationId="{2220083E-DD5D-7003-23C3-9EDB6CDCE8E3}"/>
          </ac:cxnSpMkLst>
        </pc:cxnChg>
        <pc:cxnChg chg="add del mod">
          <ac:chgData name="Springer, Agee" userId="c70aae34-03cc-4ca4-9dc9-ab0f1f0f7e1f" providerId="ADAL" clId="{0E9CCEE9-C03C-4754-A6BD-FA5793B396ED}" dt="2024-05-30T18:42:48.650" v="5212"/>
          <ac:cxnSpMkLst>
            <pc:docMk/>
            <pc:sldMk cId="1974791473" sldId="702"/>
            <ac:cxnSpMk id="10" creationId="{9357FA15-C2A1-9191-162E-30F97E30ABDE}"/>
          </ac:cxnSpMkLst>
        </pc:cxnChg>
        <pc:cxnChg chg="add del mod">
          <ac:chgData name="Springer, Agee" userId="c70aae34-03cc-4ca4-9dc9-ab0f1f0f7e1f" providerId="ADAL" clId="{0E9CCEE9-C03C-4754-A6BD-FA5793B396ED}" dt="2024-05-30T18:42:48.650" v="5212"/>
          <ac:cxnSpMkLst>
            <pc:docMk/>
            <pc:sldMk cId="1974791473" sldId="702"/>
            <ac:cxnSpMk id="11" creationId="{03D8DDD0-E274-FD63-5699-A848197EF6FE}"/>
          </ac:cxnSpMkLst>
        </pc:cxnChg>
        <pc:cxnChg chg="add del mod">
          <ac:chgData name="Springer, Agee" userId="c70aae34-03cc-4ca4-9dc9-ab0f1f0f7e1f" providerId="ADAL" clId="{0E9CCEE9-C03C-4754-A6BD-FA5793B396ED}" dt="2024-05-30T18:42:48.650" v="5212"/>
          <ac:cxnSpMkLst>
            <pc:docMk/>
            <pc:sldMk cId="1974791473" sldId="702"/>
            <ac:cxnSpMk id="14" creationId="{6E71A037-3763-C26C-934A-0E071C10EFB0}"/>
          </ac:cxnSpMkLst>
        </pc:cxnChg>
        <pc:cxnChg chg="add del mod">
          <ac:chgData name="Springer, Agee" userId="c70aae34-03cc-4ca4-9dc9-ab0f1f0f7e1f" providerId="ADAL" clId="{0E9CCEE9-C03C-4754-A6BD-FA5793B396ED}" dt="2024-05-30T18:42:48.650" v="5212"/>
          <ac:cxnSpMkLst>
            <pc:docMk/>
            <pc:sldMk cId="1974791473" sldId="702"/>
            <ac:cxnSpMk id="17" creationId="{D62E385A-663F-D0BC-F519-7CA85D6006E3}"/>
          </ac:cxnSpMkLst>
        </pc:cxnChg>
        <pc:cxnChg chg="add del mod">
          <ac:chgData name="Springer, Agee" userId="c70aae34-03cc-4ca4-9dc9-ab0f1f0f7e1f" providerId="ADAL" clId="{0E9CCEE9-C03C-4754-A6BD-FA5793B396ED}" dt="2024-05-30T18:42:48.650" v="5212"/>
          <ac:cxnSpMkLst>
            <pc:docMk/>
            <pc:sldMk cId="1974791473" sldId="702"/>
            <ac:cxnSpMk id="21" creationId="{482F1F45-AD3B-FC3F-B8C0-0786BC80B448}"/>
          </ac:cxnSpMkLst>
        </pc:cxnChg>
        <pc:cxnChg chg="add del mod">
          <ac:chgData name="Springer, Agee" userId="c70aae34-03cc-4ca4-9dc9-ab0f1f0f7e1f" providerId="ADAL" clId="{0E9CCEE9-C03C-4754-A6BD-FA5793B396ED}" dt="2024-05-30T18:42:48.650" v="5212"/>
          <ac:cxnSpMkLst>
            <pc:docMk/>
            <pc:sldMk cId="1974791473" sldId="702"/>
            <ac:cxnSpMk id="25" creationId="{88D97DB9-33A4-D28C-FEC8-D9C5A130AF90}"/>
          </ac:cxnSpMkLst>
        </pc:cxnChg>
        <pc:cxnChg chg="add del mod">
          <ac:chgData name="Springer, Agee" userId="c70aae34-03cc-4ca4-9dc9-ab0f1f0f7e1f" providerId="ADAL" clId="{0E9CCEE9-C03C-4754-A6BD-FA5793B396ED}" dt="2024-05-30T18:42:48.650" v="5212"/>
          <ac:cxnSpMkLst>
            <pc:docMk/>
            <pc:sldMk cId="1974791473" sldId="702"/>
            <ac:cxnSpMk id="26" creationId="{2FCE1BB7-8C7C-CDBE-E44B-EC31253723AC}"/>
          </ac:cxnSpMkLst>
        </pc:cxnChg>
        <pc:cxnChg chg="add del mod">
          <ac:chgData name="Springer, Agee" userId="c70aae34-03cc-4ca4-9dc9-ab0f1f0f7e1f" providerId="ADAL" clId="{0E9CCEE9-C03C-4754-A6BD-FA5793B396ED}" dt="2024-05-30T18:42:48.650" v="5212"/>
          <ac:cxnSpMkLst>
            <pc:docMk/>
            <pc:sldMk cId="1974791473" sldId="702"/>
            <ac:cxnSpMk id="29" creationId="{E1146CDE-87C7-7F2E-DF3D-DCC7F7561C66}"/>
          </ac:cxnSpMkLst>
        </pc:cxnChg>
        <pc:cxnChg chg="add del mod">
          <ac:chgData name="Springer, Agee" userId="c70aae34-03cc-4ca4-9dc9-ab0f1f0f7e1f" providerId="ADAL" clId="{0E9CCEE9-C03C-4754-A6BD-FA5793B396ED}" dt="2024-05-30T18:42:48.650" v="5212"/>
          <ac:cxnSpMkLst>
            <pc:docMk/>
            <pc:sldMk cId="1974791473" sldId="702"/>
            <ac:cxnSpMk id="32" creationId="{CE986C36-E6C7-8339-69D6-C2F05A8F9F30}"/>
          </ac:cxnSpMkLst>
        </pc:cxnChg>
        <pc:cxnChg chg="add del mod">
          <ac:chgData name="Springer, Agee" userId="c70aae34-03cc-4ca4-9dc9-ab0f1f0f7e1f" providerId="ADAL" clId="{0E9CCEE9-C03C-4754-A6BD-FA5793B396ED}" dt="2024-05-30T18:42:48.650" v="5212"/>
          <ac:cxnSpMkLst>
            <pc:docMk/>
            <pc:sldMk cId="1974791473" sldId="702"/>
            <ac:cxnSpMk id="35" creationId="{3A3A5CDC-E68C-1574-8434-7D59D79B978A}"/>
          </ac:cxnSpMkLst>
        </pc:cxnChg>
      </pc:sldChg>
      <pc:sldChg chg="add del">
        <pc:chgData name="Springer, Agee" userId="c70aae34-03cc-4ca4-9dc9-ab0f1f0f7e1f" providerId="ADAL" clId="{0E9CCEE9-C03C-4754-A6BD-FA5793B396ED}" dt="2024-05-30T18:45:50.120" v="5226"/>
        <pc:sldMkLst>
          <pc:docMk/>
          <pc:sldMk cId="2587560721" sldId="703"/>
        </pc:sldMkLst>
      </pc:sldChg>
      <pc:sldChg chg="addSp delSp modSp add del mod ord modAnim">
        <pc:chgData name="Springer, Agee" userId="c70aae34-03cc-4ca4-9dc9-ab0f1f0f7e1f" providerId="ADAL" clId="{0E9CCEE9-C03C-4754-A6BD-FA5793B396ED}" dt="2024-06-03T01:39:03.047" v="14934" actId="403"/>
        <pc:sldMkLst>
          <pc:docMk/>
          <pc:sldMk cId="4248739009" sldId="703"/>
        </pc:sldMkLst>
        <pc:spChg chg="mod">
          <ac:chgData name="Springer, Agee" userId="c70aae34-03cc-4ca4-9dc9-ab0f1f0f7e1f" providerId="ADAL" clId="{0E9CCEE9-C03C-4754-A6BD-FA5793B396ED}" dt="2024-06-02T19:04:29.866" v="13436"/>
          <ac:spMkLst>
            <pc:docMk/>
            <pc:sldMk cId="4248739009" sldId="703"/>
            <ac:spMk id="2" creationId="{6564F1D7-AD54-68B8-FECD-DDC6C245D42C}"/>
          </ac:spMkLst>
        </pc:spChg>
        <pc:spChg chg="mod">
          <ac:chgData name="Springer, Agee" userId="c70aae34-03cc-4ca4-9dc9-ab0f1f0f7e1f" providerId="ADAL" clId="{0E9CCEE9-C03C-4754-A6BD-FA5793B396ED}" dt="2024-06-03T01:39:03.047" v="14934" actId="403"/>
          <ac:spMkLst>
            <pc:docMk/>
            <pc:sldMk cId="4248739009" sldId="703"/>
            <ac:spMk id="3" creationId="{CC53BEA2-0BFB-B61B-6AD3-5C13402D98B2}"/>
          </ac:spMkLst>
        </pc:spChg>
        <pc:spChg chg="mod">
          <ac:chgData name="Springer, Agee" userId="c70aae34-03cc-4ca4-9dc9-ab0f1f0f7e1f" providerId="ADAL" clId="{0E9CCEE9-C03C-4754-A6BD-FA5793B396ED}" dt="2024-06-02T19:19:46.736" v="13857" actId="20577"/>
          <ac:spMkLst>
            <pc:docMk/>
            <pc:sldMk cId="4248739009" sldId="703"/>
            <ac:spMk id="5" creationId="{04CA3CDF-F8CF-EDC6-644F-FF946271342D}"/>
          </ac:spMkLst>
        </pc:spChg>
        <pc:spChg chg="mod">
          <ac:chgData name="Springer, Agee" userId="c70aae34-03cc-4ca4-9dc9-ab0f1f0f7e1f" providerId="ADAL" clId="{0E9CCEE9-C03C-4754-A6BD-FA5793B396ED}" dt="2024-06-02T19:17:52.807" v="13773" actId="20577"/>
          <ac:spMkLst>
            <pc:docMk/>
            <pc:sldMk cId="4248739009" sldId="703"/>
            <ac:spMk id="6" creationId="{F7ED71E1-1E4D-4C60-FA57-EF6A69D5D4B9}"/>
          </ac:spMkLst>
        </pc:spChg>
        <pc:spChg chg="add del mod">
          <ac:chgData name="Springer, Agee" userId="c70aae34-03cc-4ca4-9dc9-ab0f1f0f7e1f" providerId="ADAL" clId="{0E9CCEE9-C03C-4754-A6BD-FA5793B396ED}" dt="2024-05-30T18:52:31.922" v="5466"/>
          <ac:spMkLst>
            <pc:docMk/>
            <pc:sldMk cId="4248739009" sldId="703"/>
            <ac:spMk id="10" creationId="{15A65617-C37B-B3EA-17F5-73FF5D11C23F}"/>
          </ac:spMkLst>
        </pc:spChg>
        <pc:spChg chg="add del mod">
          <ac:chgData name="Springer, Agee" userId="c70aae34-03cc-4ca4-9dc9-ab0f1f0f7e1f" providerId="ADAL" clId="{0E9CCEE9-C03C-4754-A6BD-FA5793B396ED}" dt="2024-05-30T18:52:31.922" v="5466"/>
          <ac:spMkLst>
            <pc:docMk/>
            <pc:sldMk cId="4248739009" sldId="703"/>
            <ac:spMk id="11" creationId="{E91DD3CC-1D45-1FFF-98C4-CA6475C055A1}"/>
          </ac:spMkLst>
        </pc:spChg>
        <pc:spChg chg="add del mod">
          <ac:chgData name="Springer, Agee" userId="c70aae34-03cc-4ca4-9dc9-ab0f1f0f7e1f" providerId="ADAL" clId="{0E9CCEE9-C03C-4754-A6BD-FA5793B396ED}" dt="2024-05-30T18:52:31.922" v="5466"/>
          <ac:spMkLst>
            <pc:docMk/>
            <pc:sldMk cId="4248739009" sldId="703"/>
            <ac:spMk id="13" creationId="{55163796-6FC8-5488-BE25-3CDC07BE297F}"/>
          </ac:spMkLst>
        </pc:spChg>
        <pc:spChg chg="add del mod">
          <ac:chgData name="Springer, Agee" userId="c70aae34-03cc-4ca4-9dc9-ab0f1f0f7e1f" providerId="ADAL" clId="{0E9CCEE9-C03C-4754-A6BD-FA5793B396ED}" dt="2024-05-30T18:52:31.922" v="5466"/>
          <ac:spMkLst>
            <pc:docMk/>
            <pc:sldMk cId="4248739009" sldId="703"/>
            <ac:spMk id="14" creationId="{83E85019-B8A3-6D71-984A-5FAD37959AD3}"/>
          </ac:spMkLst>
        </pc:spChg>
        <pc:spChg chg="add del mod">
          <ac:chgData name="Springer, Agee" userId="c70aae34-03cc-4ca4-9dc9-ab0f1f0f7e1f" providerId="ADAL" clId="{0E9CCEE9-C03C-4754-A6BD-FA5793B396ED}" dt="2024-05-30T18:52:31.922" v="5466"/>
          <ac:spMkLst>
            <pc:docMk/>
            <pc:sldMk cId="4248739009" sldId="703"/>
            <ac:spMk id="16" creationId="{57E92683-7A35-A1C0-94B0-12455F82ED55}"/>
          </ac:spMkLst>
        </pc:spChg>
        <pc:spChg chg="add del mod">
          <ac:chgData name="Springer, Agee" userId="c70aae34-03cc-4ca4-9dc9-ab0f1f0f7e1f" providerId="ADAL" clId="{0E9CCEE9-C03C-4754-A6BD-FA5793B396ED}" dt="2024-05-30T18:52:31.922" v="5466"/>
          <ac:spMkLst>
            <pc:docMk/>
            <pc:sldMk cId="4248739009" sldId="703"/>
            <ac:spMk id="17" creationId="{90CAD49F-F12D-81AB-8709-FDE72B11EF0E}"/>
          </ac:spMkLst>
        </pc:spChg>
        <pc:spChg chg="add del mod">
          <ac:chgData name="Springer, Agee" userId="c70aae34-03cc-4ca4-9dc9-ab0f1f0f7e1f" providerId="ADAL" clId="{0E9CCEE9-C03C-4754-A6BD-FA5793B396ED}" dt="2024-05-30T18:52:31.922" v="5466"/>
          <ac:spMkLst>
            <pc:docMk/>
            <pc:sldMk cId="4248739009" sldId="703"/>
            <ac:spMk id="18" creationId="{EC23565C-6687-BC8C-AD32-918061E1263A}"/>
          </ac:spMkLst>
        </pc:spChg>
        <pc:spChg chg="add del mod">
          <ac:chgData name="Springer, Agee" userId="c70aae34-03cc-4ca4-9dc9-ab0f1f0f7e1f" providerId="ADAL" clId="{0E9CCEE9-C03C-4754-A6BD-FA5793B396ED}" dt="2024-05-30T18:52:31.922" v="5466"/>
          <ac:spMkLst>
            <pc:docMk/>
            <pc:sldMk cId="4248739009" sldId="703"/>
            <ac:spMk id="19" creationId="{D4BFD06A-65F4-C586-80B8-AE35E5D16E10}"/>
          </ac:spMkLst>
        </pc:spChg>
        <pc:spChg chg="add del mod">
          <ac:chgData name="Springer, Agee" userId="c70aae34-03cc-4ca4-9dc9-ab0f1f0f7e1f" providerId="ADAL" clId="{0E9CCEE9-C03C-4754-A6BD-FA5793B396ED}" dt="2024-05-30T18:52:31.922" v="5466"/>
          <ac:spMkLst>
            <pc:docMk/>
            <pc:sldMk cId="4248739009" sldId="703"/>
            <ac:spMk id="21" creationId="{673CE71C-C72D-E27A-1B4A-2779AF8932B1}"/>
          </ac:spMkLst>
        </pc:spChg>
        <pc:spChg chg="add del mod">
          <ac:chgData name="Springer, Agee" userId="c70aae34-03cc-4ca4-9dc9-ab0f1f0f7e1f" providerId="ADAL" clId="{0E9CCEE9-C03C-4754-A6BD-FA5793B396ED}" dt="2024-05-30T18:52:31.922" v="5466"/>
          <ac:spMkLst>
            <pc:docMk/>
            <pc:sldMk cId="4248739009" sldId="703"/>
            <ac:spMk id="22" creationId="{248F1A65-1A0B-F1C6-49CE-5ADBE2EA85C9}"/>
          </ac:spMkLst>
        </pc:spChg>
        <pc:spChg chg="add mod">
          <ac:chgData name="Springer, Agee" userId="c70aae34-03cc-4ca4-9dc9-ab0f1f0f7e1f" providerId="ADAL" clId="{0E9CCEE9-C03C-4754-A6BD-FA5793B396ED}" dt="2024-05-30T19:29:52.667" v="5656" actId="14100"/>
          <ac:spMkLst>
            <pc:docMk/>
            <pc:sldMk cId="4248739009" sldId="703"/>
            <ac:spMk id="24" creationId="{58291C3D-B89D-8CCD-8EB2-6EC9C2A54D3A}"/>
          </ac:spMkLst>
        </pc:spChg>
        <pc:picChg chg="add del mod">
          <ac:chgData name="Springer, Agee" userId="c70aae34-03cc-4ca4-9dc9-ab0f1f0f7e1f" providerId="ADAL" clId="{0E9CCEE9-C03C-4754-A6BD-FA5793B396ED}" dt="2024-05-30T19:35:35.137" v="5672" actId="478"/>
          <ac:picMkLst>
            <pc:docMk/>
            <pc:sldMk cId="4248739009" sldId="703"/>
            <ac:picMk id="23" creationId="{1E9EAD10-0CB6-6F81-2BAC-6861F3123FA0}"/>
          </ac:picMkLst>
        </pc:picChg>
        <pc:picChg chg="del">
          <ac:chgData name="Springer, Agee" userId="c70aae34-03cc-4ca4-9dc9-ab0f1f0f7e1f" providerId="ADAL" clId="{0E9CCEE9-C03C-4754-A6BD-FA5793B396ED}" dt="2024-05-30T18:52:30.521" v="5464" actId="478"/>
          <ac:picMkLst>
            <pc:docMk/>
            <pc:sldMk cId="4248739009" sldId="703"/>
            <ac:picMk id="25" creationId="{27BEE8CB-E71D-3AC0-2C31-184835DD1FB2}"/>
          </ac:picMkLst>
        </pc:picChg>
        <pc:picChg chg="add mod ord">
          <ac:chgData name="Springer, Agee" userId="c70aae34-03cc-4ca4-9dc9-ab0f1f0f7e1f" providerId="ADAL" clId="{0E9CCEE9-C03C-4754-A6BD-FA5793B396ED}" dt="2024-05-30T19:35:32.465" v="5671" actId="167"/>
          <ac:picMkLst>
            <pc:docMk/>
            <pc:sldMk cId="4248739009" sldId="703"/>
            <ac:picMk id="26" creationId="{8ACFAFBD-001D-8805-65DA-A4C8A3A05432}"/>
          </ac:picMkLst>
        </pc:picChg>
        <pc:cxnChg chg="add del mod">
          <ac:chgData name="Springer, Agee" userId="c70aae34-03cc-4ca4-9dc9-ab0f1f0f7e1f" providerId="ADAL" clId="{0E9CCEE9-C03C-4754-A6BD-FA5793B396ED}" dt="2024-05-30T18:52:31.922" v="5466"/>
          <ac:cxnSpMkLst>
            <pc:docMk/>
            <pc:sldMk cId="4248739009" sldId="703"/>
            <ac:cxnSpMk id="7" creationId="{C0BB5275-F0DA-EB52-99BF-7056259C8F3E}"/>
          </ac:cxnSpMkLst>
        </pc:cxnChg>
        <pc:cxnChg chg="add del mod">
          <ac:chgData name="Springer, Agee" userId="c70aae34-03cc-4ca4-9dc9-ab0f1f0f7e1f" providerId="ADAL" clId="{0E9CCEE9-C03C-4754-A6BD-FA5793B396ED}" dt="2024-05-30T18:52:31.922" v="5466"/>
          <ac:cxnSpMkLst>
            <pc:docMk/>
            <pc:sldMk cId="4248739009" sldId="703"/>
            <ac:cxnSpMk id="8" creationId="{08E74F6E-55F8-23A5-B2B8-FAB521D60A18}"/>
          </ac:cxnSpMkLst>
        </pc:cxnChg>
        <pc:cxnChg chg="add del mod">
          <ac:chgData name="Springer, Agee" userId="c70aae34-03cc-4ca4-9dc9-ab0f1f0f7e1f" providerId="ADAL" clId="{0E9CCEE9-C03C-4754-A6BD-FA5793B396ED}" dt="2024-05-30T18:52:31.922" v="5466"/>
          <ac:cxnSpMkLst>
            <pc:docMk/>
            <pc:sldMk cId="4248739009" sldId="703"/>
            <ac:cxnSpMk id="9" creationId="{C6E207D2-F112-8F75-61C8-850B6B14931E}"/>
          </ac:cxnSpMkLst>
        </pc:cxnChg>
        <pc:cxnChg chg="add del mod">
          <ac:chgData name="Springer, Agee" userId="c70aae34-03cc-4ca4-9dc9-ab0f1f0f7e1f" providerId="ADAL" clId="{0E9CCEE9-C03C-4754-A6BD-FA5793B396ED}" dt="2024-05-30T18:52:31.922" v="5466"/>
          <ac:cxnSpMkLst>
            <pc:docMk/>
            <pc:sldMk cId="4248739009" sldId="703"/>
            <ac:cxnSpMk id="12" creationId="{CBCDA414-40BD-B94D-EB15-4897DEE6CAA8}"/>
          </ac:cxnSpMkLst>
        </pc:cxnChg>
        <pc:cxnChg chg="add del mod">
          <ac:chgData name="Springer, Agee" userId="c70aae34-03cc-4ca4-9dc9-ab0f1f0f7e1f" providerId="ADAL" clId="{0E9CCEE9-C03C-4754-A6BD-FA5793B396ED}" dt="2024-05-30T18:52:31.922" v="5466"/>
          <ac:cxnSpMkLst>
            <pc:docMk/>
            <pc:sldMk cId="4248739009" sldId="703"/>
            <ac:cxnSpMk id="15" creationId="{2BE3D4E8-2ECB-72A3-E2B6-CCF85A80D02D}"/>
          </ac:cxnSpMkLst>
        </pc:cxnChg>
        <pc:cxnChg chg="add del mod">
          <ac:chgData name="Springer, Agee" userId="c70aae34-03cc-4ca4-9dc9-ab0f1f0f7e1f" providerId="ADAL" clId="{0E9CCEE9-C03C-4754-A6BD-FA5793B396ED}" dt="2024-05-30T18:52:31.922" v="5466"/>
          <ac:cxnSpMkLst>
            <pc:docMk/>
            <pc:sldMk cId="4248739009" sldId="703"/>
            <ac:cxnSpMk id="20" creationId="{BC1A2209-3C04-0CAB-D922-C560654F2EDA}"/>
          </ac:cxnSpMkLst>
        </pc:cxnChg>
      </pc:sldChg>
      <pc:sldChg chg="addSp delSp modSp add mod ord modAnim">
        <pc:chgData name="Springer, Agee" userId="c70aae34-03cc-4ca4-9dc9-ab0f1f0f7e1f" providerId="ADAL" clId="{0E9CCEE9-C03C-4754-A6BD-FA5793B396ED}" dt="2024-06-02T19:11:57.998" v="13663" actId="20577"/>
        <pc:sldMkLst>
          <pc:docMk/>
          <pc:sldMk cId="1333213902" sldId="704"/>
        </pc:sldMkLst>
        <pc:spChg chg="mod">
          <ac:chgData name="Springer, Agee" userId="c70aae34-03cc-4ca4-9dc9-ab0f1f0f7e1f" providerId="ADAL" clId="{0E9CCEE9-C03C-4754-A6BD-FA5793B396ED}" dt="2024-06-02T19:03:51.269" v="13427" actId="20577"/>
          <ac:spMkLst>
            <pc:docMk/>
            <pc:sldMk cId="1333213902" sldId="704"/>
            <ac:spMk id="2" creationId="{6564F1D7-AD54-68B8-FECD-DDC6C245D42C}"/>
          </ac:spMkLst>
        </pc:spChg>
        <pc:spChg chg="mod">
          <ac:chgData name="Springer, Agee" userId="c70aae34-03cc-4ca4-9dc9-ab0f1f0f7e1f" providerId="ADAL" clId="{0E9CCEE9-C03C-4754-A6BD-FA5793B396ED}" dt="2024-05-30T18:59:34.255" v="5537" actId="403"/>
          <ac:spMkLst>
            <pc:docMk/>
            <pc:sldMk cId="1333213902" sldId="704"/>
            <ac:spMk id="3" creationId="{CC53BEA2-0BFB-B61B-6AD3-5C13402D98B2}"/>
          </ac:spMkLst>
        </pc:spChg>
        <pc:spChg chg="mod">
          <ac:chgData name="Springer, Agee" userId="c70aae34-03cc-4ca4-9dc9-ab0f1f0f7e1f" providerId="ADAL" clId="{0E9CCEE9-C03C-4754-A6BD-FA5793B396ED}" dt="2024-05-30T18:56:09.590" v="5487" actId="20577"/>
          <ac:spMkLst>
            <pc:docMk/>
            <pc:sldMk cId="1333213902" sldId="704"/>
            <ac:spMk id="5" creationId="{04CA3CDF-F8CF-EDC6-644F-FF946271342D}"/>
          </ac:spMkLst>
        </pc:spChg>
        <pc:spChg chg="mod">
          <ac:chgData name="Springer, Agee" userId="c70aae34-03cc-4ca4-9dc9-ab0f1f0f7e1f" providerId="ADAL" clId="{0E9CCEE9-C03C-4754-A6BD-FA5793B396ED}" dt="2024-06-02T19:11:57.998" v="13663" actId="20577"/>
          <ac:spMkLst>
            <pc:docMk/>
            <pc:sldMk cId="1333213902" sldId="704"/>
            <ac:spMk id="6" creationId="{F7ED71E1-1E4D-4C60-FA57-EF6A69D5D4B9}"/>
          </ac:spMkLst>
        </pc:spChg>
        <pc:spChg chg="add del mod">
          <ac:chgData name="Springer, Agee" userId="c70aae34-03cc-4ca4-9dc9-ab0f1f0f7e1f" providerId="ADAL" clId="{0E9CCEE9-C03C-4754-A6BD-FA5793B396ED}" dt="2024-05-30T18:56:51.175" v="5491"/>
          <ac:spMkLst>
            <pc:docMk/>
            <pc:sldMk cId="1333213902" sldId="704"/>
            <ac:spMk id="10" creationId="{D20A1314-FEE6-C2D3-F493-F311C2F2903A}"/>
          </ac:spMkLst>
        </pc:spChg>
        <pc:spChg chg="add del mod">
          <ac:chgData name="Springer, Agee" userId="c70aae34-03cc-4ca4-9dc9-ab0f1f0f7e1f" providerId="ADAL" clId="{0E9CCEE9-C03C-4754-A6BD-FA5793B396ED}" dt="2024-05-30T18:56:51.175" v="5491"/>
          <ac:spMkLst>
            <pc:docMk/>
            <pc:sldMk cId="1333213902" sldId="704"/>
            <ac:spMk id="11" creationId="{A469A0CC-9B4E-B1A9-5C8E-C0D0BB903064}"/>
          </ac:spMkLst>
        </pc:spChg>
        <pc:spChg chg="add del mod">
          <ac:chgData name="Springer, Agee" userId="c70aae34-03cc-4ca4-9dc9-ab0f1f0f7e1f" providerId="ADAL" clId="{0E9CCEE9-C03C-4754-A6BD-FA5793B396ED}" dt="2024-05-30T18:56:51.175" v="5491"/>
          <ac:spMkLst>
            <pc:docMk/>
            <pc:sldMk cId="1333213902" sldId="704"/>
            <ac:spMk id="13" creationId="{EF2D0FC6-2B1E-E996-525D-EFC1F1596EC3}"/>
          </ac:spMkLst>
        </pc:spChg>
        <pc:spChg chg="add del mod">
          <ac:chgData name="Springer, Agee" userId="c70aae34-03cc-4ca4-9dc9-ab0f1f0f7e1f" providerId="ADAL" clId="{0E9CCEE9-C03C-4754-A6BD-FA5793B396ED}" dt="2024-05-30T18:56:51.175" v="5491"/>
          <ac:spMkLst>
            <pc:docMk/>
            <pc:sldMk cId="1333213902" sldId="704"/>
            <ac:spMk id="14" creationId="{94118537-78B7-B339-D537-BC62ED342D78}"/>
          </ac:spMkLst>
        </pc:spChg>
        <pc:spChg chg="add del mod">
          <ac:chgData name="Springer, Agee" userId="c70aae34-03cc-4ca4-9dc9-ab0f1f0f7e1f" providerId="ADAL" clId="{0E9CCEE9-C03C-4754-A6BD-FA5793B396ED}" dt="2024-05-30T18:56:51.175" v="5491"/>
          <ac:spMkLst>
            <pc:docMk/>
            <pc:sldMk cId="1333213902" sldId="704"/>
            <ac:spMk id="16" creationId="{86ECE77F-D8D3-1056-C08D-FD3CEF6A1EC5}"/>
          </ac:spMkLst>
        </pc:spChg>
        <pc:spChg chg="add del mod">
          <ac:chgData name="Springer, Agee" userId="c70aae34-03cc-4ca4-9dc9-ab0f1f0f7e1f" providerId="ADAL" clId="{0E9CCEE9-C03C-4754-A6BD-FA5793B396ED}" dt="2024-05-30T18:56:51.175" v="5491"/>
          <ac:spMkLst>
            <pc:docMk/>
            <pc:sldMk cId="1333213902" sldId="704"/>
            <ac:spMk id="17" creationId="{2521C97A-4672-C210-9085-AB1ADEDD11C1}"/>
          </ac:spMkLst>
        </pc:spChg>
        <pc:spChg chg="add del mod">
          <ac:chgData name="Springer, Agee" userId="c70aae34-03cc-4ca4-9dc9-ab0f1f0f7e1f" providerId="ADAL" clId="{0E9CCEE9-C03C-4754-A6BD-FA5793B396ED}" dt="2024-05-30T18:56:51.175" v="5491"/>
          <ac:spMkLst>
            <pc:docMk/>
            <pc:sldMk cId="1333213902" sldId="704"/>
            <ac:spMk id="18" creationId="{D73BD87D-1803-C251-E8B2-0D9DCA0D3C40}"/>
          </ac:spMkLst>
        </pc:spChg>
        <pc:spChg chg="add del mod">
          <ac:chgData name="Springer, Agee" userId="c70aae34-03cc-4ca4-9dc9-ab0f1f0f7e1f" providerId="ADAL" clId="{0E9CCEE9-C03C-4754-A6BD-FA5793B396ED}" dt="2024-05-30T18:56:51.175" v="5491"/>
          <ac:spMkLst>
            <pc:docMk/>
            <pc:sldMk cId="1333213902" sldId="704"/>
            <ac:spMk id="19" creationId="{51D71688-DFCE-9466-2B3D-A25396A1021B}"/>
          </ac:spMkLst>
        </pc:spChg>
        <pc:spChg chg="add del mod">
          <ac:chgData name="Springer, Agee" userId="c70aae34-03cc-4ca4-9dc9-ab0f1f0f7e1f" providerId="ADAL" clId="{0E9CCEE9-C03C-4754-A6BD-FA5793B396ED}" dt="2024-05-30T18:56:51.175" v="5491"/>
          <ac:spMkLst>
            <pc:docMk/>
            <pc:sldMk cId="1333213902" sldId="704"/>
            <ac:spMk id="21" creationId="{18EE7F4F-0B72-1467-E79C-0994937E9004}"/>
          </ac:spMkLst>
        </pc:spChg>
        <pc:spChg chg="add del mod">
          <ac:chgData name="Springer, Agee" userId="c70aae34-03cc-4ca4-9dc9-ab0f1f0f7e1f" providerId="ADAL" clId="{0E9CCEE9-C03C-4754-A6BD-FA5793B396ED}" dt="2024-05-30T18:56:51.175" v="5491"/>
          <ac:spMkLst>
            <pc:docMk/>
            <pc:sldMk cId="1333213902" sldId="704"/>
            <ac:spMk id="22" creationId="{D6B3AB30-BEC6-11BE-7377-D5EDCED9AA37}"/>
          </ac:spMkLst>
        </pc:spChg>
        <pc:spChg chg="add mod">
          <ac:chgData name="Springer, Agee" userId="c70aae34-03cc-4ca4-9dc9-ab0f1f0f7e1f" providerId="ADAL" clId="{0E9CCEE9-C03C-4754-A6BD-FA5793B396ED}" dt="2024-05-30T18:57:28.211" v="5500" actId="14100"/>
          <ac:spMkLst>
            <pc:docMk/>
            <pc:sldMk cId="1333213902" sldId="704"/>
            <ac:spMk id="25" creationId="{A012484B-0304-8C22-F25C-E7843E6A6FB1}"/>
          </ac:spMkLst>
        </pc:spChg>
        <pc:picChg chg="del">
          <ac:chgData name="Springer, Agee" userId="c70aae34-03cc-4ca4-9dc9-ab0f1f0f7e1f" providerId="ADAL" clId="{0E9CCEE9-C03C-4754-A6BD-FA5793B396ED}" dt="2024-05-30T18:57:10.224" v="5496" actId="478"/>
          <ac:picMkLst>
            <pc:docMk/>
            <pc:sldMk cId="1333213902" sldId="704"/>
            <ac:picMk id="23" creationId="{1E9EAD10-0CB6-6F81-2BAC-6861F3123FA0}"/>
          </ac:picMkLst>
        </pc:picChg>
        <pc:picChg chg="add mod ord">
          <ac:chgData name="Springer, Agee" userId="c70aae34-03cc-4ca4-9dc9-ab0f1f0f7e1f" providerId="ADAL" clId="{0E9CCEE9-C03C-4754-A6BD-FA5793B396ED}" dt="2024-05-30T18:57:07.933" v="5495" actId="167"/>
          <ac:picMkLst>
            <pc:docMk/>
            <pc:sldMk cId="1333213902" sldId="704"/>
            <ac:picMk id="24" creationId="{45238A23-5C36-660D-15F6-F7965BDF74EE}"/>
          </ac:picMkLst>
        </pc:picChg>
        <pc:cxnChg chg="add del mod">
          <ac:chgData name="Springer, Agee" userId="c70aae34-03cc-4ca4-9dc9-ab0f1f0f7e1f" providerId="ADAL" clId="{0E9CCEE9-C03C-4754-A6BD-FA5793B396ED}" dt="2024-05-30T18:56:51.175" v="5491"/>
          <ac:cxnSpMkLst>
            <pc:docMk/>
            <pc:sldMk cId="1333213902" sldId="704"/>
            <ac:cxnSpMk id="7" creationId="{45D042AB-2651-CC00-5669-11F69506B590}"/>
          </ac:cxnSpMkLst>
        </pc:cxnChg>
        <pc:cxnChg chg="add del mod">
          <ac:chgData name="Springer, Agee" userId="c70aae34-03cc-4ca4-9dc9-ab0f1f0f7e1f" providerId="ADAL" clId="{0E9CCEE9-C03C-4754-A6BD-FA5793B396ED}" dt="2024-05-30T18:56:51.175" v="5491"/>
          <ac:cxnSpMkLst>
            <pc:docMk/>
            <pc:sldMk cId="1333213902" sldId="704"/>
            <ac:cxnSpMk id="8" creationId="{D69452A7-CB19-33A8-C962-42E9754E02E0}"/>
          </ac:cxnSpMkLst>
        </pc:cxnChg>
        <pc:cxnChg chg="add del mod">
          <ac:chgData name="Springer, Agee" userId="c70aae34-03cc-4ca4-9dc9-ab0f1f0f7e1f" providerId="ADAL" clId="{0E9CCEE9-C03C-4754-A6BD-FA5793B396ED}" dt="2024-05-30T18:56:51.175" v="5491"/>
          <ac:cxnSpMkLst>
            <pc:docMk/>
            <pc:sldMk cId="1333213902" sldId="704"/>
            <ac:cxnSpMk id="9" creationId="{8765A405-A09A-2224-1832-21584DD47821}"/>
          </ac:cxnSpMkLst>
        </pc:cxnChg>
        <pc:cxnChg chg="add del mod">
          <ac:chgData name="Springer, Agee" userId="c70aae34-03cc-4ca4-9dc9-ab0f1f0f7e1f" providerId="ADAL" clId="{0E9CCEE9-C03C-4754-A6BD-FA5793B396ED}" dt="2024-05-30T18:56:51.175" v="5491"/>
          <ac:cxnSpMkLst>
            <pc:docMk/>
            <pc:sldMk cId="1333213902" sldId="704"/>
            <ac:cxnSpMk id="12" creationId="{03003BF8-5D5B-6528-7F85-BBE35BE54EC7}"/>
          </ac:cxnSpMkLst>
        </pc:cxnChg>
        <pc:cxnChg chg="add del mod">
          <ac:chgData name="Springer, Agee" userId="c70aae34-03cc-4ca4-9dc9-ab0f1f0f7e1f" providerId="ADAL" clId="{0E9CCEE9-C03C-4754-A6BD-FA5793B396ED}" dt="2024-05-30T18:56:51.175" v="5491"/>
          <ac:cxnSpMkLst>
            <pc:docMk/>
            <pc:sldMk cId="1333213902" sldId="704"/>
            <ac:cxnSpMk id="15" creationId="{D52C257F-4BB0-81BF-791D-0D92CE040FFC}"/>
          </ac:cxnSpMkLst>
        </pc:cxnChg>
        <pc:cxnChg chg="add del mod">
          <ac:chgData name="Springer, Agee" userId="c70aae34-03cc-4ca4-9dc9-ab0f1f0f7e1f" providerId="ADAL" clId="{0E9CCEE9-C03C-4754-A6BD-FA5793B396ED}" dt="2024-05-30T18:56:51.175" v="5491"/>
          <ac:cxnSpMkLst>
            <pc:docMk/>
            <pc:sldMk cId="1333213902" sldId="704"/>
            <ac:cxnSpMk id="20" creationId="{97E89175-A107-E039-69A6-AA48E4898660}"/>
          </ac:cxnSpMkLst>
        </pc:cxnChg>
      </pc:sldChg>
      <pc:sldChg chg="addSp delSp modSp add mod ord modAnim">
        <pc:chgData name="Springer, Agee" userId="c70aae34-03cc-4ca4-9dc9-ab0f1f0f7e1f" providerId="ADAL" clId="{0E9CCEE9-C03C-4754-A6BD-FA5793B396ED}" dt="2024-06-03T02:03:35.632" v="15045" actId="20577"/>
        <pc:sldMkLst>
          <pc:docMk/>
          <pc:sldMk cId="3100733196" sldId="705"/>
        </pc:sldMkLst>
        <pc:spChg chg="mod">
          <ac:chgData name="Springer, Agee" userId="c70aae34-03cc-4ca4-9dc9-ab0f1f0f7e1f" providerId="ADAL" clId="{0E9CCEE9-C03C-4754-A6BD-FA5793B396ED}" dt="2024-06-02T19:04:13.642" v="13433"/>
          <ac:spMkLst>
            <pc:docMk/>
            <pc:sldMk cId="3100733196" sldId="705"/>
            <ac:spMk id="2" creationId="{6564F1D7-AD54-68B8-FECD-DDC6C245D42C}"/>
          </ac:spMkLst>
        </pc:spChg>
        <pc:spChg chg="mod">
          <ac:chgData name="Springer, Agee" userId="c70aae34-03cc-4ca4-9dc9-ab0f1f0f7e1f" providerId="ADAL" clId="{0E9CCEE9-C03C-4754-A6BD-FA5793B396ED}" dt="2024-06-03T02:03:35.632" v="15045" actId="20577"/>
          <ac:spMkLst>
            <pc:docMk/>
            <pc:sldMk cId="3100733196" sldId="705"/>
            <ac:spMk id="3" creationId="{CC53BEA2-0BFB-B61B-6AD3-5C13402D98B2}"/>
          </ac:spMkLst>
        </pc:spChg>
        <pc:spChg chg="mod">
          <ac:chgData name="Springer, Agee" userId="c70aae34-03cc-4ca4-9dc9-ab0f1f0f7e1f" providerId="ADAL" clId="{0E9CCEE9-C03C-4754-A6BD-FA5793B396ED}" dt="2024-05-30T18:58:20.156" v="5508" actId="207"/>
          <ac:spMkLst>
            <pc:docMk/>
            <pc:sldMk cId="3100733196" sldId="705"/>
            <ac:spMk id="5" creationId="{04CA3CDF-F8CF-EDC6-644F-FF946271342D}"/>
          </ac:spMkLst>
        </pc:spChg>
        <pc:spChg chg="mod">
          <ac:chgData name="Springer, Agee" userId="c70aae34-03cc-4ca4-9dc9-ab0f1f0f7e1f" providerId="ADAL" clId="{0E9CCEE9-C03C-4754-A6BD-FA5793B396ED}" dt="2024-05-30T18:58:35.842" v="5513"/>
          <ac:spMkLst>
            <pc:docMk/>
            <pc:sldMk cId="3100733196" sldId="705"/>
            <ac:spMk id="6" creationId="{F7ED71E1-1E4D-4C60-FA57-EF6A69D5D4B9}"/>
          </ac:spMkLst>
        </pc:spChg>
        <pc:spChg chg="add del mod">
          <ac:chgData name="Springer, Agee" userId="c70aae34-03cc-4ca4-9dc9-ab0f1f0f7e1f" providerId="ADAL" clId="{0E9CCEE9-C03C-4754-A6BD-FA5793B396ED}" dt="2024-05-30T19:01:03.866" v="5549"/>
          <ac:spMkLst>
            <pc:docMk/>
            <pc:sldMk cId="3100733196" sldId="705"/>
            <ac:spMk id="10" creationId="{9B96DA93-8232-73DE-6055-0D0F6335C6C5}"/>
          </ac:spMkLst>
        </pc:spChg>
        <pc:spChg chg="add del mod">
          <ac:chgData name="Springer, Agee" userId="c70aae34-03cc-4ca4-9dc9-ab0f1f0f7e1f" providerId="ADAL" clId="{0E9CCEE9-C03C-4754-A6BD-FA5793B396ED}" dt="2024-05-30T19:01:03.866" v="5549"/>
          <ac:spMkLst>
            <pc:docMk/>
            <pc:sldMk cId="3100733196" sldId="705"/>
            <ac:spMk id="11" creationId="{92D12FED-0288-C105-5E0A-4D32AF478A06}"/>
          </ac:spMkLst>
        </pc:spChg>
        <pc:spChg chg="add del mod">
          <ac:chgData name="Springer, Agee" userId="c70aae34-03cc-4ca4-9dc9-ab0f1f0f7e1f" providerId="ADAL" clId="{0E9CCEE9-C03C-4754-A6BD-FA5793B396ED}" dt="2024-05-30T19:01:03.866" v="5549"/>
          <ac:spMkLst>
            <pc:docMk/>
            <pc:sldMk cId="3100733196" sldId="705"/>
            <ac:spMk id="13" creationId="{E8D78630-1E22-5C0B-F5FF-8E0AE35CB9F0}"/>
          </ac:spMkLst>
        </pc:spChg>
        <pc:spChg chg="add del mod">
          <ac:chgData name="Springer, Agee" userId="c70aae34-03cc-4ca4-9dc9-ab0f1f0f7e1f" providerId="ADAL" clId="{0E9CCEE9-C03C-4754-A6BD-FA5793B396ED}" dt="2024-05-30T19:01:03.866" v="5549"/>
          <ac:spMkLst>
            <pc:docMk/>
            <pc:sldMk cId="3100733196" sldId="705"/>
            <ac:spMk id="14" creationId="{CD5FB47A-CC7E-6322-3E33-F9A598BB5084}"/>
          </ac:spMkLst>
        </pc:spChg>
        <pc:spChg chg="add del mod">
          <ac:chgData name="Springer, Agee" userId="c70aae34-03cc-4ca4-9dc9-ab0f1f0f7e1f" providerId="ADAL" clId="{0E9CCEE9-C03C-4754-A6BD-FA5793B396ED}" dt="2024-05-30T19:01:03.866" v="5549"/>
          <ac:spMkLst>
            <pc:docMk/>
            <pc:sldMk cId="3100733196" sldId="705"/>
            <ac:spMk id="16" creationId="{D01BB946-546E-ED03-BB6B-037E58AA5E8B}"/>
          </ac:spMkLst>
        </pc:spChg>
        <pc:spChg chg="add del mod">
          <ac:chgData name="Springer, Agee" userId="c70aae34-03cc-4ca4-9dc9-ab0f1f0f7e1f" providerId="ADAL" clId="{0E9CCEE9-C03C-4754-A6BD-FA5793B396ED}" dt="2024-05-30T19:01:03.866" v="5549"/>
          <ac:spMkLst>
            <pc:docMk/>
            <pc:sldMk cId="3100733196" sldId="705"/>
            <ac:spMk id="17" creationId="{6CF39A48-6179-34C6-F66D-B93C49655F3B}"/>
          </ac:spMkLst>
        </pc:spChg>
        <pc:spChg chg="add del mod">
          <ac:chgData name="Springer, Agee" userId="c70aae34-03cc-4ca4-9dc9-ab0f1f0f7e1f" providerId="ADAL" clId="{0E9CCEE9-C03C-4754-A6BD-FA5793B396ED}" dt="2024-05-30T19:01:03.866" v="5549"/>
          <ac:spMkLst>
            <pc:docMk/>
            <pc:sldMk cId="3100733196" sldId="705"/>
            <ac:spMk id="19" creationId="{14E7E277-1235-F2EE-6F24-C1A63C5FF538}"/>
          </ac:spMkLst>
        </pc:spChg>
        <pc:spChg chg="add del mod">
          <ac:chgData name="Springer, Agee" userId="c70aae34-03cc-4ca4-9dc9-ab0f1f0f7e1f" providerId="ADAL" clId="{0E9CCEE9-C03C-4754-A6BD-FA5793B396ED}" dt="2024-05-30T19:01:03.866" v="5549"/>
          <ac:spMkLst>
            <pc:docMk/>
            <pc:sldMk cId="3100733196" sldId="705"/>
            <ac:spMk id="20" creationId="{D54AD45D-8D4F-3A0A-A161-8AD99E1E36CC}"/>
          </ac:spMkLst>
        </pc:spChg>
        <pc:spChg chg="add del mod">
          <ac:chgData name="Springer, Agee" userId="c70aae34-03cc-4ca4-9dc9-ab0f1f0f7e1f" providerId="ADAL" clId="{0E9CCEE9-C03C-4754-A6BD-FA5793B396ED}" dt="2024-05-30T19:01:03.866" v="5549"/>
          <ac:spMkLst>
            <pc:docMk/>
            <pc:sldMk cId="3100733196" sldId="705"/>
            <ac:spMk id="21" creationId="{BA17104F-6513-74DF-F26E-41F5BFB471F8}"/>
          </ac:spMkLst>
        </pc:spChg>
        <pc:spChg chg="mod">
          <ac:chgData name="Springer, Agee" userId="c70aae34-03cc-4ca4-9dc9-ab0f1f0f7e1f" providerId="ADAL" clId="{0E9CCEE9-C03C-4754-A6BD-FA5793B396ED}" dt="2024-05-30T19:02:17.564" v="5556" actId="14100"/>
          <ac:spMkLst>
            <pc:docMk/>
            <pc:sldMk cId="3100733196" sldId="705"/>
            <ac:spMk id="25" creationId="{A012484B-0304-8C22-F25C-E7843E6A6FB1}"/>
          </ac:spMkLst>
        </pc:spChg>
        <pc:spChg chg="add del mod">
          <ac:chgData name="Springer, Agee" userId="c70aae34-03cc-4ca4-9dc9-ab0f1f0f7e1f" providerId="ADAL" clId="{0E9CCEE9-C03C-4754-A6BD-FA5793B396ED}" dt="2024-05-30T19:01:03.866" v="5549"/>
          <ac:spMkLst>
            <pc:docMk/>
            <pc:sldMk cId="3100733196" sldId="705"/>
            <ac:spMk id="26" creationId="{0D310C98-63CB-2341-B28C-B360D0706268}"/>
          </ac:spMkLst>
        </pc:spChg>
        <pc:spChg chg="add del mod">
          <ac:chgData name="Springer, Agee" userId="c70aae34-03cc-4ca4-9dc9-ab0f1f0f7e1f" providerId="ADAL" clId="{0E9CCEE9-C03C-4754-A6BD-FA5793B396ED}" dt="2024-05-30T19:01:03.866" v="5549"/>
          <ac:spMkLst>
            <pc:docMk/>
            <pc:sldMk cId="3100733196" sldId="705"/>
            <ac:spMk id="27" creationId="{314A8C21-8150-7210-2259-B618BC60E97B}"/>
          </ac:spMkLst>
        </pc:spChg>
        <pc:picChg chg="del">
          <ac:chgData name="Springer, Agee" userId="c70aae34-03cc-4ca4-9dc9-ab0f1f0f7e1f" providerId="ADAL" clId="{0E9CCEE9-C03C-4754-A6BD-FA5793B396ED}" dt="2024-05-30T19:02:09.954" v="5554" actId="478"/>
          <ac:picMkLst>
            <pc:docMk/>
            <pc:sldMk cId="3100733196" sldId="705"/>
            <ac:picMk id="24" creationId="{45238A23-5C36-660D-15F6-F7965BDF74EE}"/>
          </ac:picMkLst>
        </pc:picChg>
        <pc:picChg chg="add mod ord">
          <ac:chgData name="Springer, Agee" userId="c70aae34-03cc-4ca4-9dc9-ab0f1f0f7e1f" providerId="ADAL" clId="{0E9CCEE9-C03C-4754-A6BD-FA5793B396ED}" dt="2024-05-30T19:02:06.117" v="5553" actId="167"/>
          <ac:picMkLst>
            <pc:docMk/>
            <pc:sldMk cId="3100733196" sldId="705"/>
            <ac:picMk id="28" creationId="{719318B9-9B42-9B05-643E-66D26D6D8AD3}"/>
          </ac:picMkLst>
        </pc:picChg>
        <pc:cxnChg chg="add del mod">
          <ac:chgData name="Springer, Agee" userId="c70aae34-03cc-4ca4-9dc9-ab0f1f0f7e1f" providerId="ADAL" clId="{0E9CCEE9-C03C-4754-A6BD-FA5793B396ED}" dt="2024-05-30T19:01:03.866" v="5549"/>
          <ac:cxnSpMkLst>
            <pc:docMk/>
            <pc:sldMk cId="3100733196" sldId="705"/>
            <ac:cxnSpMk id="7" creationId="{FF219930-7A70-EA5B-27DA-454F581AE161}"/>
          </ac:cxnSpMkLst>
        </pc:cxnChg>
        <pc:cxnChg chg="add del mod">
          <ac:chgData name="Springer, Agee" userId="c70aae34-03cc-4ca4-9dc9-ab0f1f0f7e1f" providerId="ADAL" clId="{0E9CCEE9-C03C-4754-A6BD-FA5793B396ED}" dt="2024-05-30T19:01:03.866" v="5549"/>
          <ac:cxnSpMkLst>
            <pc:docMk/>
            <pc:sldMk cId="3100733196" sldId="705"/>
            <ac:cxnSpMk id="8" creationId="{8A973604-3D5A-BB97-4E9F-1A337EA1A455}"/>
          </ac:cxnSpMkLst>
        </pc:cxnChg>
        <pc:cxnChg chg="add del mod">
          <ac:chgData name="Springer, Agee" userId="c70aae34-03cc-4ca4-9dc9-ab0f1f0f7e1f" providerId="ADAL" clId="{0E9CCEE9-C03C-4754-A6BD-FA5793B396ED}" dt="2024-05-30T19:01:03.866" v="5549"/>
          <ac:cxnSpMkLst>
            <pc:docMk/>
            <pc:sldMk cId="3100733196" sldId="705"/>
            <ac:cxnSpMk id="9" creationId="{25A2A532-2EA5-D6C0-0A59-1AAEA4F67CB5}"/>
          </ac:cxnSpMkLst>
        </pc:cxnChg>
        <pc:cxnChg chg="add del mod">
          <ac:chgData name="Springer, Agee" userId="c70aae34-03cc-4ca4-9dc9-ab0f1f0f7e1f" providerId="ADAL" clId="{0E9CCEE9-C03C-4754-A6BD-FA5793B396ED}" dt="2024-05-30T19:01:03.866" v="5549"/>
          <ac:cxnSpMkLst>
            <pc:docMk/>
            <pc:sldMk cId="3100733196" sldId="705"/>
            <ac:cxnSpMk id="12" creationId="{FD672F40-4B37-98F9-D443-5CB05B4AAB0B}"/>
          </ac:cxnSpMkLst>
        </pc:cxnChg>
        <pc:cxnChg chg="add del mod">
          <ac:chgData name="Springer, Agee" userId="c70aae34-03cc-4ca4-9dc9-ab0f1f0f7e1f" providerId="ADAL" clId="{0E9CCEE9-C03C-4754-A6BD-FA5793B396ED}" dt="2024-05-30T19:01:03.866" v="5549"/>
          <ac:cxnSpMkLst>
            <pc:docMk/>
            <pc:sldMk cId="3100733196" sldId="705"/>
            <ac:cxnSpMk id="15" creationId="{BDED8DED-31CE-FD81-1C1C-DC1962018FB9}"/>
          </ac:cxnSpMkLst>
        </pc:cxnChg>
        <pc:cxnChg chg="add del mod">
          <ac:chgData name="Springer, Agee" userId="c70aae34-03cc-4ca4-9dc9-ab0f1f0f7e1f" providerId="ADAL" clId="{0E9CCEE9-C03C-4754-A6BD-FA5793B396ED}" dt="2024-05-30T19:01:03.866" v="5549"/>
          <ac:cxnSpMkLst>
            <pc:docMk/>
            <pc:sldMk cId="3100733196" sldId="705"/>
            <ac:cxnSpMk id="18" creationId="{A4AEE2DC-285E-23A2-F9A2-6656AC7658C2}"/>
          </ac:cxnSpMkLst>
        </pc:cxnChg>
        <pc:cxnChg chg="add del mod">
          <ac:chgData name="Springer, Agee" userId="c70aae34-03cc-4ca4-9dc9-ab0f1f0f7e1f" providerId="ADAL" clId="{0E9CCEE9-C03C-4754-A6BD-FA5793B396ED}" dt="2024-05-30T19:01:03.866" v="5549"/>
          <ac:cxnSpMkLst>
            <pc:docMk/>
            <pc:sldMk cId="3100733196" sldId="705"/>
            <ac:cxnSpMk id="22" creationId="{C23A3078-158C-A866-5A9C-435A7675926B}"/>
          </ac:cxnSpMkLst>
        </pc:cxnChg>
        <pc:cxnChg chg="add del mod">
          <ac:chgData name="Springer, Agee" userId="c70aae34-03cc-4ca4-9dc9-ab0f1f0f7e1f" providerId="ADAL" clId="{0E9CCEE9-C03C-4754-A6BD-FA5793B396ED}" dt="2024-05-30T19:01:03.866" v="5549"/>
          <ac:cxnSpMkLst>
            <pc:docMk/>
            <pc:sldMk cId="3100733196" sldId="705"/>
            <ac:cxnSpMk id="23" creationId="{17DC5316-0F39-D907-F0B8-26A531394835}"/>
          </ac:cxnSpMkLst>
        </pc:cxnChg>
      </pc:sldChg>
      <pc:sldChg chg="addSp delSp modSp add mod ord modAnim">
        <pc:chgData name="Springer, Agee" userId="c70aae34-03cc-4ca4-9dc9-ab0f1f0f7e1f" providerId="ADAL" clId="{0E9CCEE9-C03C-4754-A6BD-FA5793B396ED}" dt="2024-06-02T19:15:59.412" v="13743" actId="20577"/>
        <pc:sldMkLst>
          <pc:docMk/>
          <pc:sldMk cId="1420075049" sldId="706"/>
        </pc:sldMkLst>
        <pc:spChg chg="mod">
          <ac:chgData name="Springer, Agee" userId="c70aae34-03cc-4ca4-9dc9-ab0f1f0f7e1f" providerId="ADAL" clId="{0E9CCEE9-C03C-4754-A6BD-FA5793B396ED}" dt="2024-06-02T19:04:20.923" v="13434"/>
          <ac:spMkLst>
            <pc:docMk/>
            <pc:sldMk cId="1420075049" sldId="706"/>
            <ac:spMk id="2" creationId="{6564F1D7-AD54-68B8-FECD-DDC6C245D42C}"/>
          </ac:spMkLst>
        </pc:spChg>
        <pc:spChg chg="mod">
          <ac:chgData name="Springer, Agee" userId="c70aae34-03cc-4ca4-9dc9-ab0f1f0f7e1f" providerId="ADAL" clId="{0E9CCEE9-C03C-4754-A6BD-FA5793B396ED}" dt="2024-06-02T19:15:59.412" v="13743" actId="20577"/>
          <ac:spMkLst>
            <pc:docMk/>
            <pc:sldMk cId="1420075049" sldId="706"/>
            <ac:spMk id="3" creationId="{CC53BEA2-0BFB-B61B-6AD3-5C13402D98B2}"/>
          </ac:spMkLst>
        </pc:spChg>
        <pc:spChg chg="mod">
          <ac:chgData name="Springer, Agee" userId="c70aae34-03cc-4ca4-9dc9-ab0f1f0f7e1f" providerId="ADAL" clId="{0E9CCEE9-C03C-4754-A6BD-FA5793B396ED}" dt="2024-05-30T19:03:13.429" v="5562" actId="207"/>
          <ac:spMkLst>
            <pc:docMk/>
            <pc:sldMk cId="1420075049" sldId="706"/>
            <ac:spMk id="5" creationId="{04CA3CDF-F8CF-EDC6-644F-FF946271342D}"/>
          </ac:spMkLst>
        </pc:spChg>
        <pc:spChg chg="mod">
          <ac:chgData name="Springer, Agee" userId="c70aae34-03cc-4ca4-9dc9-ab0f1f0f7e1f" providerId="ADAL" clId="{0E9CCEE9-C03C-4754-A6BD-FA5793B396ED}" dt="2024-06-02T19:15:24.910" v="13726" actId="20577"/>
          <ac:spMkLst>
            <pc:docMk/>
            <pc:sldMk cId="1420075049" sldId="706"/>
            <ac:spMk id="6" creationId="{F7ED71E1-1E4D-4C60-FA57-EF6A69D5D4B9}"/>
          </ac:spMkLst>
        </pc:spChg>
        <pc:spChg chg="mod">
          <ac:chgData name="Springer, Agee" userId="c70aae34-03cc-4ca4-9dc9-ab0f1f0f7e1f" providerId="ADAL" clId="{0E9CCEE9-C03C-4754-A6BD-FA5793B396ED}" dt="2024-05-30T19:09:29.138" v="5586" actId="14100"/>
          <ac:spMkLst>
            <pc:docMk/>
            <pc:sldMk cId="1420075049" sldId="706"/>
            <ac:spMk id="25" creationId="{A012484B-0304-8C22-F25C-E7843E6A6FB1}"/>
          </ac:spMkLst>
        </pc:spChg>
        <pc:picChg chg="add del mod ord">
          <ac:chgData name="Springer, Agee" userId="c70aae34-03cc-4ca4-9dc9-ab0f1f0f7e1f" providerId="ADAL" clId="{0E9CCEE9-C03C-4754-A6BD-FA5793B396ED}" dt="2024-05-30T19:05:26.305" v="5575" actId="478"/>
          <ac:picMkLst>
            <pc:docMk/>
            <pc:sldMk cId="1420075049" sldId="706"/>
            <ac:picMk id="7" creationId="{4EF7E9E5-D84D-2EFF-E992-1A45D3783DB2}"/>
          </ac:picMkLst>
        </pc:picChg>
        <pc:picChg chg="add mod ord">
          <ac:chgData name="Springer, Agee" userId="c70aae34-03cc-4ca4-9dc9-ab0f1f0f7e1f" providerId="ADAL" clId="{0E9CCEE9-C03C-4754-A6BD-FA5793B396ED}" dt="2024-05-30T19:05:56.261" v="5581" actId="167"/>
          <ac:picMkLst>
            <pc:docMk/>
            <pc:sldMk cId="1420075049" sldId="706"/>
            <ac:picMk id="8" creationId="{FAC741DC-7FBB-4368-3966-2FE8C76143C5}"/>
          </ac:picMkLst>
        </pc:picChg>
        <pc:picChg chg="add del">
          <ac:chgData name="Springer, Agee" userId="c70aae34-03cc-4ca4-9dc9-ab0f1f0f7e1f" providerId="ADAL" clId="{0E9CCEE9-C03C-4754-A6BD-FA5793B396ED}" dt="2024-05-30T19:06:00.429" v="5582" actId="478"/>
          <ac:picMkLst>
            <pc:docMk/>
            <pc:sldMk cId="1420075049" sldId="706"/>
            <ac:picMk id="24" creationId="{45238A23-5C36-660D-15F6-F7965BDF74EE}"/>
          </ac:picMkLst>
        </pc:picChg>
      </pc:sldChg>
      <pc:sldChg chg="addSp delSp modSp add mod ord modAnim">
        <pc:chgData name="Springer, Agee" userId="c70aae34-03cc-4ca4-9dc9-ab0f1f0f7e1f" providerId="ADAL" clId="{0E9CCEE9-C03C-4754-A6BD-FA5793B396ED}" dt="2024-06-03T02:03:42.631" v="15048" actId="20577"/>
        <pc:sldMkLst>
          <pc:docMk/>
          <pc:sldMk cId="2563174284" sldId="707"/>
        </pc:sldMkLst>
        <pc:spChg chg="mod">
          <ac:chgData name="Springer, Agee" userId="c70aae34-03cc-4ca4-9dc9-ab0f1f0f7e1f" providerId="ADAL" clId="{0E9CCEE9-C03C-4754-A6BD-FA5793B396ED}" dt="2024-06-02T19:04:26.532" v="13435"/>
          <ac:spMkLst>
            <pc:docMk/>
            <pc:sldMk cId="2563174284" sldId="707"/>
            <ac:spMk id="2" creationId="{6564F1D7-AD54-68B8-FECD-DDC6C245D42C}"/>
          </ac:spMkLst>
        </pc:spChg>
        <pc:spChg chg="mod">
          <ac:chgData name="Springer, Agee" userId="c70aae34-03cc-4ca4-9dc9-ab0f1f0f7e1f" providerId="ADAL" clId="{0E9CCEE9-C03C-4754-A6BD-FA5793B396ED}" dt="2024-06-03T02:03:42.631" v="15048" actId="20577"/>
          <ac:spMkLst>
            <pc:docMk/>
            <pc:sldMk cId="2563174284" sldId="707"/>
            <ac:spMk id="3" creationId="{CC53BEA2-0BFB-B61B-6AD3-5C13402D98B2}"/>
          </ac:spMkLst>
        </pc:spChg>
        <pc:spChg chg="mod">
          <ac:chgData name="Springer, Agee" userId="c70aae34-03cc-4ca4-9dc9-ab0f1f0f7e1f" providerId="ADAL" clId="{0E9CCEE9-C03C-4754-A6BD-FA5793B396ED}" dt="2024-06-02T19:18:46.617" v="13775" actId="20577"/>
          <ac:spMkLst>
            <pc:docMk/>
            <pc:sldMk cId="2563174284" sldId="707"/>
            <ac:spMk id="5" creationId="{04CA3CDF-F8CF-EDC6-644F-FF946271342D}"/>
          </ac:spMkLst>
        </pc:spChg>
        <pc:spChg chg="mod">
          <ac:chgData name="Springer, Agee" userId="c70aae34-03cc-4ca4-9dc9-ab0f1f0f7e1f" providerId="ADAL" clId="{0E9CCEE9-C03C-4754-A6BD-FA5793B396ED}" dt="2024-06-02T19:16:30.761" v="13747" actId="20577"/>
          <ac:spMkLst>
            <pc:docMk/>
            <pc:sldMk cId="2563174284" sldId="707"/>
            <ac:spMk id="6" creationId="{F7ED71E1-1E4D-4C60-FA57-EF6A69D5D4B9}"/>
          </ac:spMkLst>
        </pc:spChg>
        <pc:spChg chg="add del mod">
          <ac:chgData name="Springer, Agee" userId="c70aae34-03cc-4ca4-9dc9-ab0f1f0f7e1f" providerId="ADAL" clId="{0E9CCEE9-C03C-4754-A6BD-FA5793B396ED}" dt="2024-05-30T19:23:03.847" v="5605"/>
          <ac:spMkLst>
            <pc:docMk/>
            <pc:sldMk cId="2563174284" sldId="707"/>
            <ac:spMk id="10" creationId="{0E58AC54-FD21-8F4E-D689-3A703E3193A9}"/>
          </ac:spMkLst>
        </pc:spChg>
        <pc:spChg chg="add del mod">
          <ac:chgData name="Springer, Agee" userId="c70aae34-03cc-4ca4-9dc9-ab0f1f0f7e1f" providerId="ADAL" clId="{0E9CCEE9-C03C-4754-A6BD-FA5793B396ED}" dt="2024-05-30T19:23:03.847" v="5605"/>
          <ac:spMkLst>
            <pc:docMk/>
            <pc:sldMk cId="2563174284" sldId="707"/>
            <ac:spMk id="11" creationId="{F33CBB81-0622-C9B8-9A2F-5F10504F0E65}"/>
          </ac:spMkLst>
        </pc:spChg>
        <pc:spChg chg="add del mod">
          <ac:chgData name="Springer, Agee" userId="c70aae34-03cc-4ca4-9dc9-ab0f1f0f7e1f" providerId="ADAL" clId="{0E9CCEE9-C03C-4754-A6BD-FA5793B396ED}" dt="2024-05-30T19:23:03.847" v="5605"/>
          <ac:spMkLst>
            <pc:docMk/>
            <pc:sldMk cId="2563174284" sldId="707"/>
            <ac:spMk id="13" creationId="{CCDCFC5A-A9EA-9185-4B80-8FB68AD8F6D8}"/>
          </ac:spMkLst>
        </pc:spChg>
        <pc:spChg chg="add del mod">
          <ac:chgData name="Springer, Agee" userId="c70aae34-03cc-4ca4-9dc9-ab0f1f0f7e1f" providerId="ADAL" clId="{0E9CCEE9-C03C-4754-A6BD-FA5793B396ED}" dt="2024-05-30T19:23:03.847" v="5605"/>
          <ac:spMkLst>
            <pc:docMk/>
            <pc:sldMk cId="2563174284" sldId="707"/>
            <ac:spMk id="14" creationId="{4FF3A72B-1A09-38C8-D1D0-9B1846062867}"/>
          </ac:spMkLst>
        </pc:spChg>
        <pc:spChg chg="add del mod">
          <ac:chgData name="Springer, Agee" userId="c70aae34-03cc-4ca4-9dc9-ab0f1f0f7e1f" providerId="ADAL" clId="{0E9CCEE9-C03C-4754-A6BD-FA5793B396ED}" dt="2024-05-30T19:23:03.847" v="5605"/>
          <ac:spMkLst>
            <pc:docMk/>
            <pc:sldMk cId="2563174284" sldId="707"/>
            <ac:spMk id="16" creationId="{CC9636A9-12C3-834F-9CEF-E7EA99833D61}"/>
          </ac:spMkLst>
        </pc:spChg>
        <pc:spChg chg="add del mod">
          <ac:chgData name="Springer, Agee" userId="c70aae34-03cc-4ca4-9dc9-ab0f1f0f7e1f" providerId="ADAL" clId="{0E9CCEE9-C03C-4754-A6BD-FA5793B396ED}" dt="2024-05-30T19:23:03.847" v="5605"/>
          <ac:spMkLst>
            <pc:docMk/>
            <pc:sldMk cId="2563174284" sldId="707"/>
            <ac:spMk id="17" creationId="{64D59E8D-2AD7-3C56-4598-BDA74EB309F5}"/>
          </ac:spMkLst>
        </pc:spChg>
        <pc:spChg chg="add del mod">
          <ac:chgData name="Springer, Agee" userId="c70aae34-03cc-4ca4-9dc9-ab0f1f0f7e1f" providerId="ADAL" clId="{0E9CCEE9-C03C-4754-A6BD-FA5793B396ED}" dt="2024-05-30T19:23:03.847" v="5605"/>
          <ac:spMkLst>
            <pc:docMk/>
            <pc:sldMk cId="2563174284" sldId="707"/>
            <ac:spMk id="18" creationId="{E0D2320C-B0A0-8FBF-90B1-F7C6526E2346}"/>
          </ac:spMkLst>
        </pc:spChg>
        <pc:spChg chg="add del mod">
          <ac:chgData name="Springer, Agee" userId="c70aae34-03cc-4ca4-9dc9-ab0f1f0f7e1f" providerId="ADAL" clId="{0E9CCEE9-C03C-4754-A6BD-FA5793B396ED}" dt="2024-05-30T19:23:03.847" v="5605"/>
          <ac:spMkLst>
            <pc:docMk/>
            <pc:sldMk cId="2563174284" sldId="707"/>
            <ac:spMk id="20" creationId="{70C32020-B019-909D-886A-F6BD954810D7}"/>
          </ac:spMkLst>
        </pc:spChg>
        <pc:spChg chg="add del mod">
          <ac:chgData name="Springer, Agee" userId="c70aae34-03cc-4ca4-9dc9-ab0f1f0f7e1f" providerId="ADAL" clId="{0E9CCEE9-C03C-4754-A6BD-FA5793B396ED}" dt="2024-05-30T19:23:03.847" v="5605"/>
          <ac:spMkLst>
            <pc:docMk/>
            <pc:sldMk cId="2563174284" sldId="707"/>
            <ac:spMk id="21" creationId="{1855509C-6179-007F-57C2-FDA3F9023087}"/>
          </ac:spMkLst>
        </pc:spChg>
        <pc:spChg chg="add del mod">
          <ac:chgData name="Springer, Agee" userId="c70aae34-03cc-4ca4-9dc9-ab0f1f0f7e1f" providerId="ADAL" clId="{0E9CCEE9-C03C-4754-A6BD-FA5793B396ED}" dt="2024-05-30T19:23:03.847" v="5605"/>
          <ac:spMkLst>
            <pc:docMk/>
            <pc:sldMk cId="2563174284" sldId="707"/>
            <ac:spMk id="22" creationId="{8E6BF888-B918-E2EE-8527-DB15A92B8597}"/>
          </ac:spMkLst>
        </pc:spChg>
        <pc:spChg chg="mod">
          <ac:chgData name="Springer, Agee" userId="c70aae34-03cc-4ca4-9dc9-ab0f1f0f7e1f" providerId="ADAL" clId="{0E9CCEE9-C03C-4754-A6BD-FA5793B396ED}" dt="2024-05-30T19:23:44.438" v="5611" actId="14100"/>
          <ac:spMkLst>
            <pc:docMk/>
            <pc:sldMk cId="2563174284" sldId="707"/>
            <ac:spMk id="25" creationId="{A012484B-0304-8C22-F25C-E7843E6A6FB1}"/>
          </ac:spMkLst>
        </pc:spChg>
        <pc:spChg chg="add del mod">
          <ac:chgData name="Springer, Agee" userId="c70aae34-03cc-4ca4-9dc9-ab0f1f0f7e1f" providerId="ADAL" clId="{0E9CCEE9-C03C-4754-A6BD-FA5793B396ED}" dt="2024-05-30T19:23:03.847" v="5605"/>
          <ac:spMkLst>
            <pc:docMk/>
            <pc:sldMk cId="2563174284" sldId="707"/>
            <ac:spMk id="26" creationId="{013CBA73-163F-AEF5-9663-41BA344BAAB2}"/>
          </ac:spMkLst>
        </pc:spChg>
        <pc:spChg chg="add del mod">
          <ac:chgData name="Springer, Agee" userId="c70aae34-03cc-4ca4-9dc9-ab0f1f0f7e1f" providerId="ADAL" clId="{0E9CCEE9-C03C-4754-A6BD-FA5793B396ED}" dt="2024-05-30T19:23:03.847" v="5605"/>
          <ac:spMkLst>
            <pc:docMk/>
            <pc:sldMk cId="2563174284" sldId="707"/>
            <ac:spMk id="27" creationId="{346CBAA9-2CE5-3BAD-C4AC-D0AFEC11447B}"/>
          </ac:spMkLst>
        </pc:spChg>
        <pc:spChg chg="add del mod">
          <ac:chgData name="Springer, Agee" userId="c70aae34-03cc-4ca4-9dc9-ab0f1f0f7e1f" providerId="ADAL" clId="{0E9CCEE9-C03C-4754-A6BD-FA5793B396ED}" dt="2024-05-30T19:23:03.847" v="5605"/>
          <ac:spMkLst>
            <pc:docMk/>
            <pc:sldMk cId="2563174284" sldId="707"/>
            <ac:spMk id="30" creationId="{11CF9603-8445-48A0-D373-19E2FE090FE5}"/>
          </ac:spMkLst>
        </pc:spChg>
        <pc:spChg chg="add del mod">
          <ac:chgData name="Springer, Agee" userId="c70aae34-03cc-4ca4-9dc9-ab0f1f0f7e1f" providerId="ADAL" clId="{0E9CCEE9-C03C-4754-A6BD-FA5793B396ED}" dt="2024-05-30T19:23:03.847" v="5605"/>
          <ac:spMkLst>
            <pc:docMk/>
            <pc:sldMk cId="2563174284" sldId="707"/>
            <ac:spMk id="31" creationId="{207327D8-70BF-A079-F53F-3F2C121B02F5}"/>
          </ac:spMkLst>
        </pc:spChg>
        <pc:spChg chg="add del mod">
          <ac:chgData name="Springer, Agee" userId="c70aae34-03cc-4ca4-9dc9-ab0f1f0f7e1f" providerId="ADAL" clId="{0E9CCEE9-C03C-4754-A6BD-FA5793B396ED}" dt="2024-05-30T19:23:03.847" v="5605"/>
          <ac:spMkLst>
            <pc:docMk/>
            <pc:sldMk cId="2563174284" sldId="707"/>
            <ac:spMk id="33" creationId="{55CCFBD0-A57B-60C9-B08E-B83974918EDF}"/>
          </ac:spMkLst>
        </pc:spChg>
        <pc:spChg chg="add del mod">
          <ac:chgData name="Springer, Agee" userId="c70aae34-03cc-4ca4-9dc9-ab0f1f0f7e1f" providerId="ADAL" clId="{0E9CCEE9-C03C-4754-A6BD-FA5793B396ED}" dt="2024-05-30T19:23:03.847" v="5605"/>
          <ac:spMkLst>
            <pc:docMk/>
            <pc:sldMk cId="2563174284" sldId="707"/>
            <ac:spMk id="34" creationId="{D453499C-9497-1F26-AD93-FEA497FAE0AC}"/>
          </ac:spMkLst>
        </pc:spChg>
        <pc:spChg chg="add del mod">
          <ac:chgData name="Springer, Agee" userId="c70aae34-03cc-4ca4-9dc9-ab0f1f0f7e1f" providerId="ADAL" clId="{0E9CCEE9-C03C-4754-A6BD-FA5793B396ED}" dt="2024-05-30T19:23:03.847" v="5605"/>
          <ac:spMkLst>
            <pc:docMk/>
            <pc:sldMk cId="2563174284" sldId="707"/>
            <ac:spMk id="36" creationId="{7ED64CA8-C103-0472-50F6-EBBDBA03FBF3}"/>
          </ac:spMkLst>
        </pc:spChg>
        <pc:spChg chg="add del mod">
          <ac:chgData name="Springer, Agee" userId="c70aae34-03cc-4ca4-9dc9-ab0f1f0f7e1f" providerId="ADAL" clId="{0E9CCEE9-C03C-4754-A6BD-FA5793B396ED}" dt="2024-05-30T19:23:03.847" v="5605"/>
          <ac:spMkLst>
            <pc:docMk/>
            <pc:sldMk cId="2563174284" sldId="707"/>
            <ac:spMk id="37" creationId="{67D17F0A-A65C-9B70-B85F-454885ADA916}"/>
          </ac:spMkLst>
        </pc:spChg>
        <pc:picChg chg="del">
          <ac:chgData name="Springer, Agee" userId="c70aae34-03cc-4ca4-9dc9-ab0f1f0f7e1f" providerId="ADAL" clId="{0E9CCEE9-C03C-4754-A6BD-FA5793B396ED}" dt="2024-05-30T19:23:37.090" v="5610" actId="478"/>
          <ac:picMkLst>
            <pc:docMk/>
            <pc:sldMk cId="2563174284" sldId="707"/>
            <ac:picMk id="28" creationId="{719318B9-9B42-9B05-643E-66D26D6D8AD3}"/>
          </ac:picMkLst>
        </pc:picChg>
        <pc:picChg chg="add mod ord">
          <ac:chgData name="Springer, Agee" userId="c70aae34-03cc-4ca4-9dc9-ab0f1f0f7e1f" providerId="ADAL" clId="{0E9CCEE9-C03C-4754-A6BD-FA5793B396ED}" dt="2024-05-30T19:23:34.117" v="5609" actId="167"/>
          <ac:picMkLst>
            <pc:docMk/>
            <pc:sldMk cId="2563174284" sldId="707"/>
            <ac:picMk id="38" creationId="{DCE410DB-7AC1-9CC9-D13D-ABF37D220BBC}"/>
          </ac:picMkLst>
        </pc:picChg>
        <pc:cxnChg chg="add del mod">
          <ac:chgData name="Springer, Agee" userId="c70aae34-03cc-4ca4-9dc9-ab0f1f0f7e1f" providerId="ADAL" clId="{0E9CCEE9-C03C-4754-A6BD-FA5793B396ED}" dt="2024-05-30T19:23:03.847" v="5605"/>
          <ac:cxnSpMkLst>
            <pc:docMk/>
            <pc:sldMk cId="2563174284" sldId="707"/>
            <ac:cxnSpMk id="7" creationId="{8485D611-74A1-904B-1063-8A2170226A8B}"/>
          </ac:cxnSpMkLst>
        </pc:cxnChg>
        <pc:cxnChg chg="add del mod">
          <ac:chgData name="Springer, Agee" userId="c70aae34-03cc-4ca4-9dc9-ab0f1f0f7e1f" providerId="ADAL" clId="{0E9CCEE9-C03C-4754-A6BD-FA5793B396ED}" dt="2024-05-30T19:23:03.847" v="5605"/>
          <ac:cxnSpMkLst>
            <pc:docMk/>
            <pc:sldMk cId="2563174284" sldId="707"/>
            <ac:cxnSpMk id="8" creationId="{13C6E53F-3386-F9AB-6810-25AFCC1DB1AF}"/>
          </ac:cxnSpMkLst>
        </pc:cxnChg>
        <pc:cxnChg chg="add del mod">
          <ac:chgData name="Springer, Agee" userId="c70aae34-03cc-4ca4-9dc9-ab0f1f0f7e1f" providerId="ADAL" clId="{0E9CCEE9-C03C-4754-A6BD-FA5793B396ED}" dt="2024-05-30T19:23:03.847" v="5605"/>
          <ac:cxnSpMkLst>
            <pc:docMk/>
            <pc:sldMk cId="2563174284" sldId="707"/>
            <ac:cxnSpMk id="9" creationId="{18AD3F43-5D1A-E7BF-7554-82BF6D2A96F2}"/>
          </ac:cxnSpMkLst>
        </pc:cxnChg>
        <pc:cxnChg chg="add del mod">
          <ac:chgData name="Springer, Agee" userId="c70aae34-03cc-4ca4-9dc9-ab0f1f0f7e1f" providerId="ADAL" clId="{0E9CCEE9-C03C-4754-A6BD-FA5793B396ED}" dt="2024-05-30T19:23:03.847" v="5605"/>
          <ac:cxnSpMkLst>
            <pc:docMk/>
            <pc:sldMk cId="2563174284" sldId="707"/>
            <ac:cxnSpMk id="12" creationId="{DEEB56BC-D932-07F5-E578-37521467017E}"/>
          </ac:cxnSpMkLst>
        </pc:cxnChg>
        <pc:cxnChg chg="add del mod">
          <ac:chgData name="Springer, Agee" userId="c70aae34-03cc-4ca4-9dc9-ab0f1f0f7e1f" providerId="ADAL" clId="{0E9CCEE9-C03C-4754-A6BD-FA5793B396ED}" dt="2024-05-30T19:23:03.847" v="5605"/>
          <ac:cxnSpMkLst>
            <pc:docMk/>
            <pc:sldMk cId="2563174284" sldId="707"/>
            <ac:cxnSpMk id="15" creationId="{DC4E8094-47D5-02DE-81E6-53B75481C54D}"/>
          </ac:cxnSpMkLst>
        </pc:cxnChg>
        <pc:cxnChg chg="add del mod">
          <ac:chgData name="Springer, Agee" userId="c70aae34-03cc-4ca4-9dc9-ab0f1f0f7e1f" providerId="ADAL" clId="{0E9CCEE9-C03C-4754-A6BD-FA5793B396ED}" dt="2024-05-30T19:23:03.847" v="5605"/>
          <ac:cxnSpMkLst>
            <pc:docMk/>
            <pc:sldMk cId="2563174284" sldId="707"/>
            <ac:cxnSpMk id="19" creationId="{0C15BCFF-AB0E-1773-FD5C-63F07EF09F32}"/>
          </ac:cxnSpMkLst>
        </pc:cxnChg>
        <pc:cxnChg chg="add del mod">
          <ac:chgData name="Springer, Agee" userId="c70aae34-03cc-4ca4-9dc9-ab0f1f0f7e1f" providerId="ADAL" clId="{0E9CCEE9-C03C-4754-A6BD-FA5793B396ED}" dt="2024-05-30T19:23:03.847" v="5605"/>
          <ac:cxnSpMkLst>
            <pc:docMk/>
            <pc:sldMk cId="2563174284" sldId="707"/>
            <ac:cxnSpMk id="23" creationId="{F087A250-C200-DD87-414F-16A38DD8CF37}"/>
          </ac:cxnSpMkLst>
        </pc:cxnChg>
        <pc:cxnChg chg="add del mod">
          <ac:chgData name="Springer, Agee" userId="c70aae34-03cc-4ca4-9dc9-ab0f1f0f7e1f" providerId="ADAL" clId="{0E9CCEE9-C03C-4754-A6BD-FA5793B396ED}" dt="2024-05-30T19:23:03.847" v="5605"/>
          <ac:cxnSpMkLst>
            <pc:docMk/>
            <pc:sldMk cId="2563174284" sldId="707"/>
            <ac:cxnSpMk id="24" creationId="{24619A84-BDD8-5141-EFFC-933FD7440082}"/>
          </ac:cxnSpMkLst>
        </pc:cxnChg>
        <pc:cxnChg chg="add del mod">
          <ac:chgData name="Springer, Agee" userId="c70aae34-03cc-4ca4-9dc9-ab0f1f0f7e1f" providerId="ADAL" clId="{0E9CCEE9-C03C-4754-A6BD-FA5793B396ED}" dt="2024-05-30T19:23:03.847" v="5605"/>
          <ac:cxnSpMkLst>
            <pc:docMk/>
            <pc:sldMk cId="2563174284" sldId="707"/>
            <ac:cxnSpMk id="29" creationId="{BE2BBC65-BD24-307F-E2CA-A903471A0BF7}"/>
          </ac:cxnSpMkLst>
        </pc:cxnChg>
        <pc:cxnChg chg="add del mod">
          <ac:chgData name="Springer, Agee" userId="c70aae34-03cc-4ca4-9dc9-ab0f1f0f7e1f" providerId="ADAL" clId="{0E9CCEE9-C03C-4754-A6BD-FA5793B396ED}" dt="2024-05-30T19:23:03.847" v="5605"/>
          <ac:cxnSpMkLst>
            <pc:docMk/>
            <pc:sldMk cId="2563174284" sldId="707"/>
            <ac:cxnSpMk id="32" creationId="{7A5DEF19-CF32-D811-7CC7-6DF0BF8401AF}"/>
          </ac:cxnSpMkLst>
        </pc:cxnChg>
        <pc:cxnChg chg="add del mod">
          <ac:chgData name="Springer, Agee" userId="c70aae34-03cc-4ca4-9dc9-ab0f1f0f7e1f" providerId="ADAL" clId="{0E9CCEE9-C03C-4754-A6BD-FA5793B396ED}" dt="2024-05-30T19:23:03.847" v="5605"/>
          <ac:cxnSpMkLst>
            <pc:docMk/>
            <pc:sldMk cId="2563174284" sldId="707"/>
            <ac:cxnSpMk id="35" creationId="{DC6EDCF4-6B0B-C34A-FED8-654B184267BD}"/>
          </ac:cxnSpMkLst>
        </pc:cxnChg>
      </pc:sldChg>
      <pc:sldChg chg="add del">
        <pc:chgData name="Springer, Agee" userId="c70aae34-03cc-4ca4-9dc9-ab0f1f0f7e1f" providerId="ADAL" clId="{0E9CCEE9-C03C-4754-A6BD-FA5793B396ED}" dt="2024-05-30T19:18:32.223" v="5595"/>
        <pc:sldMkLst>
          <pc:docMk/>
          <pc:sldMk cId="3827821835" sldId="707"/>
        </pc:sldMkLst>
      </pc:sldChg>
      <pc:sldChg chg="modSp add mod">
        <pc:chgData name="Springer, Agee" userId="c70aae34-03cc-4ca4-9dc9-ab0f1f0f7e1f" providerId="ADAL" clId="{0E9CCEE9-C03C-4754-A6BD-FA5793B396ED}" dt="2024-06-02T19:30:16.882" v="14016" actId="20577"/>
        <pc:sldMkLst>
          <pc:docMk/>
          <pc:sldMk cId="2106512008" sldId="708"/>
        </pc:sldMkLst>
        <pc:spChg chg="mod">
          <ac:chgData name="Springer, Agee" userId="c70aae34-03cc-4ca4-9dc9-ab0f1f0f7e1f" providerId="ADAL" clId="{0E9CCEE9-C03C-4754-A6BD-FA5793B396ED}" dt="2024-05-31T14:57:56.189" v="6428" actId="20577"/>
          <ac:spMkLst>
            <pc:docMk/>
            <pc:sldMk cId="2106512008" sldId="708"/>
            <ac:spMk id="2" creationId="{48629EC7-1829-2989-0E5A-066285F3F54A}"/>
          </ac:spMkLst>
        </pc:spChg>
        <pc:spChg chg="mod">
          <ac:chgData name="Springer, Agee" userId="c70aae34-03cc-4ca4-9dc9-ab0f1f0f7e1f" providerId="ADAL" clId="{0E9CCEE9-C03C-4754-A6BD-FA5793B396ED}" dt="2024-06-02T19:30:16.882" v="14016" actId="20577"/>
          <ac:spMkLst>
            <pc:docMk/>
            <pc:sldMk cId="2106512008" sldId="708"/>
            <ac:spMk id="3" creationId="{800C3085-A4E8-0EF0-6CCD-B950EA58B922}"/>
          </ac:spMkLst>
        </pc:spChg>
      </pc:sldChg>
      <pc:sldChg chg="modSp add del mod">
        <pc:chgData name="Springer, Agee" userId="c70aae34-03cc-4ca4-9dc9-ab0f1f0f7e1f" providerId="ADAL" clId="{0E9CCEE9-C03C-4754-A6BD-FA5793B396ED}" dt="2024-05-30T19:29:07.282" v="5649" actId="47"/>
        <pc:sldMkLst>
          <pc:docMk/>
          <pc:sldMk cId="2711431551" sldId="708"/>
        </pc:sldMkLst>
        <pc:spChg chg="mod">
          <ac:chgData name="Springer, Agee" userId="c70aae34-03cc-4ca4-9dc9-ab0f1f0f7e1f" providerId="ADAL" clId="{0E9CCEE9-C03C-4754-A6BD-FA5793B396ED}" dt="2024-05-30T19:27:22.860" v="5648" actId="20577"/>
          <ac:spMkLst>
            <pc:docMk/>
            <pc:sldMk cId="2711431551" sldId="708"/>
            <ac:spMk id="5" creationId="{04CA3CDF-F8CF-EDC6-644F-FF946271342D}"/>
          </ac:spMkLst>
        </pc:spChg>
      </pc:sldChg>
      <pc:sldChg chg="modSp add mod">
        <pc:chgData name="Springer, Agee" userId="c70aae34-03cc-4ca4-9dc9-ab0f1f0f7e1f" providerId="ADAL" clId="{0E9CCEE9-C03C-4754-A6BD-FA5793B396ED}" dt="2024-06-02T19:30:58.344" v="14023" actId="20577"/>
        <pc:sldMkLst>
          <pc:docMk/>
          <pc:sldMk cId="387380813" sldId="709"/>
        </pc:sldMkLst>
        <pc:spChg chg="mod">
          <ac:chgData name="Springer, Agee" userId="c70aae34-03cc-4ca4-9dc9-ab0f1f0f7e1f" providerId="ADAL" clId="{0E9CCEE9-C03C-4754-A6BD-FA5793B396ED}" dt="2024-06-02T19:30:58.344" v="14023" actId="20577"/>
          <ac:spMkLst>
            <pc:docMk/>
            <pc:sldMk cId="387380813" sldId="709"/>
            <ac:spMk id="3" creationId="{800C3085-A4E8-0EF0-6CCD-B950EA58B922}"/>
          </ac:spMkLst>
        </pc:spChg>
      </pc:sldChg>
      <pc:sldChg chg="modSp add mod">
        <pc:chgData name="Springer, Agee" userId="c70aae34-03cc-4ca4-9dc9-ab0f1f0f7e1f" providerId="ADAL" clId="{0E9CCEE9-C03C-4754-A6BD-FA5793B396ED}" dt="2024-06-02T01:05:48.354" v="7726" actId="20577"/>
        <pc:sldMkLst>
          <pc:docMk/>
          <pc:sldMk cId="2542656520" sldId="710"/>
        </pc:sldMkLst>
        <pc:spChg chg="mod">
          <ac:chgData name="Springer, Agee" userId="c70aae34-03cc-4ca4-9dc9-ab0f1f0f7e1f" providerId="ADAL" clId="{0E9CCEE9-C03C-4754-A6BD-FA5793B396ED}" dt="2024-06-02T00:57:11.296" v="7179" actId="20577"/>
          <ac:spMkLst>
            <pc:docMk/>
            <pc:sldMk cId="2542656520" sldId="710"/>
            <ac:spMk id="2" creationId="{EAC87776-62DE-8BAE-CB26-4A0A0A0493DF}"/>
          </ac:spMkLst>
        </pc:spChg>
        <pc:spChg chg="mod">
          <ac:chgData name="Springer, Agee" userId="c70aae34-03cc-4ca4-9dc9-ab0f1f0f7e1f" providerId="ADAL" clId="{0E9CCEE9-C03C-4754-A6BD-FA5793B396ED}" dt="2024-06-02T01:05:48.354" v="7726" actId="20577"/>
          <ac:spMkLst>
            <pc:docMk/>
            <pc:sldMk cId="2542656520" sldId="710"/>
            <ac:spMk id="3" creationId="{CFFA457E-A7BC-B299-6CE2-F2F57FE099C1}"/>
          </ac:spMkLst>
        </pc:spChg>
      </pc:sldChg>
      <pc:sldChg chg="modSp add mod">
        <pc:chgData name="Springer, Agee" userId="c70aae34-03cc-4ca4-9dc9-ab0f1f0f7e1f" providerId="ADAL" clId="{0E9CCEE9-C03C-4754-A6BD-FA5793B396ED}" dt="2024-06-02T02:34:43.245" v="11734" actId="20577"/>
        <pc:sldMkLst>
          <pc:docMk/>
          <pc:sldMk cId="3117100509" sldId="711"/>
        </pc:sldMkLst>
        <pc:spChg chg="mod">
          <ac:chgData name="Springer, Agee" userId="c70aae34-03cc-4ca4-9dc9-ab0f1f0f7e1f" providerId="ADAL" clId="{0E9CCEE9-C03C-4754-A6BD-FA5793B396ED}" dt="2024-06-02T01:07:10.662" v="7729" actId="20577"/>
          <ac:spMkLst>
            <pc:docMk/>
            <pc:sldMk cId="3117100509" sldId="711"/>
            <ac:spMk id="2" creationId="{EAC87776-62DE-8BAE-CB26-4A0A0A0493DF}"/>
          </ac:spMkLst>
        </pc:spChg>
        <pc:spChg chg="mod">
          <ac:chgData name="Springer, Agee" userId="c70aae34-03cc-4ca4-9dc9-ab0f1f0f7e1f" providerId="ADAL" clId="{0E9CCEE9-C03C-4754-A6BD-FA5793B396ED}" dt="2024-06-02T02:34:43.245" v="11734" actId="20577"/>
          <ac:spMkLst>
            <pc:docMk/>
            <pc:sldMk cId="3117100509" sldId="711"/>
            <ac:spMk id="3" creationId="{CFFA457E-A7BC-B299-6CE2-F2F57FE099C1}"/>
          </ac:spMkLst>
        </pc:spChg>
      </pc:sldChg>
      <pc:sldChg chg="modSp new del mod">
        <pc:chgData name="Springer, Agee" userId="c70aae34-03cc-4ca4-9dc9-ab0f1f0f7e1f" providerId="ADAL" clId="{0E9CCEE9-C03C-4754-A6BD-FA5793B396ED}" dt="2024-06-02T01:07:37.476" v="7739" actId="680"/>
        <pc:sldMkLst>
          <pc:docMk/>
          <pc:sldMk cId="2517761494" sldId="712"/>
        </pc:sldMkLst>
        <pc:spChg chg="mod">
          <ac:chgData name="Springer, Agee" userId="c70aae34-03cc-4ca4-9dc9-ab0f1f0f7e1f" providerId="ADAL" clId="{0E9CCEE9-C03C-4754-A6BD-FA5793B396ED}" dt="2024-06-02T01:07:36.978" v="7738" actId="20577"/>
          <ac:spMkLst>
            <pc:docMk/>
            <pc:sldMk cId="2517761494" sldId="712"/>
            <ac:spMk id="2" creationId="{1F7C0A94-1811-182D-44E8-F55FC4B13C08}"/>
          </ac:spMkLst>
        </pc:spChg>
      </pc:sldChg>
      <pc:sldChg chg="addSp delSp modSp add mod">
        <pc:chgData name="Springer, Agee" userId="c70aae34-03cc-4ca4-9dc9-ab0f1f0f7e1f" providerId="ADAL" clId="{0E9CCEE9-C03C-4754-A6BD-FA5793B396ED}" dt="2024-06-02T01:23:29.406" v="8145" actId="22"/>
        <pc:sldMkLst>
          <pc:docMk/>
          <pc:sldMk cId="4219522364" sldId="712"/>
        </pc:sldMkLst>
        <pc:spChg chg="mod">
          <ac:chgData name="Springer, Agee" userId="c70aae34-03cc-4ca4-9dc9-ab0f1f0f7e1f" providerId="ADAL" clId="{0E9CCEE9-C03C-4754-A6BD-FA5793B396ED}" dt="2024-06-02T01:17:17.863" v="7909" actId="207"/>
          <ac:spMkLst>
            <pc:docMk/>
            <pc:sldMk cId="4219522364" sldId="712"/>
            <ac:spMk id="2" creationId="{EAC87776-62DE-8BAE-CB26-4A0A0A0493DF}"/>
          </ac:spMkLst>
        </pc:spChg>
        <pc:spChg chg="mod">
          <ac:chgData name="Springer, Agee" userId="c70aae34-03cc-4ca4-9dc9-ab0f1f0f7e1f" providerId="ADAL" clId="{0E9CCEE9-C03C-4754-A6BD-FA5793B396ED}" dt="2024-06-02T01:23:19.637" v="8143" actId="20577"/>
          <ac:spMkLst>
            <pc:docMk/>
            <pc:sldMk cId="4219522364" sldId="712"/>
            <ac:spMk id="3" creationId="{CFFA457E-A7BC-B299-6CE2-F2F57FE099C1}"/>
          </ac:spMkLst>
        </pc:spChg>
        <pc:spChg chg="add del">
          <ac:chgData name="Springer, Agee" userId="c70aae34-03cc-4ca4-9dc9-ab0f1f0f7e1f" providerId="ADAL" clId="{0E9CCEE9-C03C-4754-A6BD-FA5793B396ED}" dt="2024-06-02T01:23:29.406" v="8145" actId="22"/>
          <ac:spMkLst>
            <pc:docMk/>
            <pc:sldMk cId="4219522364" sldId="712"/>
            <ac:spMk id="6" creationId="{6FA8C2E5-DA5F-3809-ECC4-4826F8D59E76}"/>
          </ac:spMkLst>
        </pc:spChg>
      </pc:sldChg>
      <pc:sldChg chg="modSp add mod">
        <pc:chgData name="Springer, Agee" userId="c70aae34-03cc-4ca4-9dc9-ab0f1f0f7e1f" providerId="ADAL" clId="{0E9CCEE9-C03C-4754-A6BD-FA5793B396ED}" dt="2024-06-02T01:30:29.926" v="8362" actId="20577"/>
        <pc:sldMkLst>
          <pc:docMk/>
          <pc:sldMk cId="1564464897" sldId="713"/>
        </pc:sldMkLst>
        <pc:spChg chg="mod">
          <ac:chgData name="Springer, Agee" userId="c70aae34-03cc-4ca4-9dc9-ab0f1f0f7e1f" providerId="ADAL" clId="{0E9CCEE9-C03C-4754-A6BD-FA5793B396ED}" dt="2024-06-02T01:23:44.894" v="8168" actId="20577"/>
          <ac:spMkLst>
            <pc:docMk/>
            <pc:sldMk cId="1564464897" sldId="713"/>
            <ac:spMk id="2" creationId="{EAC87776-62DE-8BAE-CB26-4A0A0A0493DF}"/>
          </ac:spMkLst>
        </pc:spChg>
        <pc:spChg chg="mod">
          <ac:chgData name="Springer, Agee" userId="c70aae34-03cc-4ca4-9dc9-ab0f1f0f7e1f" providerId="ADAL" clId="{0E9CCEE9-C03C-4754-A6BD-FA5793B396ED}" dt="2024-06-02T01:30:29.926" v="8362" actId="20577"/>
          <ac:spMkLst>
            <pc:docMk/>
            <pc:sldMk cId="1564464897" sldId="713"/>
            <ac:spMk id="3" creationId="{CFFA457E-A7BC-B299-6CE2-F2F57FE099C1}"/>
          </ac:spMkLst>
        </pc:spChg>
      </pc:sldChg>
      <pc:sldChg chg="modSp add mod">
        <pc:chgData name="Springer, Agee" userId="c70aae34-03cc-4ca4-9dc9-ab0f1f0f7e1f" providerId="ADAL" clId="{0E9CCEE9-C03C-4754-A6BD-FA5793B396ED}" dt="2024-06-02T01:37:36.181" v="8691" actId="20577"/>
        <pc:sldMkLst>
          <pc:docMk/>
          <pc:sldMk cId="1064636763" sldId="714"/>
        </pc:sldMkLst>
        <pc:spChg chg="mod">
          <ac:chgData name="Springer, Agee" userId="c70aae34-03cc-4ca4-9dc9-ab0f1f0f7e1f" providerId="ADAL" clId="{0E9CCEE9-C03C-4754-A6BD-FA5793B396ED}" dt="2024-06-02T01:31:05.932" v="8385" actId="20577"/>
          <ac:spMkLst>
            <pc:docMk/>
            <pc:sldMk cId="1064636763" sldId="714"/>
            <ac:spMk id="2" creationId="{EAC87776-62DE-8BAE-CB26-4A0A0A0493DF}"/>
          </ac:spMkLst>
        </pc:spChg>
        <pc:spChg chg="mod">
          <ac:chgData name="Springer, Agee" userId="c70aae34-03cc-4ca4-9dc9-ab0f1f0f7e1f" providerId="ADAL" clId="{0E9CCEE9-C03C-4754-A6BD-FA5793B396ED}" dt="2024-06-02T01:37:36.181" v="8691" actId="20577"/>
          <ac:spMkLst>
            <pc:docMk/>
            <pc:sldMk cId="1064636763" sldId="714"/>
            <ac:spMk id="3" creationId="{CFFA457E-A7BC-B299-6CE2-F2F57FE099C1}"/>
          </ac:spMkLst>
        </pc:spChg>
      </pc:sldChg>
      <pc:sldChg chg="modSp add mod">
        <pc:chgData name="Springer, Agee" userId="c70aae34-03cc-4ca4-9dc9-ab0f1f0f7e1f" providerId="ADAL" clId="{0E9CCEE9-C03C-4754-A6BD-FA5793B396ED}" dt="2024-06-02T03:00:06.137" v="11895" actId="20577"/>
        <pc:sldMkLst>
          <pc:docMk/>
          <pc:sldMk cId="3642335404" sldId="715"/>
        </pc:sldMkLst>
        <pc:spChg chg="mod">
          <ac:chgData name="Springer, Agee" userId="c70aae34-03cc-4ca4-9dc9-ab0f1f0f7e1f" providerId="ADAL" clId="{0E9CCEE9-C03C-4754-A6BD-FA5793B396ED}" dt="2024-06-02T03:00:06.137" v="11895" actId="20577"/>
          <ac:spMkLst>
            <pc:docMk/>
            <pc:sldMk cId="3642335404" sldId="715"/>
            <ac:spMk id="3" creationId="{CFFA457E-A7BC-B299-6CE2-F2F57FE099C1}"/>
          </ac:spMkLst>
        </pc:spChg>
      </pc:sldChg>
      <pc:sldChg chg="modSp add mod">
        <pc:chgData name="Springer, Agee" userId="c70aae34-03cc-4ca4-9dc9-ab0f1f0f7e1f" providerId="ADAL" clId="{0E9CCEE9-C03C-4754-A6BD-FA5793B396ED}" dt="2024-06-02T01:56:08.315" v="9591" actId="20577"/>
        <pc:sldMkLst>
          <pc:docMk/>
          <pc:sldMk cId="3789663238" sldId="716"/>
        </pc:sldMkLst>
        <pc:spChg chg="mod">
          <ac:chgData name="Springer, Agee" userId="c70aae34-03cc-4ca4-9dc9-ab0f1f0f7e1f" providerId="ADAL" clId="{0E9CCEE9-C03C-4754-A6BD-FA5793B396ED}" dt="2024-06-02T01:40:56.959" v="8821" actId="20577"/>
          <ac:spMkLst>
            <pc:docMk/>
            <pc:sldMk cId="3789663238" sldId="716"/>
            <ac:spMk id="2" creationId="{EAC87776-62DE-8BAE-CB26-4A0A0A0493DF}"/>
          </ac:spMkLst>
        </pc:spChg>
        <pc:spChg chg="mod">
          <ac:chgData name="Springer, Agee" userId="c70aae34-03cc-4ca4-9dc9-ab0f1f0f7e1f" providerId="ADAL" clId="{0E9CCEE9-C03C-4754-A6BD-FA5793B396ED}" dt="2024-06-02T01:56:08.315" v="9591" actId="20577"/>
          <ac:spMkLst>
            <pc:docMk/>
            <pc:sldMk cId="3789663238" sldId="716"/>
            <ac:spMk id="3" creationId="{CFFA457E-A7BC-B299-6CE2-F2F57FE099C1}"/>
          </ac:spMkLst>
        </pc:spChg>
      </pc:sldChg>
      <pc:sldChg chg="modSp add mod">
        <pc:chgData name="Springer, Agee" userId="c70aae34-03cc-4ca4-9dc9-ab0f1f0f7e1f" providerId="ADAL" clId="{0E9CCEE9-C03C-4754-A6BD-FA5793B396ED}" dt="2024-06-02T02:03:08.136" v="10067" actId="20577"/>
        <pc:sldMkLst>
          <pc:docMk/>
          <pc:sldMk cId="359755765" sldId="717"/>
        </pc:sldMkLst>
        <pc:spChg chg="mod">
          <ac:chgData name="Springer, Agee" userId="c70aae34-03cc-4ca4-9dc9-ab0f1f0f7e1f" providerId="ADAL" clId="{0E9CCEE9-C03C-4754-A6BD-FA5793B396ED}" dt="2024-06-02T02:03:08.136" v="10067" actId="20577"/>
          <ac:spMkLst>
            <pc:docMk/>
            <pc:sldMk cId="359755765" sldId="717"/>
            <ac:spMk id="3" creationId="{CFFA457E-A7BC-B299-6CE2-F2F57FE099C1}"/>
          </ac:spMkLst>
        </pc:spChg>
      </pc:sldChg>
      <pc:sldChg chg="modSp add mod">
        <pc:chgData name="Springer, Agee" userId="c70aae34-03cc-4ca4-9dc9-ab0f1f0f7e1f" providerId="ADAL" clId="{0E9CCEE9-C03C-4754-A6BD-FA5793B396ED}" dt="2024-06-02T19:39:51.781" v="14305" actId="20577"/>
        <pc:sldMkLst>
          <pc:docMk/>
          <pc:sldMk cId="546163892" sldId="718"/>
        </pc:sldMkLst>
        <pc:spChg chg="mod">
          <ac:chgData name="Springer, Agee" userId="c70aae34-03cc-4ca4-9dc9-ab0f1f0f7e1f" providerId="ADAL" clId="{0E9CCEE9-C03C-4754-A6BD-FA5793B396ED}" dt="2024-06-02T02:03:52.601" v="10094" actId="20577"/>
          <ac:spMkLst>
            <pc:docMk/>
            <pc:sldMk cId="546163892" sldId="718"/>
            <ac:spMk id="2" creationId="{EAC87776-62DE-8BAE-CB26-4A0A0A0493DF}"/>
          </ac:spMkLst>
        </pc:spChg>
        <pc:spChg chg="mod">
          <ac:chgData name="Springer, Agee" userId="c70aae34-03cc-4ca4-9dc9-ab0f1f0f7e1f" providerId="ADAL" clId="{0E9CCEE9-C03C-4754-A6BD-FA5793B396ED}" dt="2024-06-02T19:39:51.781" v="14305" actId="20577"/>
          <ac:spMkLst>
            <pc:docMk/>
            <pc:sldMk cId="546163892" sldId="718"/>
            <ac:spMk id="3" creationId="{CFFA457E-A7BC-B299-6CE2-F2F57FE099C1}"/>
          </ac:spMkLst>
        </pc:spChg>
      </pc:sldChg>
      <pc:sldChg chg="modSp add mod">
        <pc:chgData name="Springer, Agee" userId="c70aae34-03cc-4ca4-9dc9-ab0f1f0f7e1f" providerId="ADAL" clId="{0E9CCEE9-C03C-4754-A6BD-FA5793B396ED}" dt="2024-06-02T02:09:31.651" v="10165" actId="20577"/>
        <pc:sldMkLst>
          <pc:docMk/>
          <pc:sldMk cId="1203831163" sldId="719"/>
        </pc:sldMkLst>
        <pc:spChg chg="mod">
          <ac:chgData name="Springer, Agee" userId="c70aae34-03cc-4ca4-9dc9-ab0f1f0f7e1f" providerId="ADAL" clId="{0E9CCEE9-C03C-4754-A6BD-FA5793B396ED}" dt="2024-06-02T02:07:13.872" v="10146"/>
          <ac:spMkLst>
            <pc:docMk/>
            <pc:sldMk cId="1203831163" sldId="719"/>
            <ac:spMk id="2" creationId="{EAC87776-62DE-8BAE-CB26-4A0A0A0493DF}"/>
          </ac:spMkLst>
        </pc:spChg>
        <pc:spChg chg="mod">
          <ac:chgData name="Springer, Agee" userId="c70aae34-03cc-4ca4-9dc9-ab0f1f0f7e1f" providerId="ADAL" clId="{0E9CCEE9-C03C-4754-A6BD-FA5793B396ED}" dt="2024-06-02T02:09:31.651" v="10165" actId="20577"/>
          <ac:spMkLst>
            <pc:docMk/>
            <pc:sldMk cId="1203831163" sldId="719"/>
            <ac:spMk id="3" creationId="{CFFA457E-A7BC-B299-6CE2-F2F57FE099C1}"/>
          </ac:spMkLst>
        </pc:spChg>
      </pc:sldChg>
      <pc:sldChg chg="modSp add mod">
        <pc:chgData name="Springer, Agee" userId="c70aae34-03cc-4ca4-9dc9-ab0f1f0f7e1f" providerId="ADAL" clId="{0E9CCEE9-C03C-4754-A6BD-FA5793B396ED}" dt="2024-06-02T19:40:26.921" v="14308" actId="20577"/>
        <pc:sldMkLst>
          <pc:docMk/>
          <pc:sldMk cId="4254320335" sldId="720"/>
        </pc:sldMkLst>
        <pc:spChg chg="mod">
          <ac:chgData name="Springer, Agee" userId="c70aae34-03cc-4ca4-9dc9-ab0f1f0f7e1f" providerId="ADAL" clId="{0E9CCEE9-C03C-4754-A6BD-FA5793B396ED}" dt="2024-06-02T02:10:13.519" v="10169" actId="20577"/>
          <ac:spMkLst>
            <pc:docMk/>
            <pc:sldMk cId="4254320335" sldId="720"/>
            <ac:spMk id="2" creationId="{EAC87776-62DE-8BAE-CB26-4A0A0A0493DF}"/>
          </ac:spMkLst>
        </pc:spChg>
        <pc:spChg chg="mod">
          <ac:chgData name="Springer, Agee" userId="c70aae34-03cc-4ca4-9dc9-ab0f1f0f7e1f" providerId="ADAL" clId="{0E9CCEE9-C03C-4754-A6BD-FA5793B396ED}" dt="2024-06-02T19:40:26.921" v="14308" actId="20577"/>
          <ac:spMkLst>
            <pc:docMk/>
            <pc:sldMk cId="4254320335" sldId="720"/>
            <ac:spMk id="3" creationId="{CFFA457E-A7BC-B299-6CE2-F2F57FE099C1}"/>
          </ac:spMkLst>
        </pc:spChg>
      </pc:sldChg>
      <pc:sldChg chg="addSp delSp modSp add mod">
        <pc:chgData name="Springer, Agee" userId="c70aae34-03cc-4ca4-9dc9-ab0f1f0f7e1f" providerId="ADAL" clId="{0E9CCEE9-C03C-4754-A6BD-FA5793B396ED}" dt="2024-06-03T01:49:33.590" v="15035" actId="1076"/>
        <pc:sldMkLst>
          <pc:docMk/>
          <pc:sldMk cId="3361030486" sldId="721"/>
        </pc:sldMkLst>
        <pc:spChg chg="mod">
          <ac:chgData name="Springer, Agee" userId="c70aae34-03cc-4ca4-9dc9-ab0f1f0f7e1f" providerId="ADAL" clId="{0E9CCEE9-C03C-4754-A6BD-FA5793B396ED}" dt="2024-06-02T02:30:51.396" v="11544" actId="20577"/>
          <ac:spMkLst>
            <pc:docMk/>
            <pc:sldMk cId="3361030486" sldId="721"/>
            <ac:spMk id="2" creationId="{43782BEA-C521-ECF6-5337-8D732C74A7A6}"/>
          </ac:spMkLst>
        </pc:spChg>
        <pc:spChg chg="del">
          <ac:chgData name="Springer, Agee" userId="c70aae34-03cc-4ca4-9dc9-ab0f1f0f7e1f" providerId="ADAL" clId="{0E9CCEE9-C03C-4754-A6BD-FA5793B396ED}" dt="2024-06-02T02:29:08.079" v="11476" actId="478"/>
          <ac:spMkLst>
            <pc:docMk/>
            <pc:sldMk cId="3361030486" sldId="721"/>
            <ac:spMk id="3" creationId="{7CC32B49-E5F6-7E6E-3FAC-3C63B4C4703A}"/>
          </ac:spMkLst>
        </pc:spChg>
        <pc:spChg chg="mod">
          <ac:chgData name="Springer, Agee" userId="c70aae34-03cc-4ca4-9dc9-ab0f1f0f7e1f" providerId="ADAL" clId="{0E9CCEE9-C03C-4754-A6BD-FA5793B396ED}" dt="2024-06-03T01:49:33.590" v="15035" actId="1076"/>
          <ac:spMkLst>
            <pc:docMk/>
            <pc:sldMk cId="3361030486" sldId="721"/>
            <ac:spMk id="5" creationId="{C615484A-BD1F-26E6-158B-031CF3F92A82}"/>
          </ac:spMkLst>
        </pc:spChg>
        <pc:spChg chg="mod">
          <ac:chgData name="Springer, Agee" userId="c70aae34-03cc-4ca4-9dc9-ab0f1f0f7e1f" providerId="ADAL" clId="{0E9CCEE9-C03C-4754-A6BD-FA5793B396ED}" dt="2024-06-03T01:49:26.092" v="15034" actId="1076"/>
          <ac:spMkLst>
            <pc:docMk/>
            <pc:sldMk cId="3361030486" sldId="721"/>
            <ac:spMk id="6" creationId="{9B74E5B4-A5EC-1194-1EE6-BDDD4C841A26}"/>
          </ac:spMkLst>
        </pc:spChg>
        <pc:spChg chg="mod">
          <ac:chgData name="Springer, Agee" userId="c70aae34-03cc-4ca4-9dc9-ab0f1f0f7e1f" providerId="ADAL" clId="{0E9CCEE9-C03C-4754-A6BD-FA5793B396ED}" dt="2024-06-03T01:49:10.168" v="15033" actId="1076"/>
          <ac:spMkLst>
            <pc:docMk/>
            <pc:sldMk cId="3361030486" sldId="721"/>
            <ac:spMk id="7" creationId="{5EC32E9C-89DD-6E1B-8826-6B52816BC4E4}"/>
          </ac:spMkLst>
        </pc:spChg>
        <pc:spChg chg="mod">
          <ac:chgData name="Springer, Agee" userId="c70aae34-03cc-4ca4-9dc9-ab0f1f0f7e1f" providerId="ADAL" clId="{0E9CCEE9-C03C-4754-A6BD-FA5793B396ED}" dt="2024-06-03T01:48:59.367" v="15032" actId="1076"/>
          <ac:spMkLst>
            <pc:docMk/>
            <pc:sldMk cId="3361030486" sldId="721"/>
            <ac:spMk id="8" creationId="{72CECFB9-4C70-EE75-17D9-EDE1D7631550}"/>
          </ac:spMkLst>
        </pc:spChg>
        <pc:spChg chg="mod">
          <ac:chgData name="Springer, Agee" userId="c70aae34-03cc-4ca4-9dc9-ab0f1f0f7e1f" providerId="ADAL" clId="{0E9CCEE9-C03C-4754-A6BD-FA5793B396ED}" dt="2024-06-03T01:48:59.367" v="15032" actId="1076"/>
          <ac:spMkLst>
            <pc:docMk/>
            <pc:sldMk cId="3361030486" sldId="721"/>
            <ac:spMk id="10" creationId="{E7F66AFD-2533-5117-0B66-769FE7B6926F}"/>
          </ac:spMkLst>
        </pc:spChg>
        <pc:spChg chg="add del mod">
          <ac:chgData name="Springer, Agee" userId="c70aae34-03cc-4ca4-9dc9-ab0f1f0f7e1f" providerId="ADAL" clId="{0E9CCEE9-C03C-4754-A6BD-FA5793B396ED}" dt="2024-06-03T01:49:33.590" v="15035" actId="1076"/>
          <ac:spMkLst>
            <pc:docMk/>
            <pc:sldMk cId="3361030486" sldId="721"/>
            <ac:spMk id="11" creationId="{02729A50-F0FC-16D8-DF86-7D739A470297}"/>
          </ac:spMkLst>
        </pc:spChg>
        <pc:spChg chg="mod">
          <ac:chgData name="Springer, Agee" userId="c70aae34-03cc-4ca4-9dc9-ab0f1f0f7e1f" providerId="ADAL" clId="{0E9CCEE9-C03C-4754-A6BD-FA5793B396ED}" dt="2024-06-03T01:49:26.092" v="15034" actId="1076"/>
          <ac:spMkLst>
            <pc:docMk/>
            <pc:sldMk cId="3361030486" sldId="721"/>
            <ac:spMk id="12" creationId="{9F2DD110-AA6D-3449-62F0-CF6F83B3B7A1}"/>
          </ac:spMkLst>
        </pc:spChg>
        <pc:spChg chg="mod">
          <ac:chgData name="Springer, Agee" userId="c70aae34-03cc-4ca4-9dc9-ab0f1f0f7e1f" providerId="ADAL" clId="{0E9CCEE9-C03C-4754-A6BD-FA5793B396ED}" dt="2024-06-03T01:49:10.168" v="15033" actId="1076"/>
          <ac:spMkLst>
            <pc:docMk/>
            <pc:sldMk cId="3361030486" sldId="721"/>
            <ac:spMk id="13" creationId="{CB6D347A-AB82-2D91-9F65-20AD5323AE15}"/>
          </ac:spMkLst>
        </pc:spChg>
        <pc:spChg chg="add mod">
          <ac:chgData name="Springer, Agee" userId="c70aae34-03cc-4ca4-9dc9-ab0f1f0f7e1f" providerId="ADAL" clId="{0E9CCEE9-C03C-4754-A6BD-FA5793B396ED}" dt="2024-06-03T01:48:43.174" v="15031" actId="1076"/>
          <ac:spMkLst>
            <pc:docMk/>
            <pc:sldMk cId="3361030486" sldId="721"/>
            <ac:spMk id="63" creationId="{953A5D01-830B-B075-E429-7077E9A74BD3}"/>
          </ac:spMkLst>
        </pc:spChg>
        <pc:cxnChg chg="mod">
          <ac:chgData name="Springer, Agee" userId="c70aae34-03cc-4ca4-9dc9-ab0f1f0f7e1f" providerId="ADAL" clId="{0E9CCEE9-C03C-4754-A6BD-FA5793B396ED}" dt="2024-06-03T01:49:33.590" v="15035" actId="1076"/>
          <ac:cxnSpMkLst>
            <pc:docMk/>
            <pc:sldMk cId="3361030486" sldId="721"/>
            <ac:cxnSpMk id="19" creationId="{CE4778CA-079B-6EDD-1FA7-7A632DC32B94}"/>
          </ac:cxnSpMkLst>
        </pc:cxnChg>
        <pc:cxnChg chg="mod">
          <ac:chgData name="Springer, Agee" userId="c70aae34-03cc-4ca4-9dc9-ab0f1f0f7e1f" providerId="ADAL" clId="{0E9CCEE9-C03C-4754-A6BD-FA5793B396ED}" dt="2024-06-03T01:49:26.092" v="15034" actId="1076"/>
          <ac:cxnSpMkLst>
            <pc:docMk/>
            <pc:sldMk cId="3361030486" sldId="721"/>
            <ac:cxnSpMk id="21" creationId="{68C01843-DC24-A200-A03B-6EF98ABDC0CD}"/>
          </ac:cxnSpMkLst>
        </pc:cxnChg>
        <pc:cxnChg chg="mod">
          <ac:chgData name="Springer, Agee" userId="c70aae34-03cc-4ca4-9dc9-ab0f1f0f7e1f" providerId="ADAL" clId="{0E9CCEE9-C03C-4754-A6BD-FA5793B396ED}" dt="2024-06-03T01:49:10.168" v="15033" actId="1076"/>
          <ac:cxnSpMkLst>
            <pc:docMk/>
            <pc:sldMk cId="3361030486" sldId="721"/>
            <ac:cxnSpMk id="23" creationId="{BB0ACEBD-F350-9BA4-68DB-0D4174B53959}"/>
          </ac:cxnSpMkLst>
        </pc:cxnChg>
        <pc:cxnChg chg="mod">
          <ac:chgData name="Springer, Agee" userId="c70aae34-03cc-4ca4-9dc9-ab0f1f0f7e1f" providerId="ADAL" clId="{0E9CCEE9-C03C-4754-A6BD-FA5793B396ED}" dt="2024-06-03T01:48:59.367" v="15032" actId="1076"/>
          <ac:cxnSpMkLst>
            <pc:docMk/>
            <pc:sldMk cId="3361030486" sldId="721"/>
            <ac:cxnSpMk id="25" creationId="{AC9D1849-EA26-8C16-5587-51058B92BCB6}"/>
          </ac:cxnSpMkLst>
        </pc:cxnChg>
        <pc:cxnChg chg="mod">
          <ac:chgData name="Springer, Agee" userId="c70aae34-03cc-4ca4-9dc9-ab0f1f0f7e1f" providerId="ADAL" clId="{0E9CCEE9-C03C-4754-A6BD-FA5793B396ED}" dt="2024-06-03T01:49:26.092" v="15034" actId="1076"/>
          <ac:cxnSpMkLst>
            <pc:docMk/>
            <pc:sldMk cId="3361030486" sldId="721"/>
            <ac:cxnSpMk id="27" creationId="{9A7C86BA-D9F8-8B8B-FA79-5EF2E7026FD5}"/>
          </ac:cxnSpMkLst>
        </pc:cxnChg>
        <pc:cxnChg chg="mod">
          <ac:chgData name="Springer, Agee" userId="c70aae34-03cc-4ca4-9dc9-ab0f1f0f7e1f" providerId="ADAL" clId="{0E9CCEE9-C03C-4754-A6BD-FA5793B396ED}" dt="2024-06-03T01:49:10.168" v="15033" actId="1076"/>
          <ac:cxnSpMkLst>
            <pc:docMk/>
            <pc:sldMk cId="3361030486" sldId="721"/>
            <ac:cxnSpMk id="35" creationId="{E52EA6AA-1D9C-60F7-C36B-890AD4A46F6C}"/>
          </ac:cxnSpMkLst>
        </pc:cxnChg>
        <pc:cxnChg chg="add del mod">
          <ac:chgData name="Springer, Agee" userId="c70aae34-03cc-4ca4-9dc9-ab0f1f0f7e1f" providerId="ADAL" clId="{0E9CCEE9-C03C-4754-A6BD-FA5793B396ED}" dt="2024-06-03T01:47:22.441" v="15022" actId="478"/>
          <ac:cxnSpMkLst>
            <pc:docMk/>
            <pc:sldMk cId="3361030486" sldId="721"/>
            <ac:cxnSpMk id="37" creationId="{5192565D-23A3-D2F9-8344-8BA21E8ACCBF}"/>
          </ac:cxnSpMkLst>
        </pc:cxnChg>
        <pc:cxnChg chg="add mod">
          <ac:chgData name="Springer, Agee" userId="c70aae34-03cc-4ca4-9dc9-ab0f1f0f7e1f" providerId="ADAL" clId="{0E9CCEE9-C03C-4754-A6BD-FA5793B396ED}" dt="2024-06-03T01:48:59.367" v="15032" actId="1076"/>
          <ac:cxnSpMkLst>
            <pc:docMk/>
            <pc:sldMk cId="3361030486" sldId="721"/>
            <ac:cxnSpMk id="65" creationId="{9D9377CE-2D76-3348-6662-916846D22592}"/>
          </ac:cxnSpMkLst>
        </pc:cxnChg>
        <pc:cxnChg chg="add mod">
          <ac:chgData name="Springer, Agee" userId="c70aae34-03cc-4ca4-9dc9-ab0f1f0f7e1f" providerId="ADAL" clId="{0E9CCEE9-C03C-4754-A6BD-FA5793B396ED}" dt="2024-06-03T01:49:33.590" v="15035" actId="1076"/>
          <ac:cxnSpMkLst>
            <pc:docMk/>
            <pc:sldMk cId="3361030486" sldId="721"/>
            <ac:cxnSpMk id="79" creationId="{A9AB8AF1-FB1D-5323-2AF2-E77454D4FE8F}"/>
          </ac:cxnSpMkLst>
        </pc:cxnChg>
      </pc:sldChg>
      <pc:sldChg chg="modSp new add del mod ord">
        <pc:chgData name="Springer, Agee" userId="c70aae34-03cc-4ca4-9dc9-ab0f1f0f7e1f" providerId="ADAL" clId="{0E9CCEE9-C03C-4754-A6BD-FA5793B396ED}" dt="2024-06-02T17:42:44.652" v="12358" actId="20578"/>
        <pc:sldMkLst>
          <pc:docMk/>
          <pc:sldMk cId="922998479" sldId="722"/>
        </pc:sldMkLst>
        <pc:spChg chg="mod">
          <ac:chgData name="Springer, Agee" userId="c70aae34-03cc-4ca4-9dc9-ab0f1f0f7e1f" providerId="ADAL" clId="{0E9CCEE9-C03C-4754-A6BD-FA5793B396ED}" dt="2024-06-02T17:42:44.465" v="12357" actId="207"/>
          <ac:spMkLst>
            <pc:docMk/>
            <pc:sldMk cId="922998479" sldId="722"/>
            <ac:spMk id="2" creationId="{0C13ACCF-FE36-A5D9-D17E-B48F548CC2A7}"/>
          </ac:spMkLst>
        </pc:spChg>
        <pc:spChg chg="mod">
          <ac:chgData name="Springer, Agee" userId="c70aae34-03cc-4ca4-9dc9-ab0f1f0f7e1f" providerId="ADAL" clId="{0E9CCEE9-C03C-4754-A6BD-FA5793B396ED}" dt="2024-06-02T17:42:44.303" v="12356" actId="20577"/>
          <ac:spMkLst>
            <pc:docMk/>
            <pc:sldMk cId="922998479" sldId="722"/>
            <ac:spMk id="3" creationId="{6EF60495-C318-B8F8-FFA4-5483D51EB917}"/>
          </ac:spMkLst>
        </pc:spChg>
      </pc:sldChg>
      <pc:sldChg chg="delSp modSp add del mod">
        <pc:chgData name="Springer, Agee" userId="c70aae34-03cc-4ca4-9dc9-ab0f1f0f7e1f" providerId="ADAL" clId="{0E9CCEE9-C03C-4754-A6BD-FA5793B396ED}" dt="2024-06-02T02:56:58.184" v="11852" actId="47"/>
        <pc:sldMkLst>
          <pc:docMk/>
          <pc:sldMk cId="3385730660" sldId="722"/>
        </pc:sldMkLst>
        <pc:spChg chg="del">
          <ac:chgData name="Springer, Agee" userId="c70aae34-03cc-4ca4-9dc9-ab0f1f0f7e1f" providerId="ADAL" clId="{0E9CCEE9-C03C-4754-A6BD-FA5793B396ED}" dt="2024-06-02T02:56:10.750" v="11851" actId="478"/>
          <ac:spMkLst>
            <pc:docMk/>
            <pc:sldMk cId="3385730660" sldId="722"/>
            <ac:spMk id="3" creationId="{7AE3920E-3B14-5FC8-CE56-35D175C23392}"/>
          </ac:spMkLst>
        </pc:spChg>
        <pc:spChg chg="mod">
          <ac:chgData name="Springer, Agee" userId="c70aae34-03cc-4ca4-9dc9-ab0f1f0f7e1f" providerId="ADAL" clId="{0E9CCEE9-C03C-4754-A6BD-FA5793B396ED}" dt="2024-06-02T02:55:45.688" v="11849" actId="20577"/>
          <ac:spMkLst>
            <pc:docMk/>
            <pc:sldMk cId="3385730660" sldId="722"/>
            <ac:spMk id="9" creationId="{82DDB8F8-BD8D-5E53-95C1-D6363DB0D33F}"/>
          </ac:spMkLst>
        </pc:spChg>
        <pc:spChg chg="del">
          <ac:chgData name="Springer, Agee" userId="c70aae34-03cc-4ca4-9dc9-ab0f1f0f7e1f" providerId="ADAL" clId="{0E9CCEE9-C03C-4754-A6BD-FA5793B396ED}" dt="2024-06-02T02:56:07.968" v="11850" actId="478"/>
          <ac:spMkLst>
            <pc:docMk/>
            <pc:sldMk cId="3385730660" sldId="722"/>
            <ac:spMk id="11" creationId="{F8B953D8-0DF8-FD76-D28B-83AA2AC11F8A}"/>
          </ac:spMkLst>
        </pc:spChg>
      </pc:sldChg>
      <pc:sldChg chg="modSp new del mod">
        <pc:chgData name="Springer, Agee" userId="c70aae34-03cc-4ca4-9dc9-ab0f1f0f7e1f" providerId="ADAL" clId="{0E9CCEE9-C03C-4754-A6BD-FA5793B396ED}" dt="2024-06-02T18:42:57.385" v="12382" actId="47"/>
        <pc:sldMkLst>
          <pc:docMk/>
          <pc:sldMk cId="3197714473" sldId="723"/>
        </pc:sldMkLst>
        <pc:spChg chg="mod">
          <ac:chgData name="Springer, Agee" userId="c70aae34-03cc-4ca4-9dc9-ab0f1f0f7e1f" providerId="ADAL" clId="{0E9CCEE9-C03C-4754-A6BD-FA5793B396ED}" dt="2024-06-02T18:42:53.607" v="12381" actId="1076"/>
          <ac:spMkLst>
            <pc:docMk/>
            <pc:sldMk cId="3197714473" sldId="723"/>
            <ac:spMk id="2" creationId="{94AB54FC-05C2-6C2E-EA7E-F2DDAD7A354C}"/>
          </ac:spMkLst>
        </pc:spChg>
      </pc:sldChg>
      <pc:sldChg chg="modSp new mod">
        <pc:chgData name="Springer, Agee" userId="c70aae34-03cc-4ca4-9dc9-ab0f1f0f7e1f" providerId="ADAL" clId="{0E9CCEE9-C03C-4754-A6BD-FA5793B396ED}" dt="2024-06-02T18:43:33.335" v="12447" actId="207"/>
        <pc:sldMkLst>
          <pc:docMk/>
          <pc:sldMk cId="3914565307" sldId="723"/>
        </pc:sldMkLst>
        <pc:spChg chg="mod">
          <ac:chgData name="Springer, Agee" userId="c70aae34-03cc-4ca4-9dc9-ab0f1f0f7e1f" providerId="ADAL" clId="{0E9CCEE9-C03C-4754-A6BD-FA5793B396ED}" dt="2024-06-02T18:43:33.335" v="12447" actId="207"/>
          <ac:spMkLst>
            <pc:docMk/>
            <pc:sldMk cId="3914565307" sldId="723"/>
            <ac:spMk id="2" creationId="{FC7943B3-D8ED-6558-12A1-0AB9B3759760}"/>
          </ac:spMkLst>
        </pc:spChg>
        <pc:spChg chg="mod">
          <ac:chgData name="Springer, Agee" userId="c70aae34-03cc-4ca4-9dc9-ab0f1f0f7e1f" providerId="ADAL" clId="{0E9CCEE9-C03C-4754-A6BD-FA5793B396ED}" dt="2024-06-02T18:43:24.919" v="12446" actId="20577"/>
          <ac:spMkLst>
            <pc:docMk/>
            <pc:sldMk cId="3914565307" sldId="723"/>
            <ac:spMk id="3" creationId="{AE6A0E23-2C69-46A9-2EF1-7D33AA6459B3}"/>
          </ac:spMkLst>
        </pc:spChg>
      </pc:sldChg>
      <pc:sldChg chg="modSp add mod">
        <pc:chgData name="Springer, Agee" userId="c70aae34-03cc-4ca4-9dc9-ab0f1f0f7e1f" providerId="ADAL" clId="{0E9CCEE9-C03C-4754-A6BD-FA5793B396ED}" dt="2024-06-02T18:43:56.089" v="12463" actId="20577"/>
        <pc:sldMkLst>
          <pc:docMk/>
          <pc:sldMk cId="3923823937" sldId="724"/>
        </pc:sldMkLst>
        <pc:spChg chg="mod">
          <ac:chgData name="Springer, Agee" userId="c70aae34-03cc-4ca4-9dc9-ab0f1f0f7e1f" providerId="ADAL" clId="{0E9CCEE9-C03C-4754-A6BD-FA5793B396ED}" dt="2024-06-02T18:43:49.892" v="12457" actId="20577"/>
          <ac:spMkLst>
            <pc:docMk/>
            <pc:sldMk cId="3923823937" sldId="724"/>
            <ac:spMk id="2" creationId="{FC7943B3-D8ED-6558-12A1-0AB9B3759760}"/>
          </ac:spMkLst>
        </pc:spChg>
        <pc:spChg chg="mod">
          <ac:chgData name="Springer, Agee" userId="c70aae34-03cc-4ca4-9dc9-ab0f1f0f7e1f" providerId="ADAL" clId="{0E9CCEE9-C03C-4754-A6BD-FA5793B396ED}" dt="2024-06-02T18:43:56.089" v="12463" actId="20577"/>
          <ac:spMkLst>
            <pc:docMk/>
            <pc:sldMk cId="3923823937" sldId="724"/>
            <ac:spMk id="3" creationId="{AE6A0E23-2C69-46A9-2EF1-7D33AA6459B3}"/>
          </ac:spMkLst>
        </pc:spChg>
      </pc:sldChg>
      <pc:sldChg chg="modSp new mod">
        <pc:chgData name="Springer, Agee" userId="c70aae34-03cc-4ca4-9dc9-ab0f1f0f7e1f" providerId="ADAL" clId="{0E9CCEE9-C03C-4754-A6BD-FA5793B396ED}" dt="2024-06-03T02:03:29.216" v="15042" actId="20577"/>
        <pc:sldMkLst>
          <pc:docMk/>
          <pc:sldMk cId="3084763849" sldId="725"/>
        </pc:sldMkLst>
        <pc:spChg chg="mod">
          <ac:chgData name="Springer, Agee" userId="c70aae34-03cc-4ca4-9dc9-ab0f1f0f7e1f" providerId="ADAL" clId="{0E9CCEE9-C03C-4754-A6BD-FA5793B396ED}" dt="2024-06-02T18:44:27.722" v="12525" actId="20577"/>
          <ac:spMkLst>
            <pc:docMk/>
            <pc:sldMk cId="3084763849" sldId="725"/>
            <ac:spMk id="2" creationId="{59A51C66-B5CD-46F9-E6B5-D36426D8D204}"/>
          </ac:spMkLst>
        </pc:spChg>
        <pc:spChg chg="mod">
          <ac:chgData name="Springer, Agee" userId="c70aae34-03cc-4ca4-9dc9-ab0f1f0f7e1f" providerId="ADAL" clId="{0E9CCEE9-C03C-4754-A6BD-FA5793B396ED}" dt="2024-06-03T02:03:29.216" v="15042" actId="20577"/>
          <ac:spMkLst>
            <pc:docMk/>
            <pc:sldMk cId="3084763849" sldId="725"/>
            <ac:spMk id="3" creationId="{E2802513-CD22-6FF2-CAC3-9986F190F581}"/>
          </ac:spMkLst>
        </pc:spChg>
      </pc:sldChg>
      <pc:sldChg chg="modSp add del mod">
        <pc:chgData name="Springer, Agee" userId="c70aae34-03cc-4ca4-9dc9-ab0f1f0f7e1f" providerId="ADAL" clId="{0E9CCEE9-C03C-4754-A6BD-FA5793B396ED}" dt="2024-06-02T19:14:28.210" v="13677" actId="47"/>
        <pc:sldMkLst>
          <pc:docMk/>
          <pc:sldMk cId="3236112253" sldId="726"/>
        </pc:sldMkLst>
        <pc:spChg chg="mod">
          <ac:chgData name="Springer, Agee" userId="c70aae34-03cc-4ca4-9dc9-ab0f1f0f7e1f" providerId="ADAL" clId="{0E9CCEE9-C03C-4754-A6BD-FA5793B396ED}" dt="2024-06-02T19:12:44.681" v="13665" actId="20577"/>
          <ac:spMkLst>
            <pc:docMk/>
            <pc:sldMk cId="3236112253" sldId="726"/>
            <ac:spMk id="5" creationId="{04CA3CDF-F8CF-EDC6-644F-FF946271342D}"/>
          </ac:spMkLst>
        </pc:spChg>
        <pc:spChg chg="mod">
          <ac:chgData name="Springer, Agee" userId="c70aae34-03cc-4ca4-9dc9-ab0f1f0f7e1f" providerId="ADAL" clId="{0E9CCEE9-C03C-4754-A6BD-FA5793B396ED}" dt="2024-06-02T19:12:56.061" v="13676" actId="20577"/>
          <ac:spMkLst>
            <pc:docMk/>
            <pc:sldMk cId="3236112253" sldId="726"/>
            <ac:spMk id="6" creationId="{F7ED71E1-1E4D-4C60-FA57-EF6A69D5D4B9}"/>
          </ac:spMkLst>
        </pc:spChg>
      </pc:sldChg>
      <pc:sldChg chg="addSp delSp modSp add mod delAnim modAnim">
        <pc:chgData name="Springer, Agee" userId="c70aae34-03cc-4ca4-9dc9-ab0f1f0f7e1f" providerId="ADAL" clId="{0E9CCEE9-C03C-4754-A6BD-FA5793B396ED}" dt="2024-06-03T02:03:47.094" v="15051" actId="20577"/>
        <pc:sldMkLst>
          <pc:docMk/>
          <pc:sldMk cId="4257927680" sldId="726"/>
        </pc:sldMkLst>
        <pc:spChg chg="mod">
          <ac:chgData name="Springer, Agee" userId="c70aae34-03cc-4ca4-9dc9-ab0f1f0f7e1f" providerId="ADAL" clId="{0E9CCEE9-C03C-4754-A6BD-FA5793B396ED}" dt="2024-06-03T02:03:47.094" v="15051" actId="20577"/>
          <ac:spMkLst>
            <pc:docMk/>
            <pc:sldMk cId="4257927680" sldId="726"/>
            <ac:spMk id="3" creationId="{CC53BEA2-0BFB-B61B-6AD3-5C13402D98B2}"/>
          </ac:spMkLst>
        </pc:spChg>
        <pc:spChg chg="mod">
          <ac:chgData name="Springer, Agee" userId="c70aae34-03cc-4ca4-9dc9-ab0f1f0f7e1f" providerId="ADAL" clId="{0E9CCEE9-C03C-4754-A6BD-FA5793B396ED}" dt="2024-06-02T19:24:59.541" v="13988" actId="207"/>
          <ac:spMkLst>
            <pc:docMk/>
            <pc:sldMk cId="4257927680" sldId="726"/>
            <ac:spMk id="5" creationId="{04CA3CDF-F8CF-EDC6-644F-FF946271342D}"/>
          </ac:spMkLst>
        </pc:spChg>
        <pc:spChg chg="mod">
          <ac:chgData name="Springer, Agee" userId="c70aae34-03cc-4ca4-9dc9-ab0f1f0f7e1f" providerId="ADAL" clId="{0E9CCEE9-C03C-4754-A6BD-FA5793B396ED}" dt="2024-06-02T19:19:37.511" v="13855" actId="20577"/>
          <ac:spMkLst>
            <pc:docMk/>
            <pc:sldMk cId="4257927680" sldId="726"/>
            <ac:spMk id="6" creationId="{F7ED71E1-1E4D-4C60-FA57-EF6A69D5D4B9}"/>
          </ac:spMkLst>
        </pc:spChg>
        <pc:spChg chg="del">
          <ac:chgData name="Springer, Agee" userId="c70aae34-03cc-4ca4-9dc9-ab0f1f0f7e1f" providerId="ADAL" clId="{0E9CCEE9-C03C-4754-A6BD-FA5793B396ED}" dt="2024-06-02T19:27:23.353" v="13995" actId="478"/>
          <ac:spMkLst>
            <pc:docMk/>
            <pc:sldMk cId="4257927680" sldId="726"/>
            <ac:spMk id="25" creationId="{A012484B-0304-8C22-F25C-E7843E6A6FB1}"/>
          </ac:spMkLst>
        </pc:spChg>
        <pc:picChg chg="add mod ord">
          <ac:chgData name="Springer, Agee" userId="c70aae34-03cc-4ca4-9dc9-ab0f1f0f7e1f" providerId="ADAL" clId="{0E9CCEE9-C03C-4754-A6BD-FA5793B396ED}" dt="2024-06-02T19:27:17.541" v="13993" actId="167"/>
          <ac:picMkLst>
            <pc:docMk/>
            <pc:sldMk cId="4257927680" sldId="726"/>
            <ac:picMk id="7" creationId="{FCEA8581-E861-5986-B132-1479DABBA4DE}"/>
          </ac:picMkLst>
        </pc:picChg>
        <pc:picChg chg="del">
          <ac:chgData name="Springer, Agee" userId="c70aae34-03cc-4ca4-9dc9-ab0f1f0f7e1f" providerId="ADAL" clId="{0E9CCEE9-C03C-4754-A6BD-FA5793B396ED}" dt="2024-06-02T19:27:21.169" v="13994" actId="478"/>
          <ac:picMkLst>
            <pc:docMk/>
            <pc:sldMk cId="4257927680" sldId="726"/>
            <ac:picMk id="38" creationId="{DCE410DB-7AC1-9CC9-D13D-ABF37D220BBC}"/>
          </ac:picMkLst>
        </pc:picChg>
      </pc:sldChg>
      <pc:sldChg chg="new del">
        <pc:chgData name="Springer, Agee" userId="c70aae34-03cc-4ca4-9dc9-ab0f1f0f7e1f" providerId="ADAL" clId="{0E9CCEE9-C03C-4754-A6BD-FA5793B396ED}" dt="2024-06-02T19:40:56.078" v="14311" actId="680"/>
        <pc:sldMkLst>
          <pc:docMk/>
          <pc:sldMk cId="3852007496" sldId="727"/>
        </pc:sldMkLst>
      </pc:sldChg>
    </pc:docChg>
  </pc:docChgLst>
  <pc:docChgLst>
    <pc:chgData name="Springer, Agee" userId="c70aae34-03cc-4ca4-9dc9-ab0f1f0f7e1f" providerId="ADAL" clId="{848C2316-0557-4188-87F9-4E49BF3621BA}"/>
    <pc:docChg chg="undo custSel addSld delSld modSld sldOrd delSection modSection">
      <pc:chgData name="Springer, Agee" userId="c70aae34-03cc-4ca4-9dc9-ab0f1f0f7e1f" providerId="ADAL" clId="{848C2316-0557-4188-87F9-4E49BF3621BA}" dt="2024-08-17T01:38:38.506" v="332" actId="13926"/>
      <pc:docMkLst>
        <pc:docMk/>
      </pc:docMkLst>
      <pc:sldChg chg="modSp mod">
        <pc:chgData name="Springer, Agee" userId="c70aae34-03cc-4ca4-9dc9-ab0f1f0f7e1f" providerId="ADAL" clId="{848C2316-0557-4188-87F9-4E49BF3621BA}" dt="2024-08-17T01:38:38.506" v="332" actId="13926"/>
        <pc:sldMkLst>
          <pc:docMk/>
          <pc:sldMk cId="32156314" sldId="671"/>
        </pc:sldMkLst>
        <pc:spChg chg="mod">
          <ac:chgData name="Springer, Agee" userId="c70aae34-03cc-4ca4-9dc9-ab0f1f0f7e1f" providerId="ADAL" clId="{848C2316-0557-4188-87F9-4E49BF3621BA}" dt="2024-08-17T01:38:38.506" v="332" actId="13926"/>
          <ac:spMkLst>
            <pc:docMk/>
            <pc:sldMk cId="32156314" sldId="671"/>
            <ac:spMk id="4" creationId="{71B380C9-83F4-13B7-773B-9880F0F13E5F}"/>
          </ac:spMkLst>
        </pc:spChg>
      </pc:sldChg>
      <pc:sldChg chg="modSp mod">
        <pc:chgData name="Springer, Agee" userId="c70aae34-03cc-4ca4-9dc9-ab0f1f0f7e1f" providerId="ADAL" clId="{848C2316-0557-4188-87F9-4E49BF3621BA}" dt="2024-08-12T16:27:22.543" v="13" actId="20577"/>
        <pc:sldMkLst>
          <pc:docMk/>
          <pc:sldMk cId="3334456927" sldId="681"/>
        </pc:sldMkLst>
        <pc:spChg chg="mod">
          <ac:chgData name="Springer, Agee" userId="c70aae34-03cc-4ca4-9dc9-ab0f1f0f7e1f" providerId="ADAL" clId="{848C2316-0557-4188-87F9-4E49BF3621BA}" dt="2024-08-12T16:27:22.543" v="13" actId="20577"/>
          <ac:spMkLst>
            <pc:docMk/>
            <pc:sldMk cId="3334456927" sldId="681"/>
            <ac:spMk id="3" creationId="{7B80D3AA-37C2-98C8-2D2E-2364F4776321}"/>
          </ac:spMkLst>
        </pc:spChg>
      </pc:sldChg>
      <pc:sldChg chg="del">
        <pc:chgData name="Springer, Agee" userId="c70aae34-03cc-4ca4-9dc9-ab0f1f0f7e1f" providerId="ADAL" clId="{848C2316-0557-4188-87F9-4E49BF3621BA}" dt="2024-08-12T16:27:46.988" v="16" actId="47"/>
        <pc:sldMkLst>
          <pc:docMk/>
          <pc:sldMk cId="1918912198" sldId="692"/>
        </pc:sldMkLst>
      </pc:sldChg>
      <pc:sldChg chg="del">
        <pc:chgData name="Springer, Agee" userId="c70aae34-03cc-4ca4-9dc9-ab0f1f0f7e1f" providerId="ADAL" clId="{848C2316-0557-4188-87F9-4E49BF3621BA}" dt="2024-08-12T16:27:46.988" v="16" actId="47"/>
        <pc:sldMkLst>
          <pc:docMk/>
          <pc:sldMk cId="4244253101" sldId="693"/>
        </pc:sldMkLst>
      </pc:sldChg>
      <pc:sldChg chg="modSp mod">
        <pc:chgData name="Springer, Agee" userId="c70aae34-03cc-4ca4-9dc9-ab0f1f0f7e1f" providerId="ADAL" clId="{848C2316-0557-4188-87F9-4E49BF3621BA}" dt="2024-08-17T01:24:02.753" v="46" actId="207"/>
        <pc:sldMkLst>
          <pc:docMk/>
          <pc:sldMk cId="2563174284" sldId="707"/>
        </pc:sldMkLst>
        <pc:spChg chg="mod">
          <ac:chgData name="Springer, Agee" userId="c70aae34-03cc-4ca4-9dc9-ab0f1f0f7e1f" providerId="ADAL" clId="{848C2316-0557-4188-87F9-4E49BF3621BA}" dt="2024-08-17T01:24:02.753" v="46" actId="207"/>
          <ac:spMkLst>
            <pc:docMk/>
            <pc:sldMk cId="2563174284" sldId="707"/>
            <ac:spMk id="5" creationId="{04CA3CDF-F8CF-EDC6-644F-FF946271342D}"/>
          </ac:spMkLst>
        </pc:spChg>
      </pc:sldChg>
      <pc:sldChg chg="del">
        <pc:chgData name="Springer, Agee" userId="c70aae34-03cc-4ca4-9dc9-ab0f1f0f7e1f" providerId="ADAL" clId="{848C2316-0557-4188-87F9-4E49BF3621BA}" dt="2024-08-12T16:27:31.188" v="14" actId="47"/>
        <pc:sldMkLst>
          <pc:docMk/>
          <pc:sldMk cId="2106512008" sldId="708"/>
        </pc:sldMkLst>
      </pc:sldChg>
      <pc:sldChg chg="del">
        <pc:chgData name="Springer, Agee" userId="c70aae34-03cc-4ca4-9dc9-ab0f1f0f7e1f" providerId="ADAL" clId="{848C2316-0557-4188-87F9-4E49BF3621BA}" dt="2024-08-12T16:27:31.188" v="14" actId="47"/>
        <pc:sldMkLst>
          <pc:docMk/>
          <pc:sldMk cId="387380813" sldId="709"/>
        </pc:sldMkLst>
      </pc:sldChg>
      <pc:sldChg chg="del">
        <pc:chgData name="Springer, Agee" userId="c70aae34-03cc-4ca4-9dc9-ab0f1f0f7e1f" providerId="ADAL" clId="{848C2316-0557-4188-87F9-4E49BF3621BA}" dt="2024-08-12T16:27:46.988" v="16" actId="47"/>
        <pc:sldMkLst>
          <pc:docMk/>
          <pc:sldMk cId="2542656520" sldId="710"/>
        </pc:sldMkLst>
      </pc:sldChg>
      <pc:sldChg chg="del">
        <pc:chgData name="Springer, Agee" userId="c70aae34-03cc-4ca4-9dc9-ab0f1f0f7e1f" providerId="ADAL" clId="{848C2316-0557-4188-87F9-4E49BF3621BA}" dt="2024-08-12T16:27:46.988" v="16" actId="47"/>
        <pc:sldMkLst>
          <pc:docMk/>
          <pc:sldMk cId="3117100509" sldId="711"/>
        </pc:sldMkLst>
      </pc:sldChg>
      <pc:sldChg chg="del">
        <pc:chgData name="Springer, Agee" userId="c70aae34-03cc-4ca4-9dc9-ab0f1f0f7e1f" providerId="ADAL" clId="{848C2316-0557-4188-87F9-4E49BF3621BA}" dt="2024-08-12T16:27:46.988" v="16" actId="47"/>
        <pc:sldMkLst>
          <pc:docMk/>
          <pc:sldMk cId="4219522364" sldId="712"/>
        </pc:sldMkLst>
      </pc:sldChg>
      <pc:sldChg chg="del">
        <pc:chgData name="Springer, Agee" userId="c70aae34-03cc-4ca4-9dc9-ab0f1f0f7e1f" providerId="ADAL" clId="{848C2316-0557-4188-87F9-4E49BF3621BA}" dt="2024-08-12T16:27:46.988" v="16" actId="47"/>
        <pc:sldMkLst>
          <pc:docMk/>
          <pc:sldMk cId="1564464897" sldId="713"/>
        </pc:sldMkLst>
      </pc:sldChg>
      <pc:sldChg chg="del">
        <pc:chgData name="Springer, Agee" userId="c70aae34-03cc-4ca4-9dc9-ab0f1f0f7e1f" providerId="ADAL" clId="{848C2316-0557-4188-87F9-4E49BF3621BA}" dt="2024-08-12T16:27:46.988" v="16" actId="47"/>
        <pc:sldMkLst>
          <pc:docMk/>
          <pc:sldMk cId="1064636763" sldId="714"/>
        </pc:sldMkLst>
      </pc:sldChg>
      <pc:sldChg chg="del">
        <pc:chgData name="Springer, Agee" userId="c70aae34-03cc-4ca4-9dc9-ab0f1f0f7e1f" providerId="ADAL" clId="{848C2316-0557-4188-87F9-4E49BF3621BA}" dt="2024-08-12T16:27:46.988" v="16" actId="47"/>
        <pc:sldMkLst>
          <pc:docMk/>
          <pc:sldMk cId="3642335404" sldId="715"/>
        </pc:sldMkLst>
      </pc:sldChg>
      <pc:sldChg chg="del">
        <pc:chgData name="Springer, Agee" userId="c70aae34-03cc-4ca4-9dc9-ab0f1f0f7e1f" providerId="ADAL" clId="{848C2316-0557-4188-87F9-4E49BF3621BA}" dt="2024-08-12T16:27:46.988" v="16" actId="47"/>
        <pc:sldMkLst>
          <pc:docMk/>
          <pc:sldMk cId="3789663238" sldId="716"/>
        </pc:sldMkLst>
      </pc:sldChg>
      <pc:sldChg chg="del">
        <pc:chgData name="Springer, Agee" userId="c70aae34-03cc-4ca4-9dc9-ab0f1f0f7e1f" providerId="ADAL" clId="{848C2316-0557-4188-87F9-4E49BF3621BA}" dt="2024-08-12T16:27:46.988" v="16" actId="47"/>
        <pc:sldMkLst>
          <pc:docMk/>
          <pc:sldMk cId="359755765" sldId="717"/>
        </pc:sldMkLst>
      </pc:sldChg>
      <pc:sldChg chg="del">
        <pc:chgData name="Springer, Agee" userId="c70aae34-03cc-4ca4-9dc9-ab0f1f0f7e1f" providerId="ADAL" clId="{848C2316-0557-4188-87F9-4E49BF3621BA}" dt="2024-08-12T16:27:46.988" v="16" actId="47"/>
        <pc:sldMkLst>
          <pc:docMk/>
          <pc:sldMk cId="546163892" sldId="718"/>
        </pc:sldMkLst>
      </pc:sldChg>
      <pc:sldChg chg="del">
        <pc:chgData name="Springer, Agee" userId="c70aae34-03cc-4ca4-9dc9-ab0f1f0f7e1f" providerId="ADAL" clId="{848C2316-0557-4188-87F9-4E49BF3621BA}" dt="2024-08-12T16:27:46.988" v="16" actId="47"/>
        <pc:sldMkLst>
          <pc:docMk/>
          <pc:sldMk cId="1203831163" sldId="719"/>
        </pc:sldMkLst>
      </pc:sldChg>
      <pc:sldChg chg="del">
        <pc:chgData name="Springer, Agee" userId="c70aae34-03cc-4ca4-9dc9-ab0f1f0f7e1f" providerId="ADAL" clId="{848C2316-0557-4188-87F9-4E49BF3621BA}" dt="2024-08-12T16:27:46.988" v="16" actId="47"/>
        <pc:sldMkLst>
          <pc:docMk/>
          <pc:sldMk cId="4254320335" sldId="720"/>
        </pc:sldMkLst>
      </pc:sldChg>
      <pc:sldChg chg="del">
        <pc:chgData name="Springer, Agee" userId="c70aae34-03cc-4ca4-9dc9-ab0f1f0f7e1f" providerId="ADAL" clId="{848C2316-0557-4188-87F9-4E49BF3621BA}" dt="2024-08-12T16:27:31.188" v="14" actId="47"/>
        <pc:sldMkLst>
          <pc:docMk/>
          <pc:sldMk cId="3361030486" sldId="721"/>
        </pc:sldMkLst>
      </pc:sldChg>
      <pc:sldChg chg="modSp mod">
        <pc:chgData name="Springer, Agee" userId="c70aae34-03cc-4ca4-9dc9-ab0f1f0f7e1f" providerId="ADAL" clId="{848C2316-0557-4188-87F9-4E49BF3621BA}" dt="2024-08-12T16:27:36.320" v="15" actId="20577"/>
        <pc:sldMkLst>
          <pc:docMk/>
          <pc:sldMk cId="922998479" sldId="722"/>
        </pc:sldMkLst>
        <pc:spChg chg="mod">
          <ac:chgData name="Springer, Agee" userId="c70aae34-03cc-4ca4-9dc9-ab0f1f0f7e1f" providerId="ADAL" clId="{848C2316-0557-4188-87F9-4E49BF3621BA}" dt="2024-08-12T16:27:36.320" v="15" actId="20577"/>
          <ac:spMkLst>
            <pc:docMk/>
            <pc:sldMk cId="922998479" sldId="722"/>
            <ac:spMk id="3" creationId="{6EF60495-C318-B8F8-FFA4-5483D51EB917}"/>
          </ac:spMkLst>
        </pc:spChg>
      </pc:sldChg>
      <pc:sldChg chg="del">
        <pc:chgData name="Springer, Agee" userId="c70aae34-03cc-4ca4-9dc9-ab0f1f0f7e1f" providerId="ADAL" clId="{848C2316-0557-4188-87F9-4E49BF3621BA}" dt="2024-08-12T16:28:29.718" v="19" actId="47"/>
        <pc:sldMkLst>
          <pc:docMk/>
          <pc:sldMk cId="3914565307" sldId="723"/>
        </pc:sldMkLst>
      </pc:sldChg>
      <pc:sldChg chg="del">
        <pc:chgData name="Springer, Agee" userId="c70aae34-03cc-4ca4-9dc9-ab0f1f0f7e1f" providerId="ADAL" clId="{848C2316-0557-4188-87F9-4E49BF3621BA}" dt="2024-08-12T16:27:31.188" v="14" actId="47"/>
        <pc:sldMkLst>
          <pc:docMk/>
          <pc:sldMk cId="3923823937" sldId="724"/>
        </pc:sldMkLst>
      </pc:sldChg>
      <pc:sldChg chg="modSp mod">
        <pc:chgData name="Springer, Agee" userId="c70aae34-03cc-4ca4-9dc9-ab0f1f0f7e1f" providerId="ADAL" clId="{848C2316-0557-4188-87F9-4E49BF3621BA}" dt="2024-08-17T01:20:39.487" v="32" actId="1076"/>
        <pc:sldMkLst>
          <pc:docMk/>
          <pc:sldMk cId="4257927680" sldId="726"/>
        </pc:sldMkLst>
        <pc:picChg chg="mod">
          <ac:chgData name="Springer, Agee" userId="c70aae34-03cc-4ca4-9dc9-ab0f1f0f7e1f" providerId="ADAL" clId="{848C2316-0557-4188-87F9-4E49BF3621BA}" dt="2024-08-17T01:20:39.487" v="32" actId="1076"/>
          <ac:picMkLst>
            <pc:docMk/>
            <pc:sldMk cId="4257927680" sldId="726"/>
            <ac:picMk id="7" creationId="{FCEA8581-E861-5986-B132-1479DABBA4DE}"/>
          </ac:picMkLst>
        </pc:picChg>
      </pc:sldChg>
      <pc:sldChg chg="addSp delSp modSp add mod modAnim">
        <pc:chgData name="Springer, Agee" userId="c70aae34-03cc-4ca4-9dc9-ab0f1f0f7e1f" providerId="ADAL" clId="{848C2316-0557-4188-87F9-4E49BF3621BA}" dt="2024-08-17T01:30:10.646" v="180" actId="113"/>
        <pc:sldMkLst>
          <pc:docMk/>
          <pc:sldMk cId="2180387281" sldId="727"/>
        </pc:sldMkLst>
        <pc:spChg chg="mod">
          <ac:chgData name="Springer, Agee" userId="c70aae34-03cc-4ca4-9dc9-ab0f1f0f7e1f" providerId="ADAL" clId="{848C2316-0557-4188-87F9-4E49BF3621BA}" dt="2024-08-17T01:27:41.938" v="167" actId="108"/>
          <ac:spMkLst>
            <pc:docMk/>
            <pc:sldMk cId="2180387281" sldId="727"/>
            <ac:spMk id="3" creationId="{CC53BEA2-0BFB-B61B-6AD3-5C13402D98B2}"/>
          </ac:spMkLst>
        </pc:spChg>
        <pc:spChg chg="mod">
          <ac:chgData name="Springer, Agee" userId="c70aae34-03cc-4ca4-9dc9-ab0f1f0f7e1f" providerId="ADAL" clId="{848C2316-0557-4188-87F9-4E49BF3621BA}" dt="2024-08-17T01:24:07.244" v="47" actId="207"/>
          <ac:spMkLst>
            <pc:docMk/>
            <pc:sldMk cId="2180387281" sldId="727"/>
            <ac:spMk id="5" creationId="{04CA3CDF-F8CF-EDC6-644F-FF946271342D}"/>
          </ac:spMkLst>
        </pc:spChg>
        <pc:spChg chg="mod">
          <ac:chgData name="Springer, Agee" userId="c70aae34-03cc-4ca4-9dc9-ab0f1f0f7e1f" providerId="ADAL" clId="{848C2316-0557-4188-87F9-4E49BF3621BA}" dt="2024-08-17T01:19:17.482" v="30"/>
          <ac:spMkLst>
            <pc:docMk/>
            <pc:sldMk cId="2180387281" sldId="727"/>
            <ac:spMk id="6" creationId="{F7ED71E1-1E4D-4C60-FA57-EF6A69D5D4B9}"/>
          </ac:spMkLst>
        </pc:spChg>
        <pc:spChg chg="add mod">
          <ac:chgData name="Springer, Agee" userId="c70aae34-03cc-4ca4-9dc9-ab0f1f0f7e1f" providerId="ADAL" clId="{848C2316-0557-4188-87F9-4E49BF3621BA}" dt="2024-08-17T01:23:24.277" v="34"/>
          <ac:spMkLst>
            <pc:docMk/>
            <pc:sldMk cId="2180387281" sldId="727"/>
            <ac:spMk id="10" creationId="{BDF5A4DB-DA9B-4BCC-AB48-2838F7BAE990}"/>
          </ac:spMkLst>
        </pc:spChg>
        <pc:spChg chg="add mod">
          <ac:chgData name="Springer, Agee" userId="c70aae34-03cc-4ca4-9dc9-ab0f1f0f7e1f" providerId="ADAL" clId="{848C2316-0557-4188-87F9-4E49BF3621BA}" dt="2024-08-17T01:23:24.277" v="34"/>
          <ac:spMkLst>
            <pc:docMk/>
            <pc:sldMk cId="2180387281" sldId="727"/>
            <ac:spMk id="11" creationId="{400674A9-BD31-4F6B-8BA2-ED21ACA0B5EC}"/>
          </ac:spMkLst>
        </pc:spChg>
        <pc:spChg chg="add mod">
          <ac:chgData name="Springer, Agee" userId="c70aae34-03cc-4ca4-9dc9-ab0f1f0f7e1f" providerId="ADAL" clId="{848C2316-0557-4188-87F9-4E49BF3621BA}" dt="2024-08-17T01:23:24.277" v="34"/>
          <ac:spMkLst>
            <pc:docMk/>
            <pc:sldMk cId="2180387281" sldId="727"/>
            <ac:spMk id="12" creationId="{24AC27B0-00DC-449F-A137-E217D9772D74}"/>
          </ac:spMkLst>
        </pc:spChg>
        <pc:spChg chg="add mod">
          <ac:chgData name="Springer, Agee" userId="c70aae34-03cc-4ca4-9dc9-ab0f1f0f7e1f" providerId="ADAL" clId="{848C2316-0557-4188-87F9-4E49BF3621BA}" dt="2024-08-17T01:23:24.277" v="34"/>
          <ac:spMkLst>
            <pc:docMk/>
            <pc:sldMk cId="2180387281" sldId="727"/>
            <ac:spMk id="13" creationId="{B2DA3781-489C-4112-9B12-00B932728003}"/>
          </ac:spMkLst>
        </pc:spChg>
        <pc:spChg chg="add mod">
          <ac:chgData name="Springer, Agee" userId="c70aae34-03cc-4ca4-9dc9-ab0f1f0f7e1f" providerId="ADAL" clId="{848C2316-0557-4188-87F9-4E49BF3621BA}" dt="2024-08-17T01:23:24.277" v="34"/>
          <ac:spMkLst>
            <pc:docMk/>
            <pc:sldMk cId="2180387281" sldId="727"/>
            <ac:spMk id="16" creationId="{1EF11386-AA77-45EC-ADFE-2B6E3F57A64D}"/>
          </ac:spMkLst>
        </pc:spChg>
        <pc:spChg chg="add mod">
          <ac:chgData name="Springer, Agee" userId="c70aae34-03cc-4ca4-9dc9-ab0f1f0f7e1f" providerId="ADAL" clId="{848C2316-0557-4188-87F9-4E49BF3621BA}" dt="2024-08-17T01:23:24.277" v="34"/>
          <ac:spMkLst>
            <pc:docMk/>
            <pc:sldMk cId="2180387281" sldId="727"/>
            <ac:spMk id="17" creationId="{5FDF91DC-3734-4489-A6E4-8C081B7C8763}"/>
          </ac:spMkLst>
        </pc:spChg>
        <pc:spChg chg="add mod">
          <ac:chgData name="Springer, Agee" userId="c70aae34-03cc-4ca4-9dc9-ab0f1f0f7e1f" providerId="ADAL" clId="{848C2316-0557-4188-87F9-4E49BF3621BA}" dt="2024-08-17T01:23:24.277" v="34"/>
          <ac:spMkLst>
            <pc:docMk/>
            <pc:sldMk cId="2180387281" sldId="727"/>
            <ac:spMk id="20" creationId="{73018A2C-9C01-4A9A-A52B-18E81C8EF7F6}"/>
          </ac:spMkLst>
        </pc:spChg>
        <pc:spChg chg="add mod">
          <ac:chgData name="Springer, Agee" userId="c70aae34-03cc-4ca4-9dc9-ab0f1f0f7e1f" providerId="ADAL" clId="{848C2316-0557-4188-87F9-4E49BF3621BA}" dt="2024-08-17T01:23:24.277" v="34"/>
          <ac:spMkLst>
            <pc:docMk/>
            <pc:sldMk cId="2180387281" sldId="727"/>
            <ac:spMk id="21" creationId="{4A692E6A-9C13-475F-98D9-462026A225E4}"/>
          </ac:spMkLst>
        </pc:spChg>
        <pc:spChg chg="add mod">
          <ac:chgData name="Springer, Agee" userId="c70aae34-03cc-4ca4-9dc9-ab0f1f0f7e1f" providerId="ADAL" clId="{848C2316-0557-4188-87F9-4E49BF3621BA}" dt="2024-08-17T01:23:24.277" v="34"/>
          <ac:spMkLst>
            <pc:docMk/>
            <pc:sldMk cId="2180387281" sldId="727"/>
            <ac:spMk id="22" creationId="{E427B603-219C-4F25-B10A-2FD346B496F6}"/>
          </ac:spMkLst>
        </pc:spChg>
        <pc:spChg chg="add mod">
          <ac:chgData name="Springer, Agee" userId="c70aae34-03cc-4ca4-9dc9-ab0f1f0f7e1f" providerId="ADAL" clId="{848C2316-0557-4188-87F9-4E49BF3621BA}" dt="2024-08-17T01:23:24.277" v="34"/>
          <ac:spMkLst>
            <pc:docMk/>
            <pc:sldMk cId="2180387281" sldId="727"/>
            <ac:spMk id="23" creationId="{67A8CFC0-6489-4D26-9D8E-0CA096825E36}"/>
          </ac:spMkLst>
        </pc:spChg>
        <pc:spChg chg="mod">
          <ac:chgData name="Springer, Agee" userId="c70aae34-03cc-4ca4-9dc9-ab0f1f0f7e1f" providerId="ADAL" clId="{848C2316-0557-4188-87F9-4E49BF3621BA}" dt="2024-08-17T01:24:26.175" v="51" actId="14100"/>
          <ac:spMkLst>
            <pc:docMk/>
            <pc:sldMk cId="2180387281" sldId="727"/>
            <ac:spMk id="24" creationId="{58291C3D-B89D-8CCD-8EB2-6EC9C2A54D3A}"/>
          </ac:spMkLst>
        </pc:spChg>
        <pc:spChg chg="add mod">
          <ac:chgData name="Springer, Agee" userId="c70aae34-03cc-4ca4-9dc9-ab0f1f0f7e1f" providerId="ADAL" clId="{848C2316-0557-4188-87F9-4E49BF3621BA}" dt="2024-08-17T01:23:24.277" v="34"/>
          <ac:spMkLst>
            <pc:docMk/>
            <pc:sldMk cId="2180387281" sldId="727"/>
            <ac:spMk id="27" creationId="{8A25B0F0-9275-43D3-8C33-55B2148CD0E2}"/>
          </ac:spMkLst>
        </pc:spChg>
        <pc:spChg chg="add mod">
          <ac:chgData name="Springer, Agee" userId="c70aae34-03cc-4ca4-9dc9-ab0f1f0f7e1f" providerId="ADAL" clId="{848C2316-0557-4188-87F9-4E49BF3621BA}" dt="2024-08-17T01:23:24.277" v="34"/>
          <ac:spMkLst>
            <pc:docMk/>
            <pc:sldMk cId="2180387281" sldId="727"/>
            <ac:spMk id="29" creationId="{3741D3DB-48B4-485E-BC11-B0177E015347}"/>
          </ac:spMkLst>
        </pc:spChg>
        <pc:spChg chg="add mod">
          <ac:chgData name="Springer, Agee" userId="c70aae34-03cc-4ca4-9dc9-ab0f1f0f7e1f" providerId="ADAL" clId="{848C2316-0557-4188-87F9-4E49BF3621BA}" dt="2024-08-17T01:23:24.277" v="34"/>
          <ac:spMkLst>
            <pc:docMk/>
            <pc:sldMk cId="2180387281" sldId="727"/>
            <ac:spMk id="31" creationId="{DA6033E0-8855-4B18-9080-ADBF07DCA87F}"/>
          </ac:spMkLst>
        </pc:spChg>
        <pc:spChg chg="add mod">
          <ac:chgData name="Springer, Agee" userId="c70aae34-03cc-4ca4-9dc9-ab0f1f0f7e1f" providerId="ADAL" clId="{848C2316-0557-4188-87F9-4E49BF3621BA}" dt="2024-08-17T01:23:24.277" v="34"/>
          <ac:spMkLst>
            <pc:docMk/>
            <pc:sldMk cId="2180387281" sldId="727"/>
            <ac:spMk id="33" creationId="{8694BB8E-785A-41C4-9E29-DD404D5FDFE1}"/>
          </ac:spMkLst>
        </pc:spChg>
        <pc:spChg chg="add mod">
          <ac:chgData name="Springer, Agee" userId="c70aae34-03cc-4ca4-9dc9-ab0f1f0f7e1f" providerId="ADAL" clId="{848C2316-0557-4188-87F9-4E49BF3621BA}" dt="2024-08-17T01:23:24.277" v="34"/>
          <ac:spMkLst>
            <pc:docMk/>
            <pc:sldMk cId="2180387281" sldId="727"/>
            <ac:spMk id="36" creationId="{D5F3ACB6-920C-4FC1-8ED4-F8D8AC64AD76}"/>
          </ac:spMkLst>
        </pc:spChg>
        <pc:spChg chg="add mod">
          <ac:chgData name="Springer, Agee" userId="c70aae34-03cc-4ca4-9dc9-ab0f1f0f7e1f" providerId="ADAL" clId="{848C2316-0557-4188-87F9-4E49BF3621BA}" dt="2024-08-17T01:23:24.277" v="34"/>
          <ac:spMkLst>
            <pc:docMk/>
            <pc:sldMk cId="2180387281" sldId="727"/>
            <ac:spMk id="38" creationId="{43F4344D-D75F-406E-A461-660BA83F333C}"/>
          </ac:spMkLst>
        </pc:spChg>
        <pc:spChg chg="add mod">
          <ac:chgData name="Springer, Agee" userId="c70aae34-03cc-4ca4-9dc9-ab0f1f0f7e1f" providerId="ADAL" clId="{848C2316-0557-4188-87F9-4E49BF3621BA}" dt="2024-08-17T01:23:24.277" v="34"/>
          <ac:spMkLst>
            <pc:docMk/>
            <pc:sldMk cId="2180387281" sldId="727"/>
            <ac:spMk id="40" creationId="{314CED18-C5F4-4E36-8CBC-52EB41C53E2F}"/>
          </ac:spMkLst>
        </pc:spChg>
        <pc:spChg chg="add mod">
          <ac:chgData name="Springer, Agee" userId="c70aae34-03cc-4ca4-9dc9-ab0f1f0f7e1f" providerId="ADAL" clId="{848C2316-0557-4188-87F9-4E49BF3621BA}" dt="2024-08-17T01:23:24.277" v="34"/>
          <ac:spMkLst>
            <pc:docMk/>
            <pc:sldMk cId="2180387281" sldId="727"/>
            <ac:spMk id="43" creationId="{243933DD-F8C6-4058-B726-E0826DECFAC3}"/>
          </ac:spMkLst>
        </pc:spChg>
        <pc:spChg chg="add mod">
          <ac:chgData name="Springer, Agee" userId="c70aae34-03cc-4ca4-9dc9-ab0f1f0f7e1f" providerId="ADAL" clId="{848C2316-0557-4188-87F9-4E49BF3621BA}" dt="2024-08-17T01:23:24.277" v="34"/>
          <ac:spMkLst>
            <pc:docMk/>
            <pc:sldMk cId="2180387281" sldId="727"/>
            <ac:spMk id="45" creationId="{3F1BBB09-B0FF-40F4-97F5-14CAAC576B0E}"/>
          </ac:spMkLst>
        </pc:spChg>
        <pc:spChg chg="add mod">
          <ac:chgData name="Springer, Agee" userId="c70aae34-03cc-4ca4-9dc9-ab0f1f0f7e1f" providerId="ADAL" clId="{848C2316-0557-4188-87F9-4E49BF3621BA}" dt="2024-08-17T01:23:27.151" v="38"/>
          <ac:spMkLst>
            <pc:docMk/>
            <pc:sldMk cId="2180387281" sldId="727"/>
            <ac:spMk id="50" creationId="{BDF5A4DB-DA9B-4BCC-AB48-2838F7BAE990}"/>
          </ac:spMkLst>
        </pc:spChg>
        <pc:spChg chg="add mod">
          <ac:chgData name="Springer, Agee" userId="c70aae34-03cc-4ca4-9dc9-ab0f1f0f7e1f" providerId="ADAL" clId="{848C2316-0557-4188-87F9-4E49BF3621BA}" dt="2024-08-17T01:23:27.151" v="38"/>
          <ac:spMkLst>
            <pc:docMk/>
            <pc:sldMk cId="2180387281" sldId="727"/>
            <ac:spMk id="51" creationId="{400674A9-BD31-4F6B-8BA2-ED21ACA0B5EC}"/>
          </ac:spMkLst>
        </pc:spChg>
        <pc:spChg chg="add mod">
          <ac:chgData name="Springer, Agee" userId="c70aae34-03cc-4ca4-9dc9-ab0f1f0f7e1f" providerId="ADAL" clId="{848C2316-0557-4188-87F9-4E49BF3621BA}" dt="2024-08-17T01:23:27.151" v="38"/>
          <ac:spMkLst>
            <pc:docMk/>
            <pc:sldMk cId="2180387281" sldId="727"/>
            <ac:spMk id="52" creationId="{24AC27B0-00DC-449F-A137-E217D9772D74}"/>
          </ac:spMkLst>
        </pc:spChg>
        <pc:spChg chg="add mod">
          <ac:chgData name="Springer, Agee" userId="c70aae34-03cc-4ca4-9dc9-ab0f1f0f7e1f" providerId="ADAL" clId="{848C2316-0557-4188-87F9-4E49BF3621BA}" dt="2024-08-17T01:23:27.151" v="38"/>
          <ac:spMkLst>
            <pc:docMk/>
            <pc:sldMk cId="2180387281" sldId="727"/>
            <ac:spMk id="53" creationId="{B2DA3781-489C-4112-9B12-00B932728003}"/>
          </ac:spMkLst>
        </pc:spChg>
        <pc:spChg chg="add mod">
          <ac:chgData name="Springer, Agee" userId="c70aae34-03cc-4ca4-9dc9-ab0f1f0f7e1f" providerId="ADAL" clId="{848C2316-0557-4188-87F9-4E49BF3621BA}" dt="2024-08-17T01:23:27.151" v="38"/>
          <ac:spMkLst>
            <pc:docMk/>
            <pc:sldMk cId="2180387281" sldId="727"/>
            <ac:spMk id="56" creationId="{1EF11386-AA77-45EC-ADFE-2B6E3F57A64D}"/>
          </ac:spMkLst>
        </pc:spChg>
        <pc:spChg chg="add mod">
          <ac:chgData name="Springer, Agee" userId="c70aae34-03cc-4ca4-9dc9-ab0f1f0f7e1f" providerId="ADAL" clId="{848C2316-0557-4188-87F9-4E49BF3621BA}" dt="2024-08-17T01:23:27.151" v="38"/>
          <ac:spMkLst>
            <pc:docMk/>
            <pc:sldMk cId="2180387281" sldId="727"/>
            <ac:spMk id="57" creationId="{5FDF91DC-3734-4489-A6E4-8C081B7C8763}"/>
          </ac:spMkLst>
        </pc:spChg>
        <pc:spChg chg="add mod">
          <ac:chgData name="Springer, Agee" userId="c70aae34-03cc-4ca4-9dc9-ab0f1f0f7e1f" providerId="ADAL" clId="{848C2316-0557-4188-87F9-4E49BF3621BA}" dt="2024-08-17T01:23:27.151" v="38"/>
          <ac:spMkLst>
            <pc:docMk/>
            <pc:sldMk cId="2180387281" sldId="727"/>
            <ac:spMk id="60" creationId="{73018A2C-9C01-4A9A-A52B-18E81C8EF7F6}"/>
          </ac:spMkLst>
        </pc:spChg>
        <pc:spChg chg="add mod">
          <ac:chgData name="Springer, Agee" userId="c70aae34-03cc-4ca4-9dc9-ab0f1f0f7e1f" providerId="ADAL" clId="{848C2316-0557-4188-87F9-4E49BF3621BA}" dt="2024-08-17T01:23:27.151" v="38"/>
          <ac:spMkLst>
            <pc:docMk/>
            <pc:sldMk cId="2180387281" sldId="727"/>
            <ac:spMk id="61" creationId="{4A692E6A-9C13-475F-98D9-462026A225E4}"/>
          </ac:spMkLst>
        </pc:spChg>
        <pc:spChg chg="add del mod">
          <ac:chgData name="Springer, Agee" userId="c70aae34-03cc-4ca4-9dc9-ab0f1f0f7e1f" providerId="ADAL" clId="{848C2316-0557-4188-87F9-4E49BF3621BA}" dt="2024-08-17T01:23:30.952" v="40" actId="478"/>
          <ac:spMkLst>
            <pc:docMk/>
            <pc:sldMk cId="2180387281" sldId="727"/>
            <ac:spMk id="62" creationId="{E427B603-219C-4F25-B10A-2FD346B496F6}"/>
          </ac:spMkLst>
        </pc:spChg>
        <pc:spChg chg="add mod">
          <ac:chgData name="Springer, Agee" userId="c70aae34-03cc-4ca4-9dc9-ab0f1f0f7e1f" providerId="ADAL" clId="{848C2316-0557-4188-87F9-4E49BF3621BA}" dt="2024-08-17T01:23:27.151" v="38"/>
          <ac:spMkLst>
            <pc:docMk/>
            <pc:sldMk cId="2180387281" sldId="727"/>
            <ac:spMk id="63" creationId="{67A8CFC0-6489-4D26-9D8E-0CA096825E36}"/>
          </ac:spMkLst>
        </pc:spChg>
        <pc:spChg chg="add mod">
          <ac:chgData name="Springer, Agee" userId="c70aae34-03cc-4ca4-9dc9-ab0f1f0f7e1f" providerId="ADAL" clId="{848C2316-0557-4188-87F9-4E49BF3621BA}" dt="2024-08-17T01:23:27.151" v="38"/>
          <ac:spMkLst>
            <pc:docMk/>
            <pc:sldMk cId="2180387281" sldId="727"/>
            <ac:spMk id="65" creationId="{8A25B0F0-9275-43D3-8C33-55B2148CD0E2}"/>
          </ac:spMkLst>
        </pc:spChg>
        <pc:spChg chg="add mod">
          <ac:chgData name="Springer, Agee" userId="c70aae34-03cc-4ca4-9dc9-ab0f1f0f7e1f" providerId="ADAL" clId="{848C2316-0557-4188-87F9-4E49BF3621BA}" dt="2024-08-17T01:23:27.151" v="38"/>
          <ac:spMkLst>
            <pc:docMk/>
            <pc:sldMk cId="2180387281" sldId="727"/>
            <ac:spMk id="67" creationId="{3741D3DB-48B4-485E-BC11-B0177E015347}"/>
          </ac:spMkLst>
        </pc:spChg>
        <pc:spChg chg="add mod">
          <ac:chgData name="Springer, Agee" userId="c70aae34-03cc-4ca4-9dc9-ab0f1f0f7e1f" providerId="ADAL" clId="{848C2316-0557-4188-87F9-4E49BF3621BA}" dt="2024-08-17T01:23:27.151" v="38"/>
          <ac:spMkLst>
            <pc:docMk/>
            <pc:sldMk cId="2180387281" sldId="727"/>
            <ac:spMk id="69" creationId="{DA6033E0-8855-4B18-9080-ADBF07DCA87F}"/>
          </ac:spMkLst>
        </pc:spChg>
        <pc:spChg chg="add mod">
          <ac:chgData name="Springer, Agee" userId="c70aae34-03cc-4ca4-9dc9-ab0f1f0f7e1f" providerId="ADAL" clId="{848C2316-0557-4188-87F9-4E49BF3621BA}" dt="2024-08-17T01:23:27.151" v="38"/>
          <ac:spMkLst>
            <pc:docMk/>
            <pc:sldMk cId="2180387281" sldId="727"/>
            <ac:spMk id="71" creationId="{8694BB8E-785A-41C4-9E29-DD404D5FDFE1}"/>
          </ac:spMkLst>
        </pc:spChg>
        <pc:spChg chg="add mod">
          <ac:chgData name="Springer, Agee" userId="c70aae34-03cc-4ca4-9dc9-ab0f1f0f7e1f" providerId="ADAL" clId="{848C2316-0557-4188-87F9-4E49BF3621BA}" dt="2024-08-17T01:23:27.151" v="38"/>
          <ac:spMkLst>
            <pc:docMk/>
            <pc:sldMk cId="2180387281" sldId="727"/>
            <ac:spMk id="74" creationId="{D5F3ACB6-920C-4FC1-8ED4-F8D8AC64AD76}"/>
          </ac:spMkLst>
        </pc:spChg>
        <pc:spChg chg="add mod">
          <ac:chgData name="Springer, Agee" userId="c70aae34-03cc-4ca4-9dc9-ab0f1f0f7e1f" providerId="ADAL" clId="{848C2316-0557-4188-87F9-4E49BF3621BA}" dt="2024-08-17T01:23:27.151" v="38"/>
          <ac:spMkLst>
            <pc:docMk/>
            <pc:sldMk cId="2180387281" sldId="727"/>
            <ac:spMk id="76" creationId="{43F4344D-D75F-406E-A461-660BA83F333C}"/>
          </ac:spMkLst>
        </pc:spChg>
        <pc:spChg chg="add mod">
          <ac:chgData name="Springer, Agee" userId="c70aae34-03cc-4ca4-9dc9-ab0f1f0f7e1f" providerId="ADAL" clId="{848C2316-0557-4188-87F9-4E49BF3621BA}" dt="2024-08-17T01:23:27.151" v="38"/>
          <ac:spMkLst>
            <pc:docMk/>
            <pc:sldMk cId="2180387281" sldId="727"/>
            <ac:spMk id="78" creationId="{314CED18-C5F4-4E36-8CBC-52EB41C53E2F}"/>
          </ac:spMkLst>
        </pc:spChg>
        <pc:spChg chg="add mod">
          <ac:chgData name="Springer, Agee" userId="c70aae34-03cc-4ca4-9dc9-ab0f1f0f7e1f" providerId="ADAL" clId="{848C2316-0557-4188-87F9-4E49BF3621BA}" dt="2024-08-17T01:23:27.151" v="38"/>
          <ac:spMkLst>
            <pc:docMk/>
            <pc:sldMk cId="2180387281" sldId="727"/>
            <ac:spMk id="81" creationId="{243933DD-F8C6-4058-B726-E0826DECFAC3}"/>
          </ac:spMkLst>
        </pc:spChg>
        <pc:spChg chg="add mod">
          <ac:chgData name="Springer, Agee" userId="c70aae34-03cc-4ca4-9dc9-ab0f1f0f7e1f" providerId="ADAL" clId="{848C2316-0557-4188-87F9-4E49BF3621BA}" dt="2024-08-17T01:23:27.151" v="38"/>
          <ac:spMkLst>
            <pc:docMk/>
            <pc:sldMk cId="2180387281" sldId="727"/>
            <ac:spMk id="83" creationId="{3F1BBB09-B0FF-40F4-97F5-14CAAC576B0E}"/>
          </ac:spMkLst>
        </pc:spChg>
        <pc:spChg chg="add mod">
          <ac:chgData name="Springer, Agee" userId="c70aae34-03cc-4ca4-9dc9-ab0f1f0f7e1f" providerId="ADAL" clId="{848C2316-0557-4188-87F9-4E49BF3621BA}" dt="2024-08-17T01:30:06.607" v="179" actId="404"/>
          <ac:spMkLst>
            <pc:docMk/>
            <pc:sldMk cId="2180387281" sldId="727"/>
            <ac:spMk id="85" creationId="{D48DAC8C-FDEC-F48F-D3F4-759725EF0D14}"/>
          </ac:spMkLst>
        </pc:spChg>
        <pc:spChg chg="add mod">
          <ac:chgData name="Springer, Agee" userId="c70aae34-03cc-4ca4-9dc9-ab0f1f0f7e1f" providerId="ADAL" clId="{848C2316-0557-4188-87F9-4E49BF3621BA}" dt="2024-08-17T01:30:10.646" v="180" actId="113"/>
          <ac:spMkLst>
            <pc:docMk/>
            <pc:sldMk cId="2180387281" sldId="727"/>
            <ac:spMk id="86" creationId="{BDA3BA1B-7DFE-E344-A39D-4B49C45D39C7}"/>
          </ac:spMkLst>
        </pc:spChg>
        <pc:grpChg chg="add mod">
          <ac:chgData name="Springer, Agee" userId="c70aae34-03cc-4ca4-9dc9-ab0f1f0f7e1f" providerId="ADAL" clId="{848C2316-0557-4188-87F9-4E49BF3621BA}" dt="2024-08-17T01:23:24.277" v="34"/>
          <ac:grpSpMkLst>
            <pc:docMk/>
            <pc:sldMk cId="2180387281" sldId="727"/>
            <ac:grpSpMk id="7" creationId="{E4119DC1-61A1-4853-AB8B-BEBD9624C17C}"/>
          </ac:grpSpMkLst>
        </pc:grpChg>
        <pc:grpChg chg="add mod">
          <ac:chgData name="Springer, Agee" userId="c70aae34-03cc-4ca4-9dc9-ab0f1f0f7e1f" providerId="ADAL" clId="{848C2316-0557-4188-87F9-4E49BF3621BA}" dt="2024-08-17T01:23:24.277" v="34"/>
          <ac:grpSpMkLst>
            <pc:docMk/>
            <pc:sldMk cId="2180387281" sldId="727"/>
            <ac:grpSpMk id="8" creationId="{3F87BB4E-86CF-4474-8696-A0E7AA8D80EF}"/>
          </ac:grpSpMkLst>
        </pc:grpChg>
        <pc:grpChg chg="add mod">
          <ac:chgData name="Springer, Agee" userId="c70aae34-03cc-4ca4-9dc9-ab0f1f0f7e1f" providerId="ADAL" clId="{848C2316-0557-4188-87F9-4E49BF3621BA}" dt="2024-08-17T01:23:24.277" v="34"/>
          <ac:grpSpMkLst>
            <pc:docMk/>
            <pc:sldMk cId="2180387281" sldId="727"/>
            <ac:grpSpMk id="9" creationId="{18A3E263-AE17-4DFA-B612-9F5408F7A964}"/>
          </ac:grpSpMkLst>
        </pc:grpChg>
        <pc:grpChg chg="add mod">
          <ac:chgData name="Springer, Agee" userId="c70aae34-03cc-4ca4-9dc9-ab0f1f0f7e1f" providerId="ADAL" clId="{848C2316-0557-4188-87F9-4E49BF3621BA}" dt="2024-08-17T01:23:24.277" v="34"/>
          <ac:grpSpMkLst>
            <pc:docMk/>
            <pc:sldMk cId="2180387281" sldId="727"/>
            <ac:grpSpMk id="14" creationId="{92D2CE29-349C-4056-8DCD-83BA61522DD3}"/>
          </ac:grpSpMkLst>
        </pc:grpChg>
        <pc:grpChg chg="add mod">
          <ac:chgData name="Springer, Agee" userId="c70aae34-03cc-4ca4-9dc9-ab0f1f0f7e1f" providerId="ADAL" clId="{848C2316-0557-4188-87F9-4E49BF3621BA}" dt="2024-08-17T01:23:24.277" v="34"/>
          <ac:grpSpMkLst>
            <pc:docMk/>
            <pc:sldMk cId="2180387281" sldId="727"/>
            <ac:grpSpMk id="15" creationId="{B6DE8047-8A8C-48B7-8AFB-32E0995194AB}"/>
          </ac:grpSpMkLst>
        </pc:grpChg>
        <pc:grpChg chg="add mod">
          <ac:chgData name="Springer, Agee" userId="c70aae34-03cc-4ca4-9dc9-ab0f1f0f7e1f" providerId="ADAL" clId="{848C2316-0557-4188-87F9-4E49BF3621BA}" dt="2024-08-17T01:23:24.277" v="34"/>
          <ac:grpSpMkLst>
            <pc:docMk/>
            <pc:sldMk cId="2180387281" sldId="727"/>
            <ac:grpSpMk id="18" creationId="{1BB39455-04EB-4762-9384-E4BC228C97B0}"/>
          </ac:grpSpMkLst>
        </pc:grpChg>
        <pc:grpChg chg="add mod">
          <ac:chgData name="Springer, Agee" userId="c70aae34-03cc-4ca4-9dc9-ab0f1f0f7e1f" providerId="ADAL" clId="{848C2316-0557-4188-87F9-4E49BF3621BA}" dt="2024-08-17T01:23:24.277" v="34"/>
          <ac:grpSpMkLst>
            <pc:docMk/>
            <pc:sldMk cId="2180387281" sldId="727"/>
            <ac:grpSpMk id="19" creationId="{207B2A5B-48B8-47CF-81D6-07F31DC38D38}"/>
          </ac:grpSpMkLst>
        </pc:grpChg>
        <pc:grpChg chg="add mod">
          <ac:chgData name="Springer, Agee" userId="c70aae34-03cc-4ca4-9dc9-ab0f1f0f7e1f" providerId="ADAL" clId="{848C2316-0557-4188-87F9-4E49BF3621BA}" dt="2024-08-17T01:23:24.277" v="34"/>
          <ac:grpSpMkLst>
            <pc:docMk/>
            <pc:sldMk cId="2180387281" sldId="727"/>
            <ac:grpSpMk id="34" creationId="{A39FA393-E846-4D84-8599-9A4A2652982C}"/>
          </ac:grpSpMkLst>
        </pc:grpChg>
        <pc:grpChg chg="add mod">
          <ac:chgData name="Springer, Agee" userId="c70aae34-03cc-4ca4-9dc9-ab0f1f0f7e1f" providerId="ADAL" clId="{848C2316-0557-4188-87F9-4E49BF3621BA}" dt="2024-08-17T01:23:24.277" v="34"/>
          <ac:grpSpMkLst>
            <pc:docMk/>
            <pc:sldMk cId="2180387281" sldId="727"/>
            <ac:grpSpMk id="35" creationId="{2F7BD0D1-7A6B-4410-9898-E0425B155297}"/>
          </ac:grpSpMkLst>
        </pc:grpChg>
        <pc:grpChg chg="add mod">
          <ac:chgData name="Springer, Agee" userId="c70aae34-03cc-4ca4-9dc9-ab0f1f0f7e1f" providerId="ADAL" clId="{848C2316-0557-4188-87F9-4E49BF3621BA}" dt="2024-08-17T01:23:24.277" v="34"/>
          <ac:grpSpMkLst>
            <pc:docMk/>
            <pc:sldMk cId="2180387281" sldId="727"/>
            <ac:grpSpMk id="41" creationId="{8821269B-5AE2-4273-B37F-416FE232DE36}"/>
          </ac:grpSpMkLst>
        </pc:grpChg>
        <pc:grpChg chg="add mod">
          <ac:chgData name="Springer, Agee" userId="c70aae34-03cc-4ca4-9dc9-ab0f1f0f7e1f" providerId="ADAL" clId="{848C2316-0557-4188-87F9-4E49BF3621BA}" dt="2024-08-17T01:23:24.277" v="34"/>
          <ac:grpSpMkLst>
            <pc:docMk/>
            <pc:sldMk cId="2180387281" sldId="727"/>
            <ac:grpSpMk id="42" creationId="{6CF4ECF2-A4BB-4F50-B5B8-511052798A1F}"/>
          </ac:grpSpMkLst>
        </pc:grpChg>
        <pc:grpChg chg="add mod ord">
          <ac:chgData name="Springer, Agee" userId="c70aae34-03cc-4ca4-9dc9-ab0f1f0f7e1f" providerId="ADAL" clId="{848C2316-0557-4188-87F9-4E49BF3621BA}" dt="2024-08-17T01:23:42.871" v="42" actId="167"/>
          <ac:grpSpMkLst>
            <pc:docMk/>
            <pc:sldMk cId="2180387281" sldId="727"/>
            <ac:grpSpMk id="47" creationId="{E4119DC1-61A1-4853-AB8B-BEBD9624C17C}"/>
          </ac:grpSpMkLst>
        </pc:grpChg>
        <pc:grpChg chg="add mod">
          <ac:chgData name="Springer, Agee" userId="c70aae34-03cc-4ca4-9dc9-ab0f1f0f7e1f" providerId="ADAL" clId="{848C2316-0557-4188-87F9-4E49BF3621BA}" dt="2024-08-17T01:23:27.151" v="38"/>
          <ac:grpSpMkLst>
            <pc:docMk/>
            <pc:sldMk cId="2180387281" sldId="727"/>
            <ac:grpSpMk id="48" creationId="{3F87BB4E-86CF-4474-8696-A0E7AA8D80EF}"/>
          </ac:grpSpMkLst>
        </pc:grpChg>
        <pc:grpChg chg="add mod">
          <ac:chgData name="Springer, Agee" userId="c70aae34-03cc-4ca4-9dc9-ab0f1f0f7e1f" providerId="ADAL" clId="{848C2316-0557-4188-87F9-4E49BF3621BA}" dt="2024-08-17T01:23:27.151" v="38"/>
          <ac:grpSpMkLst>
            <pc:docMk/>
            <pc:sldMk cId="2180387281" sldId="727"/>
            <ac:grpSpMk id="49" creationId="{18A3E263-AE17-4DFA-B612-9F5408F7A964}"/>
          </ac:grpSpMkLst>
        </pc:grpChg>
        <pc:grpChg chg="add mod">
          <ac:chgData name="Springer, Agee" userId="c70aae34-03cc-4ca4-9dc9-ab0f1f0f7e1f" providerId="ADAL" clId="{848C2316-0557-4188-87F9-4E49BF3621BA}" dt="2024-08-17T01:23:27.151" v="38"/>
          <ac:grpSpMkLst>
            <pc:docMk/>
            <pc:sldMk cId="2180387281" sldId="727"/>
            <ac:grpSpMk id="54" creationId="{92D2CE29-349C-4056-8DCD-83BA61522DD3}"/>
          </ac:grpSpMkLst>
        </pc:grpChg>
        <pc:grpChg chg="add mod">
          <ac:chgData name="Springer, Agee" userId="c70aae34-03cc-4ca4-9dc9-ab0f1f0f7e1f" providerId="ADAL" clId="{848C2316-0557-4188-87F9-4E49BF3621BA}" dt="2024-08-17T01:23:27.151" v="38"/>
          <ac:grpSpMkLst>
            <pc:docMk/>
            <pc:sldMk cId="2180387281" sldId="727"/>
            <ac:grpSpMk id="55" creationId="{B6DE8047-8A8C-48B7-8AFB-32E0995194AB}"/>
          </ac:grpSpMkLst>
        </pc:grpChg>
        <pc:grpChg chg="add mod">
          <ac:chgData name="Springer, Agee" userId="c70aae34-03cc-4ca4-9dc9-ab0f1f0f7e1f" providerId="ADAL" clId="{848C2316-0557-4188-87F9-4E49BF3621BA}" dt="2024-08-17T01:23:27.151" v="38"/>
          <ac:grpSpMkLst>
            <pc:docMk/>
            <pc:sldMk cId="2180387281" sldId="727"/>
            <ac:grpSpMk id="58" creationId="{1BB39455-04EB-4762-9384-E4BC228C97B0}"/>
          </ac:grpSpMkLst>
        </pc:grpChg>
        <pc:grpChg chg="add mod">
          <ac:chgData name="Springer, Agee" userId="c70aae34-03cc-4ca4-9dc9-ab0f1f0f7e1f" providerId="ADAL" clId="{848C2316-0557-4188-87F9-4E49BF3621BA}" dt="2024-08-17T01:23:27.151" v="38"/>
          <ac:grpSpMkLst>
            <pc:docMk/>
            <pc:sldMk cId="2180387281" sldId="727"/>
            <ac:grpSpMk id="59" creationId="{207B2A5B-48B8-47CF-81D6-07F31DC38D38}"/>
          </ac:grpSpMkLst>
        </pc:grpChg>
        <pc:grpChg chg="add mod">
          <ac:chgData name="Springer, Agee" userId="c70aae34-03cc-4ca4-9dc9-ab0f1f0f7e1f" providerId="ADAL" clId="{848C2316-0557-4188-87F9-4E49BF3621BA}" dt="2024-08-17T01:23:27.151" v="38"/>
          <ac:grpSpMkLst>
            <pc:docMk/>
            <pc:sldMk cId="2180387281" sldId="727"/>
            <ac:grpSpMk id="72" creationId="{A39FA393-E846-4D84-8599-9A4A2652982C}"/>
          </ac:grpSpMkLst>
        </pc:grpChg>
        <pc:grpChg chg="add mod">
          <ac:chgData name="Springer, Agee" userId="c70aae34-03cc-4ca4-9dc9-ab0f1f0f7e1f" providerId="ADAL" clId="{848C2316-0557-4188-87F9-4E49BF3621BA}" dt="2024-08-17T01:23:27.151" v="38"/>
          <ac:grpSpMkLst>
            <pc:docMk/>
            <pc:sldMk cId="2180387281" sldId="727"/>
            <ac:grpSpMk id="73" creationId="{2F7BD0D1-7A6B-4410-9898-E0425B155297}"/>
          </ac:grpSpMkLst>
        </pc:grpChg>
        <pc:grpChg chg="add mod">
          <ac:chgData name="Springer, Agee" userId="c70aae34-03cc-4ca4-9dc9-ab0f1f0f7e1f" providerId="ADAL" clId="{848C2316-0557-4188-87F9-4E49BF3621BA}" dt="2024-08-17T01:23:27.151" v="38"/>
          <ac:grpSpMkLst>
            <pc:docMk/>
            <pc:sldMk cId="2180387281" sldId="727"/>
            <ac:grpSpMk id="79" creationId="{8821269B-5AE2-4273-B37F-416FE232DE36}"/>
          </ac:grpSpMkLst>
        </pc:grpChg>
        <pc:grpChg chg="add mod">
          <ac:chgData name="Springer, Agee" userId="c70aae34-03cc-4ca4-9dc9-ab0f1f0f7e1f" providerId="ADAL" clId="{848C2316-0557-4188-87F9-4E49BF3621BA}" dt="2024-08-17T01:23:27.151" v="38"/>
          <ac:grpSpMkLst>
            <pc:docMk/>
            <pc:sldMk cId="2180387281" sldId="727"/>
            <ac:grpSpMk id="80" creationId="{6CF4ECF2-A4BB-4F50-B5B8-511052798A1F}"/>
          </ac:grpSpMkLst>
        </pc:grpChg>
        <pc:picChg chg="del mod">
          <ac:chgData name="Springer, Agee" userId="c70aae34-03cc-4ca4-9dc9-ab0f1f0f7e1f" providerId="ADAL" clId="{848C2316-0557-4188-87F9-4E49BF3621BA}" dt="2024-08-17T01:23:26.420" v="37" actId="478"/>
          <ac:picMkLst>
            <pc:docMk/>
            <pc:sldMk cId="2180387281" sldId="727"/>
            <ac:picMk id="26" creationId="{8ACFAFBD-001D-8805-65DA-A4C8A3A05432}"/>
          </ac:picMkLst>
        </pc:picChg>
        <pc:cxnChg chg="add mod">
          <ac:chgData name="Springer, Agee" userId="c70aae34-03cc-4ca4-9dc9-ab0f1f0f7e1f" providerId="ADAL" clId="{848C2316-0557-4188-87F9-4E49BF3621BA}" dt="2024-08-17T01:23:24.277" v="34"/>
          <ac:cxnSpMkLst>
            <pc:docMk/>
            <pc:sldMk cId="2180387281" sldId="727"/>
            <ac:cxnSpMk id="25" creationId="{34EA39BE-7D62-4B9F-B3EC-CAF3D060B022}"/>
          </ac:cxnSpMkLst>
        </pc:cxnChg>
        <pc:cxnChg chg="add mod">
          <ac:chgData name="Springer, Agee" userId="c70aae34-03cc-4ca4-9dc9-ab0f1f0f7e1f" providerId="ADAL" clId="{848C2316-0557-4188-87F9-4E49BF3621BA}" dt="2024-08-17T01:23:24.277" v="34"/>
          <ac:cxnSpMkLst>
            <pc:docMk/>
            <pc:sldMk cId="2180387281" sldId="727"/>
            <ac:cxnSpMk id="28" creationId="{D89CDEE1-F083-4B5B-A2FA-D006199CC1A4}"/>
          </ac:cxnSpMkLst>
        </pc:cxnChg>
        <pc:cxnChg chg="add mod">
          <ac:chgData name="Springer, Agee" userId="c70aae34-03cc-4ca4-9dc9-ab0f1f0f7e1f" providerId="ADAL" clId="{848C2316-0557-4188-87F9-4E49BF3621BA}" dt="2024-08-17T01:23:24.277" v="34"/>
          <ac:cxnSpMkLst>
            <pc:docMk/>
            <pc:sldMk cId="2180387281" sldId="727"/>
            <ac:cxnSpMk id="30" creationId="{DAC7FBF8-04C1-4BBD-8F19-27FD0BEB4677}"/>
          </ac:cxnSpMkLst>
        </pc:cxnChg>
        <pc:cxnChg chg="add mod">
          <ac:chgData name="Springer, Agee" userId="c70aae34-03cc-4ca4-9dc9-ab0f1f0f7e1f" providerId="ADAL" clId="{848C2316-0557-4188-87F9-4E49BF3621BA}" dt="2024-08-17T01:23:24.277" v="34"/>
          <ac:cxnSpMkLst>
            <pc:docMk/>
            <pc:sldMk cId="2180387281" sldId="727"/>
            <ac:cxnSpMk id="32" creationId="{13C0A0EA-EA75-42C2-A5FC-278CD426A442}"/>
          </ac:cxnSpMkLst>
        </pc:cxnChg>
        <pc:cxnChg chg="add mod">
          <ac:chgData name="Springer, Agee" userId="c70aae34-03cc-4ca4-9dc9-ab0f1f0f7e1f" providerId="ADAL" clId="{848C2316-0557-4188-87F9-4E49BF3621BA}" dt="2024-08-17T01:23:24.277" v="34"/>
          <ac:cxnSpMkLst>
            <pc:docMk/>
            <pc:sldMk cId="2180387281" sldId="727"/>
            <ac:cxnSpMk id="37" creationId="{9B20043F-812C-47A9-BD9E-311ADDB47EC7}"/>
          </ac:cxnSpMkLst>
        </pc:cxnChg>
        <pc:cxnChg chg="add mod">
          <ac:chgData name="Springer, Agee" userId="c70aae34-03cc-4ca4-9dc9-ab0f1f0f7e1f" providerId="ADAL" clId="{848C2316-0557-4188-87F9-4E49BF3621BA}" dt="2024-08-17T01:23:24.277" v="34"/>
          <ac:cxnSpMkLst>
            <pc:docMk/>
            <pc:sldMk cId="2180387281" sldId="727"/>
            <ac:cxnSpMk id="39" creationId="{D6E37BC8-7CB3-4858-B643-AD7AB5394B79}"/>
          </ac:cxnSpMkLst>
        </pc:cxnChg>
        <pc:cxnChg chg="add mod">
          <ac:chgData name="Springer, Agee" userId="c70aae34-03cc-4ca4-9dc9-ab0f1f0f7e1f" providerId="ADAL" clId="{848C2316-0557-4188-87F9-4E49BF3621BA}" dt="2024-08-17T01:23:24.277" v="34"/>
          <ac:cxnSpMkLst>
            <pc:docMk/>
            <pc:sldMk cId="2180387281" sldId="727"/>
            <ac:cxnSpMk id="44" creationId="{0BC0D958-BCD9-48A2-8287-DABD8E05268D}"/>
          </ac:cxnSpMkLst>
        </pc:cxnChg>
        <pc:cxnChg chg="add mod">
          <ac:chgData name="Springer, Agee" userId="c70aae34-03cc-4ca4-9dc9-ab0f1f0f7e1f" providerId="ADAL" clId="{848C2316-0557-4188-87F9-4E49BF3621BA}" dt="2024-08-17T01:23:24.277" v="34"/>
          <ac:cxnSpMkLst>
            <pc:docMk/>
            <pc:sldMk cId="2180387281" sldId="727"/>
            <ac:cxnSpMk id="46" creationId="{9383D993-6134-4A0C-8CC6-496B3B4F6C0A}"/>
          </ac:cxnSpMkLst>
        </pc:cxnChg>
        <pc:cxnChg chg="add mod">
          <ac:chgData name="Springer, Agee" userId="c70aae34-03cc-4ca4-9dc9-ab0f1f0f7e1f" providerId="ADAL" clId="{848C2316-0557-4188-87F9-4E49BF3621BA}" dt="2024-08-17T01:23:27.151" v="38"/>
          <ac:cxnSpMkLst>
            <pc:docMk/>
            <pc:sldMk cId="2180387281" sldId="727"/>
            <ac:cxnSpMk id="64" creationId="{34EA39BE-7D62-4B9F-B3EC-CAF3D060B022}"/>
          </ac:cxnSpMkLst>
        </pc:cxnChg>
        <pc:cxnChg chg="add mod">
          <ac:chgData name="Springer, Agee" userId="c70aae34-03cc-4ca4-9dc9-ab0f1f0f7e1f" providerId="ADAL" clId="{848C2316-0557-4188-87F9-4E49BF3621BA}" dt="2024-08-17T01:23:27.151" v="38"/>
          <ac:cxnSpMkLst>
            <pc:docMk/>
            <pc:sldMk cId="2180387281" sldId="727"/>
            <ac:cxnSpMk id="66" creationId="{D89CDEE1-F083-4B5B-A2FA-D006199CC1A4}"/>
          </ac:cxnSpMkLst>
        </pc:cxnChg>
        <pc:cxnChg chg="add mod">
          <ac:chgData name="Springer, Agee" userId="c70aae34-03cc-4ca4-9dc9-ab0f1f0f7e1f" providerId="ADAL" clId="{848C2316-0557-4188-87F9-4E49BF3621BA}" dt="2024-08-17T01:23:27.151" v="38"/>
          <ac:cxnSpMkLst>
            <pc:docMk/>
            <pc:sldMk cId="2180387281" sldId="727"/>
            <ac:cxnSpMk id="68" creationId="{DAC7FBF8-04C1-4BBD-8F19-27FD0BEB4677}"/>
          </ac:cxnSpMkLst>
        </pc:cxnChg>
        <pc:cxnChg chg="add mod">
          <ac:chgData name="Springer, Agee" userId="c70aae34-03cc-4ca4-9dc9-ab0f1f0f7e1f" providerId="ADAL" clId="{848C2316-0557-4188-87F9-4E49BF3621BA}" dt="2024-08-17T01:23:27.151" v="38"/>
          <ac:cxnSpMkLst>
            <pc:docMk/>
            <pc:sldMk cId="2180387281" sldId="727"/>
            <ac:cxnSpMk id="70" creationId="{13C0A0EA-EA75-42C2-A5FC-278CD426A442}"/>
          </ac:cxnSpMkLst>
        </pc:cxnChg>
        <pc:cxnChg chg="add mod">
          <ac:chgData name="Springer, Agee" userId="c70aae34-03cc-4ca4-9dc9-ab0f1f0f7e1f" providerId="ADAL" clId="{848C2316-0557-4188-87F9-4E49BF3621BA}" dt="2024-08-17T01:23:27.151" v="38"/>
          <ac:cxnSpMkLst>
            <pc:docMk/>
            <pc:sldMk cId="2180387281" sldId="727"/>
            <ac:cxnSpMk id="75" creationId="{9B20043F-812C-47A9-BD9E-311ADDB47EC7}"/>
          </ac:cxnSpMkLst>
        </pc:cxnChg>
        <pc:cxnChg chg="add mod">
          <ac:chgData name="Springer, Agee" userId="c70aae34-03cc-4ca4-9dc9-ab0f1f0f7e1f" providerId="ADAL" clId="{848C2316-0557-4188-87F9-4E49BF3621BA}" dt="2024-08-17T01:23:27.151" v="38"/>
          <ac:cxnSpMkLst>
            <pc:docMk/>
            <pc:sldMk cId="2180387281" sldId="727"/>
            <ac:cxnSpMk id="77" creationId="{D6E37BC8-7CB3-4858-B643-AD7AB5394B79}"/>
          </ac:cxnSpMkLst>
        </pc:cxnChg>
        <pc:cxnChg chg="add mod">
          <ac:chgData name="Springer, Agee" userId="c70aae34-03cc-4ca4-9dc9-ab0f1f0f7e1f" providerId="ADAL" clId="{848C2316-0557-4188-87F9-4E49BF3621BA}" dt="2024-08-17T01:23:27.151" v="38"/>
          <ac:cxnSpMkLst>
            <pc:docMk/>
            <pc:sldMk cId="2180387281" sldId="727"/>
            <ac:cxnSpMk id="82" creationId="{0BC0D958-BCD9-48A2-8287-DABD8E05268D}"/>
          </ac:cxnSpMkLst>
        </pc:cxnChg>
        <pc:cxnChg chg="add mod">
          <ac:chgData name="Springer, Agee" userId="c70aae34-03cc-4ca4-9dc9-ab0f1f0f7e1f" providerId="ADAL" clId="{848C2316-0557-4188-87F9-4E49BF3621BA}" dt="2024-08-17T01:23:27.151" v="38"/>
          <ac:cxnSpMkLst>
            <pc:docMk/>
            <pc:sldMk cId="2180387281" sldId="727"/>
            <ac:cxnSpMk id="84" creationId="{9383D993-6134-4A0C-8CC6-496B3B4F6C0A}"/>
          </ac:cxnSpMkLst>
        </pc:cxnChg>
      </pc:sldChg>
      <pc:sldChg chg="add del">
        <pc:chgData name="Springer, Agee" userId="c70aae34-03cc-4ca4-9dc9-ab0f1f0f7e1f" providerId="ADAL" clId="{848C2316-0557-4188-87F9-4E49BF3621BA}" dt="2024-08-17T01:30:13.704" v="181" actId="47"/>
        <pc:sldMkLst>
          <pc:docMk/>
          <pc:sldMk cId="1829107413" sldId="728"/>
        </pc:sldMkLst>
      </pc:sldChg>
      <pc:sldChg chg="modSp add mod modAnim">
        <pc:chgData name="Springer, Agee" userId="c70aae34-03cc-4ca4-9dc9-ab0f1f0f7e1f" providerId="ADAL" clId="{848C2316-0557-4188-87F9-4E49BF3621BA}" dt="2024-08-17T01:33:38.636" v="246" actId="20577"/>
        <pc:sldMkLst>
          <pc:docMk/>
          <pc:sldMk cId="2324305609" sldId="728"/>
        </pc:sldMkLst>
        <pc:spChg chg="mod">
          <ac:chgData name="Springer, Agee" userId="c70aae34-03cc-4ca4-9dc9-ab0f1f0f7e1f" providerId="ADAL" clId="{848C2316-0557-4188-87F9-4E49BF3621BA}" dt="2024-08-17T01:31:44.541" v="205" actId="27636"/>
          <ac:spMkLst>
            <pc:docMk/>
            <pc:sldMk cId="2324305609" sldId="728"/>
            <ac:spMk id="3" creationId="{CC53BEA2-0BFB-B61B-6AD3-5C13402D98B2}"/>
          </ac:spMkLst>
        </pc:spChg>
        <pc:spChg chg="mod">
          <ac:chgData name="Springer, Agee" userId="c70aae34-03cc-4ca4-9dc9-ab0f1f0f7e1f" providerId="ADAL" clId="{848C2316-0557-4188-87F9-4E49BF3621BA}" dt="2024-08-17T01:33:38.636" v="246" actId="20577"/>
          <ac:spMkLst>
            <pc:docMk/>
            <pc:sldMk cId="2324305609" sldId="728"/>
            <ac:spMk id="5" creationId="{04CA3CDF-F8CF-EDC6-644F-FF946271342D}"/>
          </ac:spMkLst>
        </pc:spChg>
        <pc:spChg chg="mod">
          <ac:chgData name="Springer, Agee" userId="c70aae34-03cc-4ca4-9dc9-ab0f1f0f7e1f" providerId="ADAL" clId="{848C2316-0557-4188-87F9-4E49BF3621BA}" dt="2024-08-17T01:31:12.394" v="188"/>
          <ac:spMkLst>
            <pc:docMk/>
            <pc:sldMk cId="2324305609" sldId="728"/>
            <ac:spMk id="6" creationId="{F7ED71E1-1E4D-4C60-FA57-EF6A69D5D4B9}"/>
          </ac:spMkLst>
        </pc:spChg>
        <pc:spChg chg="mod">
          <ac:chgData name="Springer, Agee" userId="c70aae34-03cc-4ca4-9dc9-ab0f1f0f7e1f" providerId="ADAL" clId="{848C2316-0557-4188-87F9-4E49BF3621BA}" dt="2024-08-17T01:30:40.877" v="185" actId="14100"/>
          <ac:spMkLst>
            <pc:docMk/>
            <pc:sldMk cId="2324305609" sldId="728"/>
            <ac:spMk id="24" creationId="{58291C3D-B89D-8CCD-8EB2-6EC9C2A54D3A}"/>
          </ac:spMkLst>
        </pc:spChg>
        <pc:spChg chg="mod">
          <ac:chgData name="Springer, Agee" userId="c70aae34-03cc-4ca4-9dc9-ab0f1f0f7e1f" providerId="ADAL" clId="{848C2316-0557-4188-87F9-4E49BF3621BA}" dt="2024-08-17T01:30:29.352" v="183" actId="20577"/>
          <ac:spMkLst>
            <pc:docMk/>
            <pc:sldMk cId="2324305609" sldId="728"/>
            <ac:spMk id="57" creationId="{5FDF91DC-3734-4489-A6E4-8C081B7C8763}"/>
          </ac:spMkLst>
        </pc:spChg>
        <pc:spChg chg="mod">
          <ac:chgData name="Springer, Agee" userId="c70aae34-03cc-4ca4-9dc9-ab0f1f0f7e1f" providerId="ADAL" clId="{848C2316-0557-4188-87F9-4E49BF3621BA}" dt="2024-08-17T01:30:34.747" v="184" actId="20577"/>
          <ac:spMkLst>
            <pc:docMk/>
            <pc:sldMk cId="2324305609" sldId="728"/>
            <ac:spMk id="60" creationId="{73018A2C-9C01-4A9A-A52B-18E81C8EF7F6}"/>
          </ac:spMkLst>
        </pc:spChg>
        <pc:spChg chg="mod">
          <ac:chgData name="Springer, Agee" userId="c70aae34-03cc-4ca4-9dc9-ab0f1f0f7e1f" providerId="ADAL" clId="{848C2316-0557-4188-87F9-4E49BF3621BA}" dt="2024-08-17T01:30:49.210" v="186" actId="1076"/>
          <ac:spMkLst>
            <pc:docMk/>
            <pc:sldMk cId="2324305609" sldId="728"/>
            <ac:spMk id="85" creationId="{D48DAC8C-FDEC-F48F-D3F4-759725EF0D14}"/>
          </ac:spMkLst>
        </pc:spChg>
      </pc:sldChg>
      <pc:sldChg chg="add del">
        <pc:chgData name="Springer, Agee" userId="c70aae34-03cc-4ca4-9dc9-ab0f1f0f7e1f" providerId="ADAL" clId="{848C2316-0557-4188-87F9-4E49BF3621BA}" dt="2024-08-17T01:32:20.121" v="207" actId="47"/>
        <pc:sldMkLst>
          <pc:docMk/>
          <pc:sldMk cId="708065719" sldId="729"/>
        </pc:sldMkLst>
      </pc:sldChg>
      <pc:sldChg chg="modSp add mod modAnim">
        <pc:chgData name="Springer, Agee" userId="c70aae34-03cc-4ca4-9dc9-ab0f1f0f7e1f" providerId="ADAL" clId="{848C2316-0557-4188-87F9-4E49BF3621BA}" dt="2024-08-17T01:35:14.157" v="266" actId="404"/>
        <pc:sldMkLst>
          <pc:docMk/>
          <pc:sldMk cId="3825178874" sldId="729"/>
        </pc:sldMkLst>
        <pc:spChg chg="mod">
          <ac:chgData name="Springer, Agee" userId="c70aae34-03cc-4ca4-9dc9-ab0f1f0f7e1f" providerId="ADAL" clId="{848C2316-0557-4188-87F9-4E49BF3621BA}" dt="2024-08-17T01:34:38.152" v="258" actId="20577"/>
          <ac:spMkLst>
            <pc:docMk/>
            <pc:sldMk cId="3825178874" sldId="729"/>
            <ac:spMk id="3" creationId="{CC53BEA2-0BFB-B61B-6AD3-5C13402D98B2}"/>
          </ac:spMkLst>
        </pc:spChg>
        <pc:spChg chg="mod">
          <ac:chgData name="Springer, Agee" userId="c70aae34-03cc-4ca4-9dc9-ab0f1f0f7e1f" providerId="ADAL" clId="{848C2316-0557-4188-87F9-4E49BF3621BA}" dt="2024-08-17T01:35:14.157" v="266" actId="404"/>
          <ac:spMkLst>
            <pc:docMk/>
            <pc:sldMk cId="3825178874" sldId="729"/>
            <ac:spMk id="5" creationId="{04CA3CDF-F8CF-EDC6-644F-FF946271342D}"/>
          </ac:spMkLst>
        </pc:spChg>
        <pc:spChg chg="mod">
          <ac:chgData name="Springer, Agee" userId="c70aae34-03cc-4ca4-9dc9-ab0f1f0f7e1f" providerId="ADAL" clId="{848C2316-0557-4188-87F9-4E49BF3621BA}" dt="2024-08-17T01:34:12.852" v="250" actId="255"/>
          <ac:spMkLst>
            <pc:docMk/>
            <pc:sldMk cId="3825178874" sldId="729"/>
            <ac:spMk id="6" creationId="{F7ED71E1-1E4D-4C60-FA57-EF6A69D5D4B9}"/>
          </ac:spMkLst>
        </pc:spChg>
        <pc:spChg chg="mod">
          <ac:chgData name="Springer, Agee" userId="c70aae34-03cc-4ca4-9dc9-ab0f1f0f7e1f" providerId="ADAL" clId="{848C2316-0557-4188-87F9-4E49BF3621BA}" dt="2024-08-17T01:33:04.891" v="241" actId="20577"/>
          <ac:spMkLst>
            <pc:docMk/>
            <pc:sldMk cId="3825178874" sldId="729"/>
            <ac:spMk id="50" creationId="{BDF5A4DB-DA9B-4BCC-AB48-2838F7BAE990}"/>
          </ac:spMkLst>
        </pc:spChg>
        <pc:spChg chg="mod">
          <ac:chgData name="Springer, Agee" userId="c70aae34-03cc-4ca4-9dc9-ab0f1f0f7e1f" providerId="ADAL" clId="{848C2316-0557-4188-87F9-4E49BF3621BA}" dt="2024-08-17T01:33:00.563" v="240" actId="20577"/>
          <ac:spMkLst>
            <pc:docMk/>
            <pc:sldMk cId="3825178874" sldId="729"/>
            <ac:spMk id="57" creationId="{5FDF91DC-3734-4489-A6E4-8C081B7C8763}"/>
          </ac:spMkLst>
        </pc:spChg>
      </pc:sldChg>
      <pc:sldChg chg="modSp add mod ord">
        <pc:chgData name="Springer, Agee" userId="c70aae34-03cc-4ca4-9dc9-ab0f1f0f7e1f" providerId="ADAL" clId="{848C2316-0557-4188-87F9-4E49BF3621BA}" dt="2024-08-17T01:37:25.908" v="295"/>
        <pc:sldMkLst>
          <pc:docMk/>
          <pc:sldMk cId="1280383715" sldId="730"/>
        </pc:sldMkLst>
        <pc:spChg chg="mod">
          <ac:chgData name="Springer, Agee" userId="c70aae34-03cc-4ca4-9dc9-ab0f1f0f7e1f" providerId="ADAL" clId="{848C2316-0557-4188-87F9-4E49BF3621BA}" dt="2024-08-17T01:36:40.018" v="290" actId="14100"/>
          <ac:spMkLst>
            <pc:docMk/>
            <pc:sldMk cId="1280383715" sldId="730"/>
            <ac:spMk id="3" creationId="{CC53BEA2-0BFB-B61B-6AD3-5C13402D98B2}"/>
          </ac:spMkLst>
        </pc:spChg>
        <pc:spChg chg="mod">
          <ac:chgData name="Springer, Agee" userId="c70aae34-03cc-4ca4-9dc9-ab0f1f0f7e1f" providerId="ADAL" clId="{848C2316-0557-4188-87F9-4E49BF3621BA}" dt="2024-08-17T01:36:33.208" v="289" actId="403"/>
          <ac:spMkLst>
            <pc:docMk/>
            <pc:sldMk cId="1280383715" sldId="730"/>
            <ac:spMk id="5" creationId="{04CA3CDF-F8CF-EDC6-644F-FF946271342D}"/>
          </ac:spMkLst>
        </pc:spChg>
        <pc:spChg chg="mod">
          <ac:chgData name="Springer, Agee" userId="c70aae34-03cc-4ca4-9dc9-ab0f1f0f7e1f" providerId="ADAL" clId="{848C2316-0557-4188-87F9-4E49BF3621BA}" dt="2024-08-17T01:36:02.429" v="271"/>
          <ac:spMkLst>
            <pc:docMk/>
            <pc:sldMk cId="1280383715" sldId="730"/>
            <ac:spMk id="6" creationId="{F7ED71E1-1E4D-4C60-FA57-EF6A69D5D4B9}"/>
          </ac:spMkLst>
        </pc:spChg>
        <pc:spChg chg="mod">
          <ac:chgData name="Springer, Agee" userId="c70aae34-03cc-4ca4-9dc9-ab0f1f0f7e1f" providerId="ADAL" clId="{848C2316-0557-4188-87F9-4E49BF3621BA}" dt="2024-08-17T01:36:46.359" v="291" actId="20577"/>
          <ac:spMkLst>
            <pc:docMk/>
            <pc:sldMk cId="1280383715" sldId="730"/>
            <ac:spMk id="57" creationId="{5FDF91DC-3734-4489-A6E4-8C081B7C8763}"/>
          </ac:spMkLst>
        </pc:spChg>
      </pc:sldChg>
    </pc:docChg>
  </pc:docChgLst>
  <pc:docChgLst>
    <pc:chgData name="Springer, Agee" userId="c70aae34-03cc-4ca4-9dc9-ab0f1f0f7e1f" providerId="ADAL" clId="{55318557-7D4F-44C8-9AAC-6DA325144E41}"/>
    <pc:docChg chg="undo redo custSel addSld delSld modSld sldOrd modSection modNotesMaster modHandout">
      <pc:chgData name="Springer, Agee" userId="c70aae34-03cc-4ca4-9dc9-ab0f1f0f7e1f" providerId="ADAL" clId="{55318557-7D4F-44C8-9AAC-6DA325144E41}" dt="2023-08-16T13:39:39.841" v="3271"/>
      <pc:docMkLst>
        <pc:docMk/>
      </pc:docMkLst>
      <pc:sldChg chg="modSp mod">
        <pc:chgData name="Springer, Agee" userId="c70aae34-03cc-4ca4-9dc9-ab0f1f0f7e1f" providerId="ADAL" clId="{55318557-7D4F-44C8-9AAC-6DA325144E41}" dt="2023-08-15T19:40:43.099" v="7" actId="20577"/>
        <pc:sldMkLst>
          <pc:docMk/>
          <pc:sldMk cId="1850676767" sldId="542"/>
        </pc:sldMkLst>
        <pc:spChg chg="mod">
          <ac:chgData name="Springer, Agee" userId="c70aae34-03cc-4ca4-9dc9-ab0f1f0f7e1f" providerId="ADAL" clId="{55318557-7D4F-44C8-9AAC-6DA325144E41}" dt="2023-08-15T19:40:43.099" v="7" actId="20577"/>
          <ac:spMkLst>
            <pc:docMk/>
            <pc:sldMk cId="1850676767" sldId="542"/>
            <ac:spMk id="4" creationId="{71B380C9-83F4-13B7-773B-9880F0F13E5F}"/>
          </ac:spMkLst>
        </pc:spChg>
      </pc:sldChg>
      <pc:sldChg chg="modSp add del mod">
        <pc:chgData name="Springer, Agee" userId="c70aae34-03cc-4ca4-9dc9-ab0f1f0f7e1f" providerId="ADAL" clId="{55318557-7D4F-44C8-9AAC-6DA325144E41}" dt="2023-08-15T19:45:26.416" v="134" actId="47"/>
        <pc:sldMkLst>
          <pc:docMk/>
          <pc:sldMk cId="523696043" sldId="574"/>
        </pc:sldMkLst>
        <pc:spChg chg="mod">
          <ac:chgData name="Springer, Agee" userId="c70aae34-03cc-4ca4-9dc9-ab0f1f0f7e1f" providerId="ADAL" clId="{55318557-7D4F-44C8-9AAC-6DA325144E41}" dt="2023-08-15T19:45:11.315" v="133" actId="20577"/>
          <ac:spMkLst>
            <pc:docMk/>
            <pc:sldMk cId="523696043" sldId="574"/>
            <ac:spMk id="2" creationId="{D4C8ABDA-7515-95BD-508F-09E6553A42E8}"/>
          </ac:spMkLst>
        </pc:spChg>
      </pc:sldChg>
      <pc:sldChg chg="modSp mod">
        <pc:chgData name="Springer, Agee" userId="c70aae34-03cc-4ca4-9dc9-ab0f1f0f7e1f" providerId="ADAL" clId="{55318557-7D4F-44C8-9AAC-6DA325144E41}" dt="2023-08-16T00:07:57.164" v="3007" actId="20577"/>
        <pc:sldMkLst>
          <pc:docMk/>
          <pc:sldMk cId="3580375206" sldId="599"/>
        </pc:sldMkLst>
        <pc:spChg chg="mod">
          <ac:chgData name="Springer, Agee" userId="c70aae34-03cc-4ca4-9dc9-ab0f1f0f7e1f" providerId="ADAL" clId="{55318557-7D4F-44C8-9AAC-6DA325144E41}" dt="2023-08-16T00:07:57.164" v="3007" actId="20577"/>
          <ac:spMkLst>
            <pc:docMk/>
            <pc:sldMk cId="3580375206" sldId="599"/>
            <ac:spMk id="3" creationId="{CFFA457E-A7BC-B299-6CE2-F2F57FE099C1}"/>
          </ac:spMkLst>
        </pc:spChg>
      </pc:sldChg>
      <pc:sldChg chg="modSp mod">
        <pc:chgData name="Springer, Agee" userId="c70aae34-03cc-4ca4-9dc9-ab0f1f0f7e1f" providerId="ADAL" clId="{55318557-7D4F-44C8-9AAC-6DA325144E41}" dt="2023-08-16T00:17:42.820" v="3032" actId="27636"/>
        <pc:sldMkLst>
          <pc:docMk/>
          <pc:sldMk cId="2489848323" sldId="602"/>
        </pc:sldMkLst>
        <pc:spChg chg="mod">
          <ac:chgData name="Springer, Agee" userId="c70aae34-03cc-4ca4-9dc9-ab0f1f0f7e1f" providerId="ADAL" clId="{55318557-7D4F-44C8-9AAC-6DA325144E41}" dt="2023-08-16T00:17:42.820" v="3032" actId="27636"/>
          <ac:spMkLst>
            <pc:docMk/>
            <pc:sldMk cId="2489848323" sldId="602"/>
            <ac:spMk id="3" creationId="{BDD578C0-BCD1-C1B1-256F-4254D582FA86}"/>
          </ac:spMkLst>
        </pc:spChg>
      </pc:sldChg>
      <pc:sldChg chg="modSp mod">
        <pc:chgData name="Springer, Agee" userId="c70aae34-03cc-4ca4-9dc9-ab0f1f0f7e1f" providerId="ADAL" clId="{55318557-7D4F-44C8-9AAC-6DA325144E41}" dt="2023-08-16T01:23:05.675" v="3261" actId="120"/>
        <pc:sldMkLst>
          <pc:docMk/>
          <pc:sldMk cId="3795902379" sldId="603"/>
        </pc:sldMkLst>
        <pc:spChg chg="mod">
          <ac:chgData name="Springer, Agee" userId="c70aae34-03cc-4ca4-9dc9-ab0f1f0f7e1f" providerId="ADAL" clId="{55318557-7D4F-44C8-9AAC-6DA325144E41}" dt="2023-08-16T01:23:05.675" v="3261" actId="120"/>
          <ac:spMkLst>
            <pc:docMk/>
            <pc:sldMk cId="3795902379" sldId="603"/>
            <ac:spMk id="73" creationId="{9EA8A7F4-E3DD-738B-B462-985BC444FEF9}"/>
          </ac:spMkLst>
        </pc:spChg>
      </pc:sldChg>
      <pc:sldChg chg="addSp modSp ord">
        <pc:chgData name="Springer, Agee" userId="c70aae34-03cc-4ca4-9dc9-ab0f1f0f7e1f" providerId="ADAL" clId="{55318557-7D4F-44C8-9AAC-6DA325144E41}" dt="2023-08-15T20:09:58.591" v="535"/>
        <pc:sldMkLst>
          <pc:docMk/>
          <pc:sldMk cId="2134978874" sldId="612"/>
        </pc:sldMkLst>
        <pc:spChg chg="add mod">
          <ac:chgData name="Springer, Agee" userId="c70aae34-03cc-4ca4-9dc9-ab0f1f0f7e1f" providerId="ADAL" clId="{55318557-7D4F-44C8-9AAC-6DA325144E41}" dt="2023-08-15T20:09:37.166" v="533"/>
          <ac:spMkLst>
            <pc:docMk/>
            <pc:sldMk cId="2134978874" sldId="612"/>
            <ac:spMk id="5" creationId="{1A1C6D1B-B7BC-0FE2-325F-D4B119BE7282}"/>
          </ac:spMkLst>
        </pc:spChg>
      </pc:sldChg>
      <pc:sldChg chg="modSp mod">
        <pc:chgData name="Springer, Agee" userId="c70aae34-03cc-4ca4-9dc9-ab0f1f0f7e1f" providerId="ADAL" clId="{55318557-7D4F-44C8-9AAC-6DA325144E41}" dt="2023-08-16T00:11:38.014" v="3028" actId="20577"/>
        <pc:sldMkLst>
          <pc:docMk/>
          <pc:sldMk cId="1054280311" sldId="614"/>
        </pc:sldMkLst>
        <pc:spChg chg="mod">
          <ac:chgData name="Springer, Agee" userId="c70aae34-03cc-4ca4-9dc9-ab0f1f0f7e1f" providerId="ADAL" clId="{55318557-7D4F-44C8-9AAC-6DA325144E41}" dt="2023-08-16T00:11:38.014" v="3028" actId="20577"/>
          <ac:spMkLst>
            <pc:docMk/>
            <pc:sldMk cId="1054280311" sldId="614"/>
            <ac:spMk id="3" creationId="{4E4063D7-B95F-BBAE-6CB7-4F4CD36B325E}"/>
          </ac:spMkLst>
        </pc:spChg>
      </pc:sldChg>
      <pc:sldChg chg="modSp">
        <pc:chgData name="Springer, Agee" userId="c70aae34-03cc-4ca4-9dc9-ab0f1f0f7e1f" providerId="ADAL" clId="{55318557-7D4F-44C8-9AAC-6DA325144E41}" dt="2023-08-15T22:30:19.906" v="2844"/>
        <pc:sldMkLst>
          <pc:docMk/>
          <pc:sldMk cId="3936836992" sldId="636"/>
        </pc:sldMkLst>
        <pc:spChg chg="mod">
          <ac:chgData name="Springer, Agee" userId="c70aae34-03cc-4ca4-9dc9-ab0f1f0f7e1f" providerId="ADAL" clId="{55318557-7D4F-44C8-9AAC-6DA325144E41}" dt="2023-08-15T22:30:19.906" v="2844"/>
          <ac:spMkLst>
            <pc:docMk/>
            <pc:sldMk cId="3936836992" sldId="636"/>
            <ac:spMk id="7" creationId="{6E6BE1F0-0017-601B-E7E6-21FEBB47C810}"/>
          </ac:spMkLst>
        </pc:spChg>
      </pc:sldChg>
      <pc:sldChg chg="modSp mod">
        <pc:chgData name="Springer, Agee" userId="c70aae34-03cc-4ca4-9dc9-ab0f1f0f7e1f" providerId="ADAL" clId="{55318557-7D4F-44C8-9AAC-6DA325144E41}" dt="2023-08-16T01:13:30.266" v="3234" actId="27636"/>
        <pc:sldMkLst>
          <pc:docMk/>
          <pc:sldMk cId="119036074" sldId="638"/>
        </pc:sldMkLst>
        <pc:spChg chg="mod">
          <ac:chgData name="Springer, Agee" userId="c70aae34-03cc-4ca4-9dc9-ab0f1f0f7e1f" providerId="ADAL" clId="{55318557-7D4F-44C8-9AAC-6DA325144E41}" dt="2023-08-16T01:13:30.266" v="3234" actId="27636"/>
          <ac:spMkLst>
            <pc:docMk/>
            <pc:sldMk cId="119036074" sldId="638"/>
            <ac:spMk id="3" creationId="{969513C1-9DE6-E067-477C-47537A52866F}"/>
          </ac:spMkLst>
        </pc:spChg>
      </pc:sldChg>
      <pc:sldChg chg="modSp mod">
        <pc:chgData name="Springer, Agee" userId="c70aae34-03cc-4ca4-9dc9-ab0f1f0f7e1f" providerId="ADAL" clId="{55318557-7D4F-44C8-9AAC-6DA325144E41}" dt="2023-08-16T01:18:49.507" v="3260" actId="20577"/>
        <pc:sldMkLst>
          <pc:docMk/>
          <pc:sldMk cId="4077520451" sldId="639"/>
        </pc:sldMkLst>
        <pc:spChg chg="mod">
          <ac:chgData name="Springer, Agee" userId="c70aae34-03cc-4ca4-9dc9-ab0f1f0f7e1f" providerId="ADAL" clId="{55318557-7D4F-44C8-9AAC-6DA325144E41}" dt="2023-08-16T01:18:49.507" v="3260" actId="20577"/>
          <ac:spMkLst>
            <pc:docMk/>
            <pc:sldMk cId="4077520451" sldId="639"/>
            <ac:spMk id="3" creationId="{D5F396C1-7E19-C336-127F-E37017D73F1D}"/>
          </ac:spMkLst>
        </pc:spChg>
      </pc:sldChg>
      <pc:sldChg chg="modSp mod">
        <pc:chgData name="Springer, Agee" userId="c70aae34-03cc-4ca4-9dc9-ab0f1f0f7e1f" providerId="ADAL" clId="{55318557-7D4F-44C8-9AAC-6DA325144E41}" dt="2023-08-16T01:15:55.732" v="3251"/>
        <pc:sldMkLst>
          <pc:docMk/>
          <pc:sldMk cId="4094097958" sldId="652"/>
        </pc:sldMkLst>
        <pc:spChg chg="mod">
          <ac:chgData name="Springer, Agee" userId="c70aae34-03cc-4ca4-9dc9-ab0f1f0f7e1f" providerId="ADAL" clId="{55318557-7D4F-44C8-9AAC-6DA325144E41}" dt="2023-08-16T01:15:55.732" v="3251"/>
          <ac:spMkLst>
            <pc:docMk/>
            <pc:sldMk cId="4094097958" sldId="652"/>
            <ac:spMk id="3" creationId="{B861D995-BC95-6EB4-3DA1-54AA6DE60530}"/>
          </ac:spMkLst>
        </pc:spChg>
      </pc:sldChg>
      <pc:sldChg chg="addSp delSp modSp mod">
        <pc:chgData name="Springer, Agee" userId="c70aae34-03cc-4ca4-9dc9-ab0f1f0f7e1f" providerId="ADAL" clId="{55318557-7D4F-44C8-9AAC-6DA325144E41}" dt="2023-08-16T01:04:05.142" v="3186" actId="27636"/>
        <pc:sldMkLst>
          <pc:docMk/>
          <pc:sldMk cId="431793777" sldId="657"/>
        </pc:sldMkLst>
        <pc:spChg chg="del mod">
          <ac:chgData name="Springer, Agee" userId="c70aae34-03cc-4ca4-9dc9-ab0f1f0f7e1f" providerId="ADAL" clId="{55318557-7D4F-44C8-9AAC-6DA325144E41}" dt="2023-08-16T01:00:40.269" v="3066" actId="478"/>
          <ac:spMkLst>
            <pc:docMk/>
            <pc:sldMk cId="431793777" sldId="657"/>
            <ac:spMk id="5" creationId="{9B971C05-2A07-26CE-9965-9085E21BE3A9}"/>
          </ac:spMkLst>
        </pc:spChg>
        <pc:spChg chg="mod">
          <ac:chgData name="Springer, Agee" userId="c70aae34-03cc-4ca4-9dc9-ab0f1f0f7e1f" providerId="ADAL" clId="{55318557-7D4F-44C8-9AAC-6DA325144E41}" dt="2023-08-16T01:04:05.142" v="3186" actId="27636"/>
          <ac:spMkLst>
            <pc:docMk/>
            <pc:sldMk cId="431793777" sldId="657"/>
            <ac:spMk id="6" creationId="{F74A1B66-84AC-99F1-0267-31C3F490853F}"/>
          </ac:spMkLst>
        </pc:spChg>
        <pc:spChg chg="add mod ord">
          <ac:chgData name="Springer, Agee" userId="c70aae34-03cc-4ca4-9dc9-ab0f1f0f7e1f" providerId="ADAL" clId="{55318557-7D4F-44C8-9AAC-6DA325144E41}" dt="2023-08-16T01:01:39.983" v="3117" actId="20577"/>
          <ac:spMkLst>
            <pc:docMk/>
            <pc:sldMk cId="431793777" sldId="657"/>
            <ac:spMk id="9" creationId="{82DDB8F8-BD8D-5E53-95C1-D6363DB0D33F}"/>
          </ac:spMkLst>
        </pc:spChg>
        <pc:spChg chg="add del mod">
          <ac:chgData name="Springer, Agee" userId="c70aae34-03cc-4ca4-9dc9-ab0f1f0f7e1f" providerId="ADAL" clId="{55318557-7D4F-44C8-9AAC-6DA325144E41}" dt="2023-08-16T01:00:44.179" v="3067" actId="478"/>
          <ac:spMkLst>
            <pc:docMk/>
            <pc:sldMk cId="431793777" sldId="657"/>
            <ac:spMk id="12" creationId="{8442C6B6-62CE-D343-DE65-A55769C54CB6}"/>
          </ac:spMkLst>
        </pc:spChg>
      </pc:sldChg>
      <pc:sldChg chg="modSp mod">
        <pc:chgData name="Springer, Agee" userId="c70aae34-03cc-4ca4-9dc9-ab0f1f0f7e1f" providerId="ADAL" clId="{55318557-7D4F-44C8-9AAC-6DA325144E41}" dt="2023-08-16T01:25:20.150" v="3269" actId="20577"/>
        <pc:sldMkLst>
          <pc:docMk/>
          <pc:sldMk cId="3644988425" sldId="661"/>
        </pc:sldMkLst>
        <pc:spChg chg="mod">
          <ac:chgData name="Springer, Agee" userId="c70aae34-03cc-4ca4-9dc9-ab0f1f0f7e1f" providerId="ADAL" clId="{55318557-7D4F-44C8-9AAC-6DA325144E41}" dt="2023-08-16T01:25:20.150" v="3269" actId="20577"/>
          <ac:spMkLst>
            <pc:docMk/>
            <pc:sldMk cId="3644988425" sldId="661"/>
            <ac:spMk id="2" creationId="{0C379DF0-9B4D-410E-0BCF-FF6D9DB223A4}"/>
          </ac:spMkLst>
        </pc:spChg>
      </pc:sldChg>
      <pc:sldChg chg="addSp delSp modSp mod">
        <pc:chgData name="Springer, Agee" userId="c70aae34-03cc-4ca4-9dc9-ab0f1f0f7e1f" providerId="ADAL" clId="{55318557-7D4F-44C8-9AAC-6DA325144E41}" dt="2023-08-15T22:32:31.827" v="2889" actId="478"/>
        <pc:sldMkLst>
          <pc:docMk/>
          <pc:sldMk cId="2044735466" sldId="670"/>
        </pc:sldMkLst>
        <pc:spChg chg="add del mod">
          <ac:chgData name="Springer, Agee" userId="c70aae34-03cc-4ca4-9dc9-ab0f1f0f7e1f" providerId="ADAL" clId="{55318557-7D4F-44C8-9AAC-6DA325144E41}" dt="2023-08-15T22:32:31.827" v="2889" actId="478"/>
          <ac:spMkLst>
            <pc:docMk/>
            <pc:sldMk cId="2044735466" sldId="670"/>
            <ac:spMk id="5" creationId="{0A79F88E-949D-F004-F7A9-05DEAD9F7981}"/>
          </ac:spMkLst>
        </pc:spChg>
        <pc:spChg chg="add mod">
          <ac:chgData name="Springer, Agee" userId="c70aae34-03cc-4ca4-9dc9-ab0f1f0f7e1f" providerId="ADAL" clId="{55318557-7D4F-44C8-9AAC-6DA325144E41}" dt="2023-08-15T22:32:29.475" v="2888"/>
          <ac:spMkLst>
            <pc:docMk/>
            <pc:sldMk cId="2044735466" sldId="670"/>
            <ac:spMk id="6" creationId="{8413CAB5-B075-4D02-7003-69E9E02C09EF}"/>
          </ac:spMkLst>
        </pc:spChg>
      </pc:sldChg>
      <pc:sldChg chg="modSp mod">
        <pc:chgData name="Springer, Agee" userId="c70aae34-03cc-4ca4-9dc9-ab0f1f0f7e1f" providerId="ADAL" clId="{55318557-7D4F-44C8-9AAC-6DA325144E41}" dt="2023-08-15T19:44:28.480" v="120" actId="1076"/>
        <pc:sldMkLst>
          <pc:docMk/>
          <pc:sldMk cId="32156314" sldId="671"/>
        </pc:sldMkLst>
        <pc:spChg chg="mod">
          <ac:chgData name="Springer, Agee" userId="c70aae34-03cc-4ca4-9dc9-ab0f1f0f7e1f" providerId="ADAL" clId="{55318557-7D4F-44C8-9AAC-6DA325144E41}" dt="2023-08-15T19:44:28.480" v="120" actId="1076"/>
          <ac:spMkLst>
            <pc:docMk/>
            <pc:sldMk cId="32156314" sldId="671"/>
            <ac:spMk id="4" creationId="{71B380C9-83F4-13B7-773B-9880F0F13E5F}"/>
          </ac:spMkLst>
        </pc:spChg>
      </pc:sldChg>
      <pc:sldChg chg="modSp mod">
        <pc:chgData name="Springer, Agee" userId="c70aae34-03cc-4ca4-9dc9-ab0f1f0f7e1f" providerId="ADAL" clId="{55318557-7D4F-44C8-9AAC-6DA325144E41}" dt="2023-08-15T22:32:12.398" v="2884" actId="14100"/>
        <pc:sldMkLst>
          <pc:docMk/>
          <pc:sldMk cId="3550075925" sldId="677"/>
        </pc:sldMkLst>
        <pc:spChg chg="mod">
          <ac:chgData name="Springer, Agee" userId="c70aae34-03cc-4ca4-9dc9-ab0f1f0f7e1f" providerId="ADAL" clId="{55318557-7D4F-44C8-9AAC-6DA325144E41}" dt="2023-08-15T22:32:12.398" v="2884" actId="14100"/>
          <ac:spMkLst>
            <pc:docMk/>
            <pc:sldMk cId="3550075925" sldId="677"/>
            <ac:spMk id="5" creationId="{B4F01642-0F8A-C1A7-C33F-F6EFA415CD5B}"/>
          </ac:spMkLst>
        </pc:spChg>
      </pc:sldChg>
      <pc:sldChg chg="del">
        <pc:chgData name="Springer, Agee" userId="c70aae34-03cc-4ca4-9dc9-ab0f1f0f7e1f" providerId="ADAL" clId="{55318557-7D4F-44C8-9AAC-6DA325144E41}" dt="2023-08-15T20:18:37.602" v="537" actId="47"/>
        <pc:sldMkLst>
          <pc:docMk/>
          <pc:sldMk cId="4277570498" sldId="680"/>
        </pc:sldMkLst>
      </pc:sldChg>
      <pc:sldChg chg="new del">
        <pc:chgData name="Springer, Agee" userId="c70aae34-03cc-4ca4-9dc9-ab0f1f0f7e1f" providerId="ADAL" clId="{55318557-7D4F-44C8-9AAC-6DA325144E41}" dt="2023-08-15T19:45:07.989" v="127" actId="47"/>
        <pc:sldMkLst>
          <pc:docMk/>
          <pc:sldMk cId="608865529" sldId="681"/>
        </pc:sldMkLst>
      </pc:sldChg>
      <pc:sldChg chg="new del">
        <pc:chgData name="Springer, Agee" userId="c70aae34-03cc-4ca4-9dc9-ab0f1f0f7e1f" providerId="ADAL" clId="{55318557-7D4F-44C8-9AAC-6DA325144E41}" dt="2023-08-15T19:44:46.263" v="122" actId="47"/>
        <pc:sldMkLst>
          <pc:docMk/>
          <pc:sldMk cId="1708002717" sldId="681"/>
        </pc:sldMkLst>
      </pc:sldChg>
      <pc:sldChg chg="modSp new mod">
        <pc:chgData name="Springer, Agee" userId="c70aae34-03cc-4ca4-9dc9-ab0f1f0f7e1f" providerId="ADAL" clId="{55318557-7D4F-44C8-9AAC-6DA325144E41}" dt="2023-08-15T19:59:07.831" v="428" actId="20577"/>
        <pc:sldMkLst>
          <pc:docMk/>
          <pc:sldMk cId="3334456927" sldId="681"/>
        </pc:sldMkLst>
        <pc:spChg chg="mod">
          <ac:chgData name="Springer, Agee" userId="c70aae34-03cc-4ca4-9dc9-ab0f1f0f7e1f" providerId="ADAL" clId="{55318557-7D4F-44C8-9AAC-6DA325144E41}" dt="2023-08-15T19:59:07.831" v="428" actId="20577"/>
          <ac:spMkLst>
            <pc:docMk/>
            <pc:sldMk cId="3334456927" sldId="681"/>
            <ac:spMk id="2" creationId="{33CC7AA4-E8BA-03A1-A601-69776177B66A}"/>
          </ac:spMkLst>
        </pc:spChg>
        <pc:spChg chg="mod">
          <ac:chgData name="Springer, Agee" userId="c70aae34-03cc-4ca4-9dc9-ab0f1f0f7e1f" providerId="ADAL" clId="{55318557-7D4F-44C8-9AAC-6DA325144E41}" dt="2023-08-15T19:51:07.015" v="419" actId="20577"/>
          <ac:spMkLst>
            <pc:docMk/>
            <pc:sldMk cId="3334456927" sldId="681"/>
            <ac:spMk id="3" creationId="{7B80D3AA-37C2-98C8-2D2E-2364F4776321}"/>
          </ac:spMkLst>
        </pc:spChg>
      </pc:sldChg>
      <pc:sldChg chg="add ord">
        <pc:chgData name="Springer, Agee" userId="c70aae34-03cc-4ca4-9dc9-ab0f1f0f7e1f" providerId="ADAL" clId="{55318557-7D4F-44C8-9AAC-6DA325144E41}" dt="2023-08-15T19:49:14.682" v="384"/>
        <pc:sldMkLst>
          <pc:docMk/>
          <pc:sldMk cId="1700976762" sldId="682"/>
        </pc:sldMkLst>
      </pc:sldChg>
      <pc:sldChg chg="addSp delSp modSp new mod">
        <pc:chgData name="Springer, Agee" userId="c70aae34-03cc-4ca4-9dc9-ab0f1f0f7e1f" providerId="ADAL" clId="{55318557-7D4F-44C8-9AAC-6DA325144E41}" dt="2023-08-15T20:06:38.010" v="528" actId="207"/>
        <pc:sldMkLst>
          <pc:docMk/>
          <pc:sldMk cId="3503849133" sldId="683"/>
        </pc:sldMkLst>
        <pc:spChg chg="del mod">
          <ac:chgData name="Springer, Agee" userId="c70aae34-03cc-4ca4-9dc9-ab0f1f0f7e1f" providerId="ADAL" clId="{55318557-7D4F-44C8-9AAC-6DA325144E41}" dt="2023-08-15T20:03:48.992" v="501" actId="478"/>
          <ac:spMkLst>
            <pc:docMk/>
            <pc:sldMk cId="3503849133" sldId="683"/>
            <ac:spMk id="2" creationId="{56AC6FD7-B1F6-5DCA-8A00-FFF7123BB1BC}"/>
          </ac:spMkLst>
        </pc:spChg>
        <pc:spChg chg="mod ord">
          <ac:chgData name="Springer, Agee" userId="c70aae34-03cc-4ca4-9dc9-ab0f1f0f7e1f" providerId="ADAL" clId="{55318557-7D4F-44C8-9AAC-6DA325144E41}" dt="2023-08-15T20:04:31.653" v="515" actId="403"/>
          <ac:spMkLst>
            <pc:docMk/>
            <pc:sldMk cId="3503849133" sldId="683"/>
            <ac:spMk id="3" creationId="{30376A65-72DB-5722-932C-0B45404CCF85}"/>
          </ac:spMkLst>
        </pc:spChg>
        <pc:spChg chg="add del mod">
          <ac:chgData name="Springer, Agee" userId="c70aae34-03cc-4ca4-9dc9-ab0f1f0f7e1f" providerId="ADAL" clId="{55318557-7D4F-44C8-9AAC-6DA325144E41}" dt="2023-08-15T20:03:51.598" v="502" actId="478"/>
          <ac:spMkLst>
            <pc:docMk/>
            <pc:sldMk cId="3503849133" sldId="683"/>
            <ac:spMk id="6" creationId="{08E1A71B-1A51-EB16-4793-15068C8BF916}"/>
          </ac:spMkLst>
        </pc:spChg>
        <pc:spChg chg="add mod">
          <ac:chgData name="Springer, Agee" userId="c70aae34-03cc-4ca4-9dc9-ab0f1f0f7e1f" providerId="ADAL" clId="{55318557-7D4F-44C8-9AAC-6DA325144E41}" dt="2023-08-15T20:04:21.851" v="513" actId="1076"/>
          <ac:spMkLst>
            <pc:docMk/>
            <pc:sldMk cId="3503849133" sldId="683"/>
            <ac:spMk id="7" creationId="{E9AA24E5-96B9-8798-B0DE-082638F32B10}"/>
          </ac:spMkLst>
        </pc:spChg>
        <pc:spChg chg="add mod">
          <ac:chgData name="Springer, Agee" userId="c70aae34-03cc-4ca4-9dc9-ab0f1f0f7e1f" providerId="ADAL" clId="{55318557-7D4F-44C8-9AAC-6DA325144E41}" dt="2023-08-15T20:06:38.010" v="528" actId="207"/>
          <ac:spMkLst>
            <pc:docMk/>
            <pc:sldMk cId="3503849133" sldId="683"/>
            <ac:spMk id="8" creationId="{D8330314-4343-B2D6-3A01-5C1DE26F4C83}"/>
          </ac:spMkLst>
        </pc:spChg>
      </pc:sldChg>
      <pc:sldChg chg="new del">
        <pc:chgData name="Springer, Agee" userId="c70aae34-03cc-4ca4-9dc9-ab0f1f0f7e1f" providerId="ADAL" clId="{55318557-7D4F-44C8-9AAC-6DA325144E41}" dt="2023-08-15T20:02:43.019" v="488" actId="680"/>
        <pc:sldMkLst>
          <pc:docMk/>
          <pc:sldMk cId="386563366" sldId="684"/>
        </pc:sldMkLst>
      </pc:sldChg>
      <pc:sldChg chg="addSp delSp modSp new mod">
        <pc:chgData name="Springer, Agee" userId="c70aae34-03cc-4ca4-9dc9-ab0f1f0f7e1f" providerId="ADAL" clId="{55318557-7D4F-44C8-9AAC-6DA325144E41}" dt="2023-08-16T01:08:11.191" v="3194" actId="20577"/>
        <pc:sldMkLst>
          <pc:docMk/>
          <pc:sldMk cId="3895653411" sldId="684"/>
        </pc:sldMkLst>
        <pc:spChg chg="mod">
          <ac:chgData name="Springer, Agee" userId="c70aae34-03cc-4ca4-9dc9-ab0f1f0f7e1f" providerId="ADAL" clId="{55318557-7D4F-44C8-9AAC-6DA325144E41}" dt="2023-08-15T20:42:32.879" v="944" actId="20577"/>
          <ac:spMkLst>
            <pc:docMk/>
            <pc:sldMk cId="3895653411" sldId="684"/>
            <ac:spMk id="2" creationId="{A31C4883-EA23-CC50-C893-E7642A2E692A}"/>
          </ac:spMkLst>
        </pc:spChg>
        <pc:spChg chg="del mod">
          <ac:chgData name="Springer, Agee" userId="c70aae34-03cc-4ca4-9dc9-ab0f1f0f7e1f" providerId="ADAL" clId="{55318557-7D4F-44C8-9AAC-6DA325144E41}" dt="2023-08-15T20:24:31.596" v="774" actId="1032"/>
          <ac:spMkLst>
            <pc:docMk/>
            <pc:sldMk cId="3895653411" sldId="684"/>
            <ac:spMk id="3" creationId="{C3AD652C-6633-9D4A-9CAD-8E15BD5A4468}"/>
          </ac:spMkLst>
        </pc:spChg>
        <pc:spChg chg="add del mod">
          <ac:chgData name="Springer, Agee" userId="c70aae34-03cc-4ca4-9dc9-ab0f1f0f7e1f" providerId="ADAL" clId="{55318557-7D4F-44C8-9AAC-6DA325144E41}" dt="2023-08-15T22:23:41.856" v="2815" actId="478"/>
          <ac:spMkLst>
            <pc:docMk/>
            <pc:sldMk cId="3895653411" sldId="684"/>
            <ac:spMk id="5" creationId="{004E0DC8-4EB0-6E29-7DEA-43EB365E9AC5}"/>
          </ac:spMkLst>
        </pc:spChg>
        <pc:spChg chg="add del mod">
          <ac:chgData name="Springer, Agee" userId="c70aae34-03cc-4ca4-9dc9-ab0f1f0f7e1f" providerId="ADAL" clId="{55318557-7D4F-44C8-9AAC-6DA325144E41}" dt="2023-08-15T20:36:57.805" v="891" actId="478"/>
          <ac:spMkLst>
            <pc:docMk/>
            <pc:sldMk cId="3895653411" sldId="684"/>
            <ac:spMk id="8" creationId="{3DF6DFCF-199E-5936-B0B2-F2634E6D8F4A}"/>
          </ac:spMkLst>
        </pc:spChg>
        <pc:spChg chg="add mod">
          <ac:chgData name="Springer, Agee" userId="c70aae34-03cc-4ca4-9dc9-ab0f1f0f7e1f" providerId="ADAL" clId="{55318557-7D4F-44C8-9AAC-6DA325144E41}" dt="2023-08-15T22:23:57.820" v="2819" actId="1076"/>
          <ac:spMkLst>
            <pc:docMk/>
            <pc:sldMk cId="3895653411" sldId="684"/>
            <ac:spMk id="12" creationId="{95BCDB00-3D9A-B4CC-A0CA-759F21B63A98}"/>
          </ac:spMkLst>
        </pc:spChg>
        <pc:spChg chg="add mod">
          <ac:chgData name="Springer, Agee" userId="c70aae34-03cc-4ca4-9dc9-ab0f1f0f7e1f" providerId="ADAL" clId="{55318557-7D4F-44C8-9AAC-6DA325144E41}" dt="2023-08-16T01:08:11.191" v="3194" actId="20577"/>
          <ac:spMkLst>
            <pc:docMk/>
            <pc:sldMk cId="3895653411" sldId="684"/>
            <ac:spMk id="13" creationId="{100DA0B7-DAE4-D384-E003-AF0DFBD64B50}"/>
          </ac:spMkLst>
        </pc:spChg>
        <pc:spChg chg="add mod">
          <ac:chgData name="Springer, Agee" userId="c70aae34-03cc-4ca4-9dc9-ab0f1f0f7e1f" providerId="ADAL" clId="{55318557-7D4F-44C8-9AAC-6DA325144E41}" dt="2023-08-15T22:30:00.835" v="2842"/>
          <ac:spMkLst>
            <pc:docMk/>
            <pc:sldMk cId="3895653411" sldId="684"/>
            <ac:spMk id="15" creationId="{F54B3E07-E52A-9CCF-5672-2B0A5D46364D}"/>
          </ac:spMkLst>
        </pc:spChg>
        <pc:spChg chg="add mod">
          <ac:chgData name="Springer, Agee" userId="c70aae34-03cc-4ca4-9dc9-ab0f1f0f7e1f" providerId="ADAL" clId="{55318557-7D4F-44C8-9AAC-6DA325144E41}" dt="2023-08-15T22:29:38.665" v="2838"/>
          <ac:spMkLst>
            <pc:docMk/>
            <pc:sldMk cId="3895653411" sldId="684"/>
            <ac:spMk id="16" creationId="{B799CEFD-3E45-DB86-6B62-DCF0DAD90AC3}"/>
          </ac:spMkLst>
        </pc:spChg>
        <pc:graphicFrameChg chg="add del mod modGraphic">
          <ac:chgData name="Springer, Agee" userId="c70aae34-03cc-4ca4-9dc9-ab0f1f0f7e1f" providerId="ADAL" clId="{55318557-7D4F-44C8-9AAC-6DA325144E41}" dt="2023-08-15T20:36:55.379" v="888" actId="478"/>
          <ac:graphicFrameMkLst>
            <pc:docMk/>
            <pc:sldMk cId="3895653411" sldId="684"/>
            <ac:graphicFrameMk id="6" creationId="{0582BAE2-424B-2F57-D787-66683A3152C7}"/>
          </ac:graphicFrameMkLst>
        </pc:graphicFrameChg>
        <pc:graphicFrameChg chg="add del mod">
          <ac:chgData name="Springer, Agee" userId="c70aae34-03cc-4ca4-9dc9-ab0f1f0f7e1f" providerId="ADAL" clId="{55318557-7D4F-44C8-9AAC-6DA325144E41}" dt="2023-08-15T20:37:12.345" v="893" actId="478"/>
          <ac:graphicFrameMkLst>
            <pc:docMk/>
            <pc:sldMk cId="3895653411" sldId="684"/>
            <ac:graphicFrameMk id="9" creationId="{C49B29AF-71EF-29F5-78B2-833A6B9DF192}"/>
          </ac:graphicFrameMkLst>
        </pc:graphicFrameChg>
        <pc:graphicFrameChg chg="add del mod">
          <ac:chgData name="Springer, Agee" userId="c70aae34-03cc-4ca4-9dc9-ab0f1f0f7e1f" providerId="ADAL" clId="{55318557-7D4F-44C8-9AAC-6DA325144E41}" dt="2023-08-15T20:37:56.755" v="897" actId="478"/>
          <ac:graphicFrameMkLst>
            <pc:docMk/>
            <pc:sldMk cId="3895653411" sldId="684"/>
            <ac:graphicFrameMk id="10" creationId="{C49B29AF-71EF-29F5-78B2-833A6B9DF192}"/>
          </ac:graphicFrameMkLst>
        </pc:graphicFrameChg>
        <pc:graphicFrameChg chg="add del mod">
          <ac:chgData name="Springer, Agee" userId="c70aae34-03cc-4ca4-9dc9-ab0f1f0f7e1f" providerId="ADAL" clId="{55318557-7D4F-44C8-9AAC-6DA325144E41}" dt="2023-08-15T22:23:52.320" v="2816" actId="478"/>
          <ac:graphicFrameMkLst>
            <pc:docMk/>
            <pc:sldMk cId="3895653411" sldId="684"/>
            <ac:graphicFrameMk id="11" creationId="{C49B29AF-71EF-29F5-78B2-833A6B9DF192}"/>
          </ac:graphicFrameMkLst>
        </pc:graphicFrameChg>
        <pc:graphicFrameChg chg="add mod">
          <ac:chgData name="Springer, Agee" userId="c70aae34-03cc-4ca4-9dc9-ab0f1f0f7e1f" providerId="ADAL" clId="{55318557-7D4F-44C8-9AAC-6DA325144E41}" dt="2023-08-15T22:23:52.638" v="2818"/>
          <ac:graphicFrameMkLst>
            <pc:docMk/>
            <pc:sldMk cId="3895653411" sldId="684"/>
            <ac:graphicFrameMk id="14" creationId="{462F0DD9-4A58-1CBF-02C4-FB6A4310ABBB}"/>
          </ac:graphicFrameMkLst>
        </pc:graphicFrameChg>
      </pc:sldChg>
      <pc:sldChg chg="addSp modSp add mod">
        <pc:chgData name="Springer, Agee" userId="c70aae34-03cc-4ca4-9dc9-ab0f1f0f7e1f" providerId="ADAL" clId="{55318557-7D4F-44C8-9AAC-6DA325144E41}" dt="2023-08-16T01:08:15.563" v="3202" actId="20577"/>
        <pc:sldMkLst>
          <pc:docMk/>
          <pc:sldMk cId="1033185758" sldId="685"/>
        </pc:sldMkLst>
        <pc:spChg chg="add mod">
          <ac:chgData name="Springer, Agee" userId="c70aae34-03cc-4ca4-9dc9-ab0f1f0f7e1f" providerId="ADAL" clId="{55318557-7D4F-44C8-9AAC-6DA325144E41}" dt="2023-08-15T22:29:39.681" v="2839"/>
          <ac:spMkLst>
            <pc:docMk/>
            <pc:sldMk cId="1033185758" sldId="685"/>
            <ac:spMk id="3" creationId="{4902989B-ADBE-F351-498B-912106E52166}"/>
          </ac:spMkLst>
        </pc:spChg>
        <pc:spChg chg="mod">
          <ac:chgData name="Springer, Agee" userId="c70aae34-03cc-4ca4-9dc9-ab0f1f0f7e1f" providerId="ADAL" clId="{55318557-7D4F-44C8-9AAC-6DA325144E41}" dt="2023-08-16T01:08:15.563" v="3202" actId="20577"/>
          <ac:spMkLst>
            <pc:docMk/>
            <pc:sldMk cId="1033185758" sldId="685"/>
            <ac:spMk id="5" creationId="{004E0DC8-4EB0-6E29-7DEA-43EB365E9AC5}"/>
          </ac:spMkLst>
        </pc:spChg>
        <pc:spChg chg="add mod">
          <ac:chgData name="Springer, Agee" userId="c70aae34-03cc-4ca4-9dc9-ab0f1f0f7e1f" providerId="ADAL" clId="{55318557-7D4F-44C8-9AAC-6DA325144E41}" dt="2023-08-15T22:30:34.506" v="2846"/>
          <ac:spMkLst>
            <pc:docMk/>
            <pc:sldMk cId="1033185758" sldId="685"/>
            <ac:spMk id="6" creationId="{8394EF5D-CC95-5643-445F-B4D42AAB040D}"/>
          </ac:spMkLst>
        </pc:spChg>
        <pc:spChg chg="mod">
          <ac:chgData name="Springer, Agee" userId="c70aae34-03cc-4ca4-9dc9-ab0f1f0f7e1f" providerId="ADAL" clId="{55318557-7D4F-44C8-9AAC-6DA325144E41}" dt="2023-08-15T23:03:30.728" v="2940" actId="20577"/>
          <ac:spMkLst>
            <pc:docMk/>
            <pc:sldMk cId="1033185758" sldId="685"/>
            <ac:spMk id="12" creationId="{95BCDB00-3D9A-B4CC-A0CA-759F21B63A98}"/>
          </ac:spMkLst>
        </pc:spChg>
        <pc:graphicFrameChg chg="mod">
          <ac:chgData name="Springer, Agee" userId="c70aae34-03cc-4ca4-9dc9-ab0f1f0f7e1f" providerId="ADAL" clId="{55318557-7D4F-44C8-9AAC-6DA325144E41}" dt="2023-08-15T20:47:18.525" v="1429" actId="1076"/>
          <ac:graphicFrameMkLst>
            <pc:docMk/>
            <pc:sldMk cId="1033185758" sldId="685"/>
            <ac:graphicFrameMk id="11" creationId="{C49B29AF-71EF-29F5-78B2-833A6B9DF192}"/>
          </ac:graphicFrameMkLst>
        </pc:graphicFrameChg>
      </pc:sldChg>
      <pc:sldChg chg="addSp modSp add mod">
        <pc:chgData name="Springer, Agee" userId="c70aae34-03cc-4ca4-9dc9-ab0f1f0f7e1f" providerId="ADAL" clId="{55318557-7D4F-44C8-9AAC-6DA325144E41}" dt="2023-08-16T01:08:19.953" v="3210" actId="20577"/>
        <pc:sldMkLst>
          <pc:docMk/>
          <pc:sldMk cId="3971480346" sldId="686"/>
        </pc:sldMkLst>
        <pc:spChg chg="add mod">
          <ac:chgData name="Springer, Agee" userId="c70aae34-03cc-4ca4-9dc9-ab0f1f0f7e1f" providerId="ADAL" clId="{55318557-7D4F-44C8-9AAC-6DA325144E41}" dt="2023-08-15T22:29:40.383" v="2840"/>
          <ac:spMkLst>
            <pc:docMk/>
            <pc:sldMk cId="3971480346" sldId="686"/>
            <ac:spMk id="3" creationId="{40E52887-E828-44DE-73ED-80F2CB676C3C}"/>
          </ac:spMkLst>
        </pc:spChg>
        <pc:spChg chg="mod">
          <ac:chgData name="Springer, Agee" userId="c70aae34-03cc-4ca4-9dc9-ab0f1f0f7e1f" providerId="ADAL" clId="{55318557-7D4F-44C8-9AAC-6DA325144E41}" dt="2023-08-16T01:08:19.953" v="3210" actId="20577"/>
          <ac:spMkLst>
            <pc:docMk/>
            <pc:sldMk cId="3971480346" sldId="686"/>
            <ac:spMk id="5" creationId="{004E0DC8-4EB0-6E29-7DEA-43EB365E9AC5}"/>
          </ac:spMkLst>
        </pc:spChg>
        <pc:spChg chg="add mod">
          <ac:chgData name="Springer, Agee" userId="c70aae34-03cc-4ca4-9dc9-ab0f1f0f7e1f" providerId="ADAL" clId="{55318557-7D4F-44C8-9AAC-6DA325144E41}" dt="2023-08-15T22:30:45.356" v="2848"/>
          <ac:spMkLst>
            <pc:docMk/>
            <pc:sldMk cId="3971480346" sldId="686"/>
            <ac:spMk id="6" creationId="{954AC9F8-BCD8-A66C-D0FC-0A218B79AD1D}"/>
          </ac:spMkLst>
        </pc:spChg>
        <pc:spChg chg="mod">
          <ac:chgData name="Springer, Agee" userId="c70aae34-03cc-4ca4-9dc9-ab0f1f0f7e1f" providerId="ADAL" clId="{55318557-7D4F-44C8-9AAC-6DA325144E41}" dt="2023-08-15T22:21:46.615" v="2674" actId="20577"/>
          <ac:spMkLst>
            <pc:docMk/>
            <pc:sldMk cId="3971480346" sldId="686"/>
            <ac:spMk id="12" creationId="{95BCDB00-3D9A-B4CC-A0CA-759F21B63A98}"/>
          </ac:spMkLst>
        </pc:spChg>
      </pc:sldChg>
      <pc:sldChg chg="addSp modSp add mod">
        <pc:chgData name="Springer, Agee" userId="c70aae34-03cc-4ca4-9dc9-ab0f1f0f7e1f" providerId="ADAL" clId="{55318557-7D4F-44C8-9AAC-6DA325144E41}" dt="2023-08-16T01:08:25.648" v="3220" actId="20577"/>
        <pc:sldMkLst>
          <pc:docMk/>
          <pc:sldMk cId="96847372" sldId="687"/>
        </pc:sldMkLst>
        <pc:spChg chg="add mod">
          <ac:chgData name="Springer, Agee" userId="c70aae34-03cc-4ca4-9dc9-ab0f1f0f7e1f" providerId="ADAL" clId="{55318557-7D4F-44C8-9AAC-6DA325144E41}" dt="2023-08-15T22:29:41.251" v="2841"/>
          <ac:spMkLst>
            <pc:docMk/>
            <pc:sldMk cId="96847372" sldId="687"/>
            <ac:spMk id="3" creationId="{E0709917-A0D9-5FB0-0857-9A56A3893987}"/>
          </ac:spMkLst>
        </pc:spChg>
        <pc:spChg chg="mod">
          <ac:chgData name="Springer, Agee" userId="c70aae34-03cc-4ca4-9dc9-ab0f1f0f7e1f" providerId="ADAL" clId="{55318557-7D4F-44C8-9AAC-6DA325144E41}" dt="2023-08-16T01:08:25.648" v="3220" actId="20577"/>
          <ac:spMkLst>
            <pc:docMk/>
            <pc:sldMk cId="96847372" sldId="687"/>
            <ac:spMk id="5" creationId="{004E0DC8-4EB0-6E29-7DEA-43EB365E9AC5}"/>
          </ac:spMkLst>
        </pc:spChg>
        <pc:spChg chg="add mod">
          <ac:chgData name="Springer, Agee" userId="c70aae34-03cc-4ca4-9dc9-ab0f1f0f7e1f" providerId="ADAL" clId="{55318557-7D4F-44C8-9AAC-6DA325144E41}" dt="2023-08-15T22:30:05.956" v="2843"/>
          <ac:spMkLst>
            <pc:docMk/>
            <pc:sldMk cId="96847372" sldId="687"/>
            <ac:spMk id="6" creationId="{9F4E81A3-3305-669F-99DD-F3F6CDF7E0E7}"/>
          </ac:spMkLst>
        </pc:spChg>
        <pc:spChg chg="mod">
          <ac:chgData name="Springer, Agee" userId="c70aae34-03cc-4ca4-9dc9-ab0f1f0f7e1f" providerId="ADAL" clId="{55318557-7D4F-44C8-9AAC-6DA325144E41}" dt="2023-08-15T22:23:07.810" v="2806" actId="20577"/>
          <ac:spMkLst>
            <pc:docMk/>
            <pc:sldMk cId="96847372" sldId="687"/>
            <ac:spMk id="12" creationId="{95BCDB00-3D9A-B4CC-A0CA-759F21B63A9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8/20/2024</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8/20/2024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600986"/>
          </a:xfrm>
          <a:prstGeom prst="rect">
            <a:avLst/>
          </a:prstGeom>
          <a:noFill/>
        </p:spPr>
        <p:txBody>
          <a:bodyPr wrap="square" rtlCol="0">
            <a:spAutoFit/>
          </a:bodyPr>
          <a:lstStyle/>
          <a:p>
            <a:r>
              <a:rPr lang="en-US" sz="2400" b="1" dirty="0"/>
              <a:t>Interconnection Requirements for Self-Limiting Facilities</a:t>
            </a:r>
          </a:p>
          <a:p>
            <a:endParaRPr lang="en-US" dirty="0"/>
          </a:p>
          <a:p>
            <a:r>
              <a:rPr lang="en-US" dirty="0"/>
              <a:t>Bill Blevins</a:t>
            </a:r>
          </a:p>
          <a:p>
            <a:r>
              <a:rPr lang="en-US" dirty="0"/>
              <a:t>Director, Grid Coordination</a:t>
            </a:r>
          </a:p>
          <a:p>
            <a:endParaRPr lang="en-US" dirty="0"/>
          </a:p>
          <a:p>
            <a:endParaRPr lang="en-US" dirty="0"/>
          </a:p>
          <a:p>
            <a:endParaRPr lang="en-US" dirty="0"/>
          </a:p>
          <a:p>
            <a:endParaRPr lang="en-US" dirty="0"/>
          </a:p>
          <a:p>
            <a:r>
              <a:rPr lang="en-US" dirty="0"/>
              <a:t>RIWG</a:t>
            </a:r>
          </a:p>
          <a:p>
            <a:endParaRPr lang="en-US" dirty="0"/>
          </a:p>
          <a:p>
            <a:r>
              <a:rPr lang="en-US" dirty="0"/>
              <a:t>August 21, 2024</a:t>
            </a:r>
          </a:p>
        </p:txBody>
      </p:sp>
    </p:spTree>
    <p:extLst>
      <p:ext uri="{BB962C8B-B14F-4D97-AF65-F5344CB8AC3E}">
        <p14:creationId xmlns:p14="http://schemas.microsoft.com/office/powerpoint/2010/main" val="321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56A3C-7D01-9643-0FF8-A819147BACC4}"/>
              </a:ext>
            </a:extLst>
          </p:cNvPr>
          <p:cNvSpPr>
            <a:spLocks noGrp="1"/>
          </p:cNvSpPr>
          <p:nvPr>
            <p:ph type="title"/>
          </p:nvPr>
        </p:nvSpPr>
        <p:spPr/>
        <p:txBody>
          <a:bodyPr/>
          <a:lstStyle/>
          <a:p>
            <a:r>
              <a:rPr lang="en-US" dirty="0"/>
              <a:t>SLFs – Current Issues</a:t>
            </a:r>
          </a:p>
        </p:txBody>
      </p:sp>
      <p:sp>
        <p:nvSpPr>
          <p:cNvPr id="3" name="Content Placeholder 2">
            <a:extLst>
              <a:ext uri="{FF2B5EF4-FFF2-40B4-BE49-F238E27FC236}">
                <a16:creationId xmlns:a16="http://schemas.microsoft.com/office/drawing/2014/main" id="{4F3832B5-271C-86BB-7939-29C8DA8AB1CE}"/>
              </a:ext>
            </a:extLst>
          </p:cNvPr>
          <p:cNvSpPr>
            <a:spLocks noGrp="1"/>
          </p:cNvSpPr>
          <p:nvPr>
            <p:ph idx="1"/>
          </p:nvPr>
        </p:nvSpPr>
        <p:spPr/>
        <p:txBody>
          <a:bodyPr/>
          <a:lstStyle/>
          <a:p>
            <a:r>
              <a:rPr lang="en-US" dirty="0"/>
              <a:t>ERCOT has observed confusion around interconnection requirements for Self-Limiting Facilities (SLFs) in recent months.</a:t>
            </a:r>
          </a:p>
          <a:p>
            <a:endParaRPr lang="en-US" dirty="0"/>
          </a:p>
          <a:p>
            <a:r>
              <a:rPr lang="en-US" dirty="0"/>
              <a:t>Currently, SLF interconnection requests are classified as “small generation” projects if</a:t>
            </a:r>
          </a:p>
          <a:p>
            <a:pPr lvl="1"/>
            <a:r>
              <a:rPr lang="en-US" dirty="0"/>
              <a:t>The SLF injection limit is less than 10 MW </a:t>
            </a:r>
            <a:r>
              <a:rPr lang="en-US" b="1" u="sng" dirty="0"/>
              <a:t>OR</a:t>
            </a:r>
            <a:endParaRPr lang="en-US" dirty="0"/>
          </a:p>
          <a:p>
            <a:pPr lvl="1"/>
            <a:r>
              <a:rPr lang="en-US" dirty="0"/>
              <a:t>The request would change an existing injection limit by less than 10 MW</a:t>
            </a:r>
          </a:p>
          <a:p>
            <a:endParaRPr lang="en-US" dirty="0"/>
          </a:p>
          <a:p>
            <a:r>
              <a:rPr lang="en-US" dirty="0"/>
              <a:t>This is creating an expectation among some Interconnecting Entities (IEs) that this classification allows for some portions of the interconnection process, such as the QSA, to be skipped.</a:t>
            </a:r>
          </a:p>
        </p:txBody>
      </p:sp>
      <p:sp>
        <p:nvSpPr>
          <p:cNvPr id="4" name="Slide Number Placeholder 3">
            <a:extLst>
              <a:ext uri="{FF2B5EF4-FFF2-40B4-BE49-F238E27FC236}">
                <a16:creationId xmlns:a16="http://schemas.microsoft.com/office/drawing/2014/main" id="{291C60E1-77DF-8BA4-B6A5-3946C8813FD3}"/>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74310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56A3C-7D01-9643-0FF8-A819147BACC4}"/>
              </a:ext>
            </a:extLst>
          </p:cNvPr>
          <p:cNvSpPr>
            <a:spLocks noGrp="1"/>
          </p:cNvSpPr>
          <p:nvPr>
            <p:ph type="title"/>
          </p:nvPr>
        </p:nvSpPr>
        <p:spPr/>
        <p:txBody>
          <a:bodyPr/>
          <a:lstStyle/>
          <a:p>
            <a:r>
              <a:rPr lang="en-US" dirty="0"/>
              <a:t>SLFs – Current Issues</a:t>
            </a:r>
          </a:p>
        </p:txBody>
      </p:sp>
      <p:sp>
        <p:nvSpPr>
          <p:cNvPr id="3" name="Content Placeholder 2">
            <a:extLst>
              <a:ext uri="{FF2B5EF4-FFF2-40B4-BE49-F238E27FC236}">
                <a16:creationId xmlns:a16="http://schemas.microsoft.com/office/drawing/2014/main" id="{4F3832B5-271C-86BB-7939-29C8DA8AB1CE}"/>
              </a:ext>
            </a:extLst>
          </p:cNvPr>
          <p:cNvSpPr>
            <a:spLocks noGrp="1"/>
          </p:cNvSpPr>
          <p:nvPr>
            <p:ph idx="1"/>
          </p:nvPr>
        </p:nvSpPr>
        <p:spPr/>
        <p:txBody>
          <a:bodyPr/>
          <a:lstStyle/>
          <a:p>
            <a:r>
              <a:rPr lang="en-US" b="1" dirty="0">
                <a:solidFill>
                  <a:srgbClr val="00AEC7"/>
                </a:solidFill>
              </a:rPr>
              <a:t>Planning Guide Section 5.4.4 paragraph (1):</a:t>
            </a:r>
          </a:p>
          <a:p>
            <a:pPr marL="0" indent="0">
              <a:buNone/>
            </a:pPr>
            <a:endParaRPr lang="en-US" dirty="0"/>
          </a:p>
          <a:p>
            <a:pPr marL="400050" lvl="1" indent="0">
              <a:buNone/>
            </a:pPr>
            <a:r>
              <a:rPr lang="en-US" dirty="0"/>
              <a:t>“ERCOT may delay the synchronization, testing, or commissioning of any generator to the extent it deems necessary to study transmission system impacts of this generator and any other proposed or existing generators.  If, as a result of this study or any previous study, ERCOT determines that the generator would create or contribute to a reliability concern, ERCOT may prohibit the synchronization, testing, or commissioning of the generator until the reliability concern is addressed.”</a:t>
            </a:r>
          </a:p>
        </p:txBody>
      </p:sp>
      <p:sp>
        <p:nvSpPr>
          <p:cNvPr id="4" name="Slide Number Placeholder 3">
            <a:extLst>
              <a:ext uri="{FF2B5EF4-FFF2-40B4-BE49-F238E27FC236}">
                <a16:creationId xmlns:a16="http://schemas.microsoft.com/office/drawing/2014/main" id="{291C60E1-77DF-8BA4-B6A5-3946C8813FD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39462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56A3C-7D01-9643-0FF8-A819147BACC4}"/>
              </a:ext>
            </a:extLst>
          </p:cNvPr>
          <p:cNvSpPr>
            <a:spLocks noGrp="1"/>
          </p:cNvSpPr>
          <p:nvPr>
            <p:ph type="title"/>
          </p:nvPr>
        </p:nvSpPr>
        <p:spPr/>
        <p:txBody>
          <a:bodyPr/>
          <a:lstStyle/>
          <a:p>
            <a:r>
              <a:rPr lang="en-US" dirty="0"/>
              <a:t>SLFs – Current Issues</a:t>
            </a:r>
          </a:p>
        </p:txBody>
      </p:sp>
      <p:sp>
        <p:nvSpPr>
          <p:cNvPr id="3" name="Content Placeholder 2">
            <a:extLst>
              <a:ext uri="{FF2B5EF4-FFF2-40B4-BE49-F238E27FC236}">
                <a16:creationId xmlns:a16="http://schemas.microsoft.com/office/drawing/2014/main" id="{4F3832B5-271C-86BB-7939-29C8DA8AB1CE}"/>
              </a:ext>
            </a:extLst>
          </p:cNvPr>
          <p:cNvSpPr>
            <a:spLocks noGrp="1"/>
          </p:cNvSpPr>
          <p:nvPr>
            <p:ph idx="1"/>
          </p:nvPr>
        </p:nvSpPr>
        <p:spPr/>
        <p:txBody>
          <a:bodyPr/>
          <a:lstStyle/>
          <a:p>
            <a:r>
              <a:rPr lang="en-US" dirty="0"/>
              <a:t>Many SLFs consist of hundreds of MW of inverter-based generation.</a:t>
            </a:r>
          </a:p>
          <a:p>
            <a:endParaRPr lang="en-US" dirty="0"/>
          </a:p>
          <a:p>
            <a:r>
              <a:rPr lang="en-US" dirty="0"/>
              <a:t>These devices have the potential to significantly impact existing Generic Transmission Constraints (GTCs), or require the creation of new GTCs, even if the SLF injection limit is 10 MW or less.</a:t>
            </a:r>
          </a:p>
          <a:p>
            <a:endParaRPr lang="en-US" dirty="0"/>
          </a:p>
          <a:p>
            <a:r>
              <a:rPr lang="en-US" dirty="0"/>
              <a:t>The stability of the ERCOT system requires that these projects be evaluated in the QSA.</a:t>
            </a:r>
          </a:p>
        </p:txBody>
      </p:sp>
      <p:sp>
        <p:nvSpPr>
          <p:cNvPr id="4" name="Slide Number Placeholder 3">
            <a:extLst>
              <a:ext uri="{FF2B5EF4-FFF2-40B4-BE49-F238E27FC236}">
                <a16:creationId xmlns:a16="http://schemas.microsoft.com/office/drawing/2014/main" id="{291C60E1-77DF-8BA4-B6A5-3946C8813FD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516288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56A3C-7D01-9643-0FF8-A819147BACC4}"/>
              </a:ext>
            </a:extLst>
          </p:cNvPr>
          <p:cNvSpPr>
            <a:spLocks noGrp="1"/>
          </p:cNvSpPr>
          <p:nvPr>
            <p:ph type="title"/>
          </p:nvPr>
        </p:nvSpPr>
        <p:spPr/>
        <p:txBody>
          <a:bodyPr/>
          <a:lstStyle/>
          <a:p>
            <a:r>
              <a:rPr lang="en-US" dirty="0"/>
              <a:t>SLFs – Path Forward</a:t>
            </a:r>
          </a:p>
        </p:txBody>
      </p:sp>
      <p:sp>
        <p:nvSpPr>
          <p:cNvPr id="3" name="Content Placeholder 2">
            <a:extLst>
              <a:ext uri="{FF2B5EF4-FFF2-40B4-BE49-F238E27FC236}">
                <a16:creationId xmlns:a16="http://schemas.microsoft.com/office/drawing/2014/main" id="{4F3832B5-271C-86BB-7939-29C8DA8AB1CE}"/>
              </a:ext>
            </a:extLst>
          </p:cNvPr>
          <p:cNvSpPr>
            <a:spLocks noGrp="1"/>
          </p:cNvSpPr>
          <p:nvPr>
            <p:ph idx="1"/>
          </p:nvPr>
        </p:nvSpPr>
        <p:spPr/>
        <p:txBody>
          <a:bodyPr/>
          <a:lstStyle/>
          <a:p>
            <a:r>
              <a:rPr lang="en-US" dirty="0"/>
              <a:t>Going forward, ERCOT will require any SLF that adds more than 10 MW of nameplate capacity to be included in the QSA prior to Initial Synchronization.</a:t>
            </a:r>
          </a:p>
          <a:p>
            <a:endParaRPr lang="en-US" dirty="0"/>
          </a:p>
          <a:p>
            <a:r>
              <a:rPr lang="en-US" dirty="0"/>
              <a:t>ERCOT will be submitting a PGRR to reclassify SLF interconnection requests as “large generation” unless the request adds less than 10 MW of new </a:t>
            </a:r>
            <a:r>
              <a:rPr lang="en-US"/>
              <a:t>equipment.</a:t>
            </a:r>
            <a:endParaRPr lang="en-US" dirty="0"/>
          </a:p>
        </p:txBody>
      </p:sp>
      <p:sp>
        <p:nvSpPr>
          <p:cNvPr id="4" name="Slide Number Placeholder 3">
            <a:extLst>
              <a:ext uri="{FF2B5EF4-FFF2-40B4-BE49-F238E27FC236}">
                <a16:creationId xmlns:a16="http://schemas.microsoft.com/office/drawing/2014/main" id="{291C60E1-77DF-8BA4-B6A5-3946C8813FD3}"/>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766840127"/>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4" ma:contentTypeDescription="Create a new document." ma:contentTypeScope="" ma:versionID="96e6c9df6db1628142df4ae1876ddf0f">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bb19289c70ebc9a91c88c61d302a534a"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723a8b7a-cd21-471e-94a6-6be23f24a34b"/>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purl.org/dc/terms/"/>
    <ds:schemaRef ds:uri="http://schemas.microsoft.com/office/2006/metadata/properties"/>
    <ds:schemaRef ds:uri="http://schemas.openxmlformats.org/package/2006/metadata/core-properties"/>
    <ds:schemaRef ds:uri="6093d562-e644-4fa2-a2d5-67c193c082f0"/>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A4F988C9-3785-40C5-9FBB-64790A15CF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3a8b7a-cd21-471e-94a6-6be23f24a34b"/>
    <ds:schemaRef ds:uri="6093d562-e644-4fa2-a2d5-67c193c082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3800</TotalTime>
  <Words>333</Words>
  <Application>Microsoft Office PowerPoint</Application>
  <PresentationFormat>Widescreen</PresentationFormat>
  <Paragraphs>38</Paragraphs>
  <Slides>5</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Cover Slide</vt:lpstr>
      <vt:lpstr>Horizontal Theme</vt:lpstr>
      <vt:lpstr>Vertical Theme</vt:lpstr>
      <vt:lpstr>PowerPoint Presentation</vt:lpstr>
      <vt:lpstr>SLFs – Current Issues</vt:lpstr>
      <vt:lpstr>SLFs – Current Issues</vt:lpstr>
      <vt:lpstr>SLFs – Current Issues</vt:lpstr>
      <vt:lpstr>SLFs – Path Forward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3</cp:revision>
  <cp:lastPrinted>2017-10-10T21:31:05Z</cp:lastPrinted>
  <dcterms:created xsi:type="dcterms:W3CDTF">2016-01-21T15:20:31Z</dcterms:created>
  <dcterms:modified xsi:type="dcterms:W3CDTF">2024-08-20T23:37:33Z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