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1960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, Zhengguo" userId="46b45079-141b-4798-8f61-111a7cd7aa1e" providerId="ADAL" clId="{60C59643-8B2A-4B3C-896E-7BE7DA6C9191}"/>
    <pc:docChg chg="modSld">
      <pc:chgData name="Chu, Zhengguo" userId="46b45079-141b-4798-8f61-111a7cd7aa1e" providerId="ADAL" clId="{60C59643-8B2A-4B3C-896E-7BE7DA6C9191}" dt="2024-08-16T19:36:33.895" v="19" actId="20577"/>
      <pc:docMkLst>
        <pc:docMk/>
      </pc:docMkLst>
      <pc:sldChg chg="modSp mod">
        <pc:chgData name="Chu, Zhengguo" userId="46b45079-141b-4798-8f61-111a7cd7aa1e" providerId="ADAL" clId="{60C59643-8B2A-4B3C-896E-7BE7DA6C9191}" dt="2024-08-16T19:36:33.895" v="19" actId="20577"/>
        <pc:sldMkLst>
          <pc:docMk/>
          <pc:sldMk cId="730603795" sldId="260"/>
        </pc:sldMkLst>
        <pc:spChg chg="mod">
          <ac:chgData name="Chu, Zhengguo" userId="46b45079-141b-4798-8f61-111a7cd7aa1e" providerId="ADAL" clId="{60C59643-8B2A-4B3C-896E-7BE7DA6C9191}" dt="2024-08-16T19:36:33.895" v="19" actId="20577"/>
          <ac:spMkLst>
            <pc:docMk/>
            <pc:sldMk cId="730603795" sldId="260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July 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5800280" y="6128082"/>
            <a:ext cx="592543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*Minor insufficiencies due to rounding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8D1E086-B5DF-2206-1D4E-3B27964DB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725648"/>
              </p:ext>
            </p:extLst>
          </p:nvPr>
        </p:nvGraphicFramePr>
        <p:xfrm>
          <a:off x="342900" y="1589912"/>
          <a:ext cx="8458199" cy="3678176"/>
        </p:xfrm>
        <a:graphic>
          <a:graphicData uri="http://schemas.openxmlformats.org/drawingml/2006/table">
            <a:tbl>
              <a:tblPr/>
              <a:tblGrid>
                <a:gridCol w="1084684">
                  <a:extLst>
                    <a:ext uri="{9D8B030D-6E8A-4147-A177-3AD203B41FA5}">
                      <a16:colId xmlns:a16="http://schemas.microsoft.com/office/drawing/2014/main" val="730056156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45907489"/>
                    </a:ext>
                  </a:extLst>
                </a:gridCol>
                <a:gridCol w="901210">
                  <a:extLst>
                    <a:ext uri="{9D8B030D-6E8A-4147-A177-3AD203B41FA5}">
                      <a16:colId xmlns:a16="http://schemas.microsoft.com/office/drawing/2014/main" val="938663207"/>
                    </a:ext>
                  </a:extLst>
                </a:gridCol>
                <a:gridCol w="1432137">
                  <a:extLst>
                    <a:ext uri="{9D8B030D-6E8A-4147-A177-3AD203B41FA5}">
                      <a16:colId xmlns:a16="http://schemas.microsoft.com/office/drawing/2014/main" val="6876036"/>
                    </a:ext>
                  </a:extLst>
                </a:gridCol>
                <a:gridCol w="1019680">
                  <a:extLst>
                    <a:ext uri="{9D8B030D-6E8A-4147-A177-3AD203B41FA5}">
                      <a16:colId xmlns:a16="http://schemas.microsoft.com/office/drawing/2014/main" val="111210144"/>
                    </a:ext>
                  </a:extLst>
                </a:gridCol>
                <a:gridCol w="1157167">
                  <a:extLst>
                    <a:ext uri="{9D8B030D-6E8A-4147-A177-3AD203B41FA5}">
                      <a16:colId xmlns:a16="http://schemas.microsoft.com/office/drawing/2014/main" val="104463840"/>
                    </a:ext>
                  </a:extLst>
                </a:gridCol>
                <a:gridCol w="1157167">
                  <a:extLst>
                    <a:ext uri="{9D8B030D-6E8A-4147-A177-3AD203B41FA5}">
                      <a16:colId xmlns:a16="http://schemas.microsoft.com/office/drawing/2014/main" val="1424435929"/>
                    </a:ext>
                  </a:extLst>
                </a:gridCol>
                <a:gridCol w="885060">
                  <a:extLst>
                    <a:ext uri="{9D8B030D-6E8A-4147-A177-3AD203B41FA5}">
                      <a16:colId xmlns:a16="http://schemas.microsoft.com/office/drawing/2014/main" val="1746180111"/>
                    </a:ext>
                  </a:extLst>
                </a:gridCol>
              </a:tblGrid>
              <a:tr h="3968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SASM ID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Type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Hours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Procurement Hours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Req Qty (MWh)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Award Qty (MWh)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Insufficiency (MWh)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MCPC ($/MWh)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806506"/>
                  </a:ext>
                </a:extLst>
              </a:tr>
              <a:tr h="39688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7/8/2024 9:50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HE13-14, 16-19, 21-24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1.00 - 8.00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071241"/>
                  </a:ext>
                </a:extLst>
              </a:tr>
              <a:tr h="261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NSPIN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HE14, 24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493574"/>
                  </a:ext>
                </a:extLst>
              </a:tr>
              <a:tr h="396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HE12, 15, 17, 20-21, 23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199.8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2.00 - 379.00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85755"/>
                  </a:ext>
                </a:extLst>
              </a:tr>
              <a:tr h="261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HE18-19, 21-22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5.00 - 10.00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057646"/>
                  </a:ext>
                </a:extLst>
              </a:tr>
              <a:tr h="26132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7/9/2024 1:40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HE7-9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114.1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675773"/>
                  </a:ext>
                </a:extLst>
              </a:tr>
              <a:tr h="261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7/19/2024 5:10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HE8-15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-0.6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093987"/>
                  </a:ext>
                </a:extLst>
              </a:tr>
              <a:tr h="2613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7/20/2024 13:55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HE16-24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5.00 - 251.00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951585"/>
                  </a:ext>
                </a:extLst>
              </a:tr>
              <a:tr h="261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HE16-24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2.00 - 20.00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414909"/>
                  </a:ext>
                </a:extLst>
              </a:tr>
              <a:tr h="26132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7/22/2024 9:45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HE13-22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1.00 - 9.99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480770"/>
                  </a:ext>
                </a:extLst>
              </a:tr>
              <a:tr h="2613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HE23-24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184579"/>
                  </a:ext>
                </a:extLst>
              </a:tr>
              <a:tr h="39688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7/22/2024 20:50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HE23-24, 7/23 HE1-7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0.50 - 1.00</a:t>
                      </a:r>
                    </a:p>
                  </a:txBody>
                  <a:tcPr marL="9404" marR="9404" marT="940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90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</TotalTime>
  <Words>188</Words>
  <Application>Microsoft Office PowerPoint</Application>
  <PresentationFormat>On-screen Show (4:3)</PresentationFormat>
  <Paragraphs>104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Chu, Zhengguo</cp:lastModifiedBy>
  <cp:revision>10</cp:revision>
  <cp:lastPrinted>2016-01-21T20:53:15Z</cp:lastPrinted>
  <dcterms:created xsi:type="dcterms:W3CDTF">2016-01-21T15:20:31Z</dcterms:created>
  <dcterms:modified xsi:type="dcterms:W3CDTF">2024-08-16T19:36:35Z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