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August 21,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June 2023 - June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7BBA453-32C9-1651-8D79-C9EA36BB3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" y="13716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June 2023 - June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CA15F9-C595-E80D-E2DC-7102BEDAF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" y="16002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June 2023 - June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5B5433E-118E-7169-FED7-5AB698D06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954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June 2023 - June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12BD004-F14C-C832-D8D4-06CBA8EA9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35368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June 2023 - June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60558C2-212F-67AD-DCAA-39EC2FD78F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021810"/>
            <a:ext cx="8153400" cy="29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June 2023 - June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C75E82C-906F-ABBA-F2EB-C7F4DCA12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66" y="13716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June 2024 - July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decreased from $2.18 billion in June 2024 to $1.81 billion in July 2024.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mostly due to lower forward adjustment factors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$4.23 billion in June 2024 to $4.15 billion in July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July 2023 – July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B44232-0685-92F8-D67C-F92A691DE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26" y="1600200"/>
            <a:ext cx="82511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July 2023 – July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EF8D10-E549-8D63-9386-416A7576A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763" y="1619955"/>
            <a:ext cx="8251237" cy="356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July 2023 – July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19D969-2C14-2782-813C-73C8E8064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942" y="1298054"/>
            <a:ext cx="8272058" cy="386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End-July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July 31,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39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C88F82-EF16-DB0D-C18B-C6CEB5AFD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73" y="2031357"/>
            <a:ext cx="8152928" cy="276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Jun 2024 – Jul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9C3A14-DE10-3A7A-6867-2622402E4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24" y="1752599"/>
            <a:ext cx="8387846" cy="328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July 2022 - July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9815A5-1D04-2868-1BD3-2B1193DE8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70853"/>
            <a:ext cx="8077200" cy="351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July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C64D25-ECCD-92FC-0E89-4D2DC3770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670151"/>
            <a:ext cx="6553768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177670</TotalTime>
  <Words>826</Words>
  <Application>Microsoft Office PowerPoint</Application>
  <PresentationFormat>On-screen Show (4:3)</PresentationFormat>
  <Paragraphs>145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June 2024 - July 2024</vt:lpstr>
      <vt:lpstr>TPE and Forward Adjustment Factors: July 2023 – July 2024 </vt:lpstr>
      <vt:lpstr>TPE/Real-Time &amp; Day-Ahead Daily Average Settlement Point Prices for HB_NORT:H July 2023 – July 2024 </vt:lpstr>
      <vt:lpstr>Available Credit by Type Compared to Total Potential Exposure (TPE):  July 2023 – July 2024</vt:lpstr>
      <vt:lpstr>Issuer Credit Limits vs Total LC Amounts Per Issuer: End-July 2024</vt:lpstr>
      <vt:lpstr>Discretionary Collateral Jun 2024 – Jul 2024</vt:lpstr>
      <vt:lpstr>Discretionary Collateral by Market Segment July 2022 - July 2024</vt:lpstr>
      <vt:lpstr>TPE and Discretionary Collateral by Market Segment - July 2024</vt:lpstr>
      <vt:lpstr>TPEA Coverage of Settlements June 2023 - June 2024 </vt:lpstr>
      <vt:lpstr>TPEA Coverage of Settlements June 2023 - June 2024 </vt:lpstr>
      <vt:lpstr>TPEA Coverage of Settlements June 2023 - June 2024 </vt:lpstr>
      <vt:lpstr>TPEA Coverage of Settlements June 2023 - June 2024 </vt:lpstr>
      <vt:lpstr>TPEA Coverage of Settlements June 2023 - June 2024 </vt:lpstr>
      <vt:lpstr>TPEA Coverage of Settlements June 2023 - June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1153</cp:revision>
  <cp:lastPrinted>2019-06-18T19:02:16Z</cp:lastPrinted>
  <dcterms:created xsi:type="dcterms:W3CDTF">2016-01-21T15:20:31Z</dcterms:created>
  <dcterms:modified xsi:type="dcterms:W3CDTF">2024-08-16T14:24:19Z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