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402" r:id="rId8"/>
    <p:sldId id="286" r:id="rId9"/>
    <p:sldId id="413" r:id="rId10"/>
    <p:sldId id="416" r:id="rId11"/>
    <p:sldId id="415" r:id="rId12"/>
    <p:sldId id="410" r:id="rId13"/>
    <p:sldId id="417" r:id="rId14"/>
    <p:sldId id="41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6"/>
            <p14:sldId id="415"/>
            <p14:sldId id="410"/>
            <p14:sldId id="417"/>
            <p14:sldId id="4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8B23E-06D0-42FD-90C4-53F7DB2F41CC}" v="14" dt="2024-08-02T19:25:52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86A8B23E-06D0-42FD-90C4-53F7DB2F41CC}" dt="2024-08-01T14:25:59.96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  <pc:spChg chg="mod">
          <ac:chgData name="Pedigo, Jake" userId="0c06b333-eb43-4e1b-ae58-2615bd219d7a" providerId="ADAL" clId="{86A8B23E-06D0-42FD-90C4-53F7DB2F41CC}" dt="2024-08-01T14:26:13.555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26.066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  <pc:spChg chg="mod">
          <ac:chgData name="Pedigo, Jake" userId="0c06b333-eb43-4e1b-ae58-2615bd219d7a" providerId="ADAL" clId="{86A8B23E-06D0-42FD-90C4-53F7DB2F41CC}" dt="2024-08-01T14:26:05.192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05.938" v="2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  <pc:spChg chg="mod">
          <ac:chgData name="Pedigo, Jake" userId="0c06b333-eb43-4e1b-ae58-2615bd219d7a" providerId="ADAL" clId="{86A8B23E-06D0-42FD-90C4-53F7DB2F41CC}" dt="2024-08-01T14:26:37.543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5:22.118" v="45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86A8B23E-06D0-42FD-90C4-53F7DB2F41CC}" dt="2024-08-01T14:26:21.434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4:16.578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  <pc:graphicFrameChg chg="mod modGraphic">
          <ac:chgData name="Pedigo, Jake" userId="0c06b333-eb43-4e1b-ae58-2615bd219d7a" providerId="ADAL" clId="{86A8B23E-06D0-42FD-90C4-53F7DB2F41CC}" dt="2024-08-02T19:24:48.461" v="39" actId="2164"/>
          <ac:graphicFrameMkLst>
            <pc:docMk/>
            <pc:sldMk cId="2195706054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  <pc:graphicFrameChg chg="mod modGraphic">
          <ac:chgData name="Pedigo, Jake" userId="0c06b333-eb43-4e1b-ae58-2615bd219d7a" providerId="ADAL" clId="{86A8B23E-06D0-42FD-90C4-53F7DB2F41CC}" dt="2024-08-02T19:24:34.956" v="37" actId="255"/>
          <ac:graphicFrameMkLst>
            <pc:docMk/>
            <pc:sldMk cId="194768199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  <pc:graphicFrameChg chg="mod modGraphic">
          <ac:chgData name="Pedigo, Jake" userId="0c06b333-eb43-4e1b-ae58-2615bd219d7a" providerId="ADAL" clId="{86A8B23E-06D0-42FD-90C4-53F7DB2F41CC}" dt="2024-08-02T19:25:39.187" v="47" actId="255"/>
          <ac:graphicFrameMkLst>
            <pc:docMk/>
            <pc:sldMk cId="409691127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  <pc:graphicFrameChg chg="mod modGraphic">
          <ac:chgData name="Pedigo, Jake" userId="0c06b333-eb43-4e1b-ae58-2615bd219d7a" providerId="ADAL" clId="{86A8B23E-06D0-42FD-90C4-53F7DB2F41CC}" dt="2024-08-02T19:25:56.028" v="49" actId="2164"/>
          <ac:graphicFrameMkLst>
            <pc:docMk/>
            <pc:sldMk cId="501035732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2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5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7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July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July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47497"/>
              </p:ext>
            </p:extLst>
          </p:nvPr>
        </p:nvGraphicFramePr>
        <p:xfrm>
          <a:off x="381000" y="959831"/>
          <a:ext cx="8382000" cy="173745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99618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58108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July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23749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75374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25154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8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58371"/>
              </p:ext>
            </p:extLst>
          </p:nvPr>
        </p:nvGraphicFramePr>
        <p:xfrm>
          <a:off x="378068" y="838201"/>
          <a:ext cx="8384930" cy="104394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70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21541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9272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1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July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26919"/>
              </p:ext>
            </p:extLst>
          </p:nvPr>
        </p:nvGraphicFramePr>
        <p:xfrm>
          <a:off x="438509" y="732605"/>
          <a:ext cx="8382000" cy="359854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0357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4" ma:contentTypeDescription="Create a new document." ma:contentTypeScope="" ma:versionID="7737c9c6d978e9b68ca8d309e281e4ed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e44a7b61269f7dff22485560e810e664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4b9945b-bdc1-47d8-839f-cb700d43e85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fb345aca-afcc-41ce-93cb-87b3e88e776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0B5D030-9E3F-4392-8715-4D18A1B12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7775</TotalTime>
  <Words>872</Words>
  <Application>Microsoft Office PowerPoint</Application>
  <PresentationFormat>On-screen Show (4:3)</PresentationFormat>
  <Paragraphs>567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2024</vt:lpstr>
      <vt:lpstr>IRR Summary – July 2024</vt:lpstr>
      <vt:lpstr>IRR ≥ 95%, ≥ 100 Scored Intervals – July 2024</vt:lpstr>
      <vt:lpstr>IRR ≥ 95%, ≥ 100 Scored Intervals – July 2024</vt:lpstr>
      <vt:lpstr>IRR ≥ 95%, ≥ 100 Scored Intervals – July 2024</vt:lpstr>
      <vt:lpstr>IRR &lt; 95%, ≥ 100 Scored Intervals – July 2024</vt:lpstr>
      <vt:lpstr>IRR &lt; 95%, ≥ 100 Scored Intervals – July 2024</vt:lpstr>
      <vt:lpstr>IRR &lt; 95%, ≥ 100 Scored Intervals – July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2024-08-02T19:26:05Z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