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402" r:id="rId8"/>
    <p:sldId id="286" r:id="rId9"/>
    <p:sldId id="413" r:id="rId10"/>
    <p:sldId id="416" r:id="rId11"/>
    <p:sldId id="415" r:id="rId12"/>
    <p:sldId id="410" r:id="rId13"/>
    <p:sldId id="417" r:id="rId14"/>
    <p:sldId id="41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6"/>
            <p14:sldId id="415"/>
            <p14:sldId id="410"/>
            <p14:sldId id="417"/>
            <p14:sldId id="4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A8B23E-06D0-42FD-90C4-53F7DB2F41CC}" v="14" dt="2024-08-02T19:25:52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4DC4072A-A7A9-4E39-B1B1-651B9C675D8C}" dt="2024-07-03T16:05:41.63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  <pc:spChg chg="mod">
          <ac:chgData name="Pedigo, Jake" userId="0c06b333-eb43-4e1b-ae58-2615bd219d7a" providerId="ADAL" clId="{4DC4072A-A7A9-4E39-B1B1-651B9C675D8C}" dt="2024-07-03T16:05:55.639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4:27.648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  <pc:spChg chg="mod">
          <ac:chgData name="Pedigo, Jake" userId="0c06b333-eb43-4e1b-ae58-2615bd219d7a" providerId="ADAL" clId="{4DC4072A-A7A9-4E39-B1B1-651B9C675D8C}" dt="2024-07-03T16:05:46.42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8:34.959" v="63" actId="2711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  <pc:spChg chg="mod">
          <ac:chgData name="Pedigo, Jake" userId="0c06b333-eb43-4e1b-ae58-2615bd219d7a" providerId="ADAL" clId="{4DC4072A-A7A9-4E39-B1B1-651B9C675D8C}" dt="2024-07-03T16:06:19.892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6:25.692" v="48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5:06.675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4DC4072A-A7A9-4E39-B1B1-651B9C675D8C}" dt="2024-07-03T16:06:04.643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5:06.675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  <pc:graphicFrameChg chg="mod modGraphic">
          <ac:chgData name="Pedigo, Jake" userId="0c06b333-eb43-4e1b-ae58-2615bd219d7a" providerId="ADAL" clId="{4DC4072A-A7A9-4E39-B1B1-651B9C675D8C}" dt="2024-07-08T18:15:46.334" v="40" actId="2164"/>
          <ac:graphicFrameMkLst>
            <pc:docMk/>
            <pc:sldMk cId="273154586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  <pc:graphicFrameChg chg="mod modGraphic">
          <ac:chgData name="Pedigo, Jake" userId="0c06b333-eb43-4e1b-ae58-2615bd219d7a" providerId="ADAL" clId="{4DC4072A-A7A9-4E39-B1B1-651B9C675D8C}" dt="2024-07-08T18:15:26.637" v="37" actId="255"/>
          <ac:graphicFrameMkLst>
            <pc:docMk/>
            <pc:sldMk cId="2736942238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  <pc:graphicFrameChg chg="mod modGraphic">
          <ac:chgData name="Pedigo, Jake" userId="0c06b333-eb43-4e1b-ae58-2615bd219d7a" providerId="ADAL" clId="{4DC4072A-A7A9-4E39-B1B1-651B9C675D8C}" dt="2024-07-08T18:16:41.413" v="50" actId="255"/>
          <ac:graphicFrameMkLst>
            <pc:docMk/>
            <pc:sldMk cId="870562216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  <pc:graphicFrameChg chg="mod modGraphic">
          <ac:chgData name="Pedigo, Jake" userId="0c06b333-eb43-4e1b-ae58-2615bd219d7a" providerId="ADAL" clId="{4DC4072A-A7A9-4E39-B1B1-651B9C675D8C}" dt="2024-07-08T18:17:00.023" v="52" actId="255"/>
          <ac:graphicFrameMkLst>
            <pc:docMk/>
            <pc:sldMk cId="415004132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  <pc:graphicFrameChg chg="mod modGraphic">
          <ac:chgData name="Pedigo, Jake" userId="0c06b333-eb43-4e1b-ae58-2615bd219d7a" providerId="ADAL" clId="{4DC4072A-A7A9-4E39-B1B1-651B9C675D8C}" dt="2024-07-08T18:17:20.595" v="56" actId="2164"/>
          <ac:graphicFrameMkLst>
            <pc:docMk/>
            <pc:sldMk cId="4274257968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mod">
        <pc:chgData name="Pedigo, Jake" userId="0c06b333-eb43-4e1b-ae58-2615bd219d7a" providerId="ADAL" clId="{A068FEF6-961F-4F4D-858C-1984C21B2559}" dt="2024-05-02T17:13:22.550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A068FEF6-961F-4F4D-858C-1984C21B2559}" dt="2024-05-02T17:13:22.550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068FEF6-961F-4F4D-858C-1984C21B2559}" dt="2024-05-07T13:46:48.392" v="69"/>
        <pc:sldMkLst>
          <pc:docMk/>
          <pc:sldMk cId="2900273907" sldId="286"/>
        </pc:sldMkLst>
        <pc:spChg chg="mod">
          <ac:chgData name="Pedigo, Jake" userId="0c06b333-eb43-4e1b-ae58-2615bd219d7a" providerId="ADAL" clId="{A068FEF6-961F-4F4D-858C-1984C21B2559}" dt="2024-05-02T17:13:33.047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6:48.392" v="6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7:24.209" v="71" actId="255"/>
        <pc:sldMkLst>
          <pc:docMk/>
          <pc:sldMk cId="3485043083" sldId="402"/>
        </pc:sldMkLst>
        <pc:spChg chg="mod">
          <ac:chgData name="Pedigo, Jake" userId="0c06b333-eb43-4e1b-ae58-2615bd219d7a" providerId="ADAL" clId="{A068FEF6-961F-4F4D-858C-1984C21B2559}" dt="2024-05-02T17:13:28.503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7:24.209" v="71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4:49.382" v="57" actId="255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A068FEF6-961F-4F4D-858C-1984C21B2559}" dt="2024-05-07T13:44:49.382" v="57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2:27.765" v="41" actId="255"/>
        <pc:sldMkLst>
          <pc:docMk/>
          <pc:sldMk cId="2569309724" sldId="413"/>
        </pc:sldMkLst>
        <pc:spChg chg="mod">
          <ac:chgData name="Pedigo, Jake" userId="0c06b333-eb43-4e1b-ae58-2615bd219d7a" providerId="ADAL" clId="{A068FEF6-961F-4F4D-858C-1984C21B2559}" dt="2024-05-02T17:13:39.797" v="1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2:27.765" v="41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  <pc:graphicFrameChg chg="mod modGraphic">
          <ac:chgData name="Pedigo, Jake" userId="0c06b333-eb43-4e1b-ae58-2615bd219d7a" providerId="ADAL" clId="{A068FEF6-961F-4F4D-858C-1984C21B2559}" dt="2024-05-07T13:43:58.465" v="50" actId="2164"/>
          <ac:graphicFrameMkLst>
            <pc:docMk/>
            <pc:sldMk cId="2994082264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  <pc:graphicFrameChg chg="mod modGraphic">
          <ac:chgData name="Pedigo, Jake" userId="0c06b333-eb43-4e1b-ae58-2615bd219d7a" providerId="ADAL" clId="{A068FEF6-961F-4F4D-858C-1984C21B2559}" dt="2024-05-07T13:43:43.856" v="47" actId="255"/>
          <ac:graphicFrameMkLst>
            <pc:docMk/>
            <pc:sldMk cId="101066611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  <pc:graphicFrameChg chg="mod modGraphic">
          <ac:chgData name="Pedigo, Jake" userId="0c06b333-eb43-4e1b-ae58-2615bd219d7a" providerId="ADAL" clId="{A068FEF6-961F-4F4D-858C-1984C21B2559}" dt="2024-05-07T13:43:27.954" v="45" actId="255"/>
          <ac:graphicFrameMkLst>
            <pc:docMk/>
            <pc:sldMk cId="2485644163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  <pc:graphicFrameChg chg="mod modGraphic">
          <ac:chgData name="Pedigo, Jake" userId="0c06b333-eb43-4e1b-ae58-2615bd219d7a" providerId="ADAL" clId="{A068FEF6-961F-4F4D-858C-1984C21B2559}" dt="2024-05-07T13:43:11.672" v="43" actId="255"/>
          <ac:graphicFrameMkLst>
            <pc:docMk/>
            <pc:sldMk cId="22974722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  <pc:graphicFrameChg chg="mod modGraphic">
          <ac:chgData name="Pedigo, Jake" userId="0c06b333-eb43-4e1b-ae58-2615bd219d7a" providerId="ADAL" clId="{A068FEF6-961F-4F4D-858C-1984C21B2559}" dt="2024-05-07T13:45:05.953" v="59" actId="255"/>
          <ac:graphicFrameMkLst>
            <pc:docMk/>
            <pc:sldMk cId="3308530979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  <pc:graphicFrameChg chg="mod modGraphic">
          <ac:chgData name="Pedigo, Jake" userId="0c06b333-eb43-4e1b-ae58-2615bd219d7a" providerId="ADAL" clId="{A068FEF6-961F-4F4D-858C-1984C21B2559}" dt="2024-05-07T13:45:22.629" v="61" actId="255"/>
          <ac:graphicFrameMkLst>
            <pc:docMk/>
            <pc:sldMk cId="2682949338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  <pc:graphicFrameChg chg="mod modGraphic">
          <ac:chgData name="Pedigo, Jake" userId="0c06b333-eb43-4e1b-ae58-2615bd219d7a" providerId="ADAL" clId="{A068FEF6-961F-4F4D-858C-1984C21B2559}" dt="2024-05-07T13:45:39.202" v="63" actId="255"/>
          <ac:graphicFrameMkLst>
            <pc:docMk/>
            <pc:sldMk cId="1275707828" sldId="420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  <pc:graphicFrameChg chg="mod modGraphic">
          <ac:chgData name="Pedigo, Jake" userId="0c06b333-eb43-4e1b-ae58-2615bd219d7a" providerId="ADAL" clId="{A068FEF6-961F-4F4D-858C-1984C21B2559}" dt="2024-05-07T13:45:58.105" v="65" actId="255"/>
          <ac:graphicFrameMkLst>
            <pc:docMk/>
            <pc:sldMk cId="108840912" sldId="421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  <pc:graphicFrameChg chg="mod modGraphic">
          <ac:chgData name="Pedigo, Jake" userId="0c06b333-eb43-4e1b-ae58-2615bd219d7a" providerId="ADAL" clId="{A068FEF6-961F-4F4D-858C-1984C21B2559}" dt="2024-05-07T13:46:31.084" v="68" actId="255"/>
          <ac:graphicFrameMkLst>
            <pc:docMk/>
            <pc:sldMk cId="3758460526" sldId="422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mod">
        <pc:chgData name="Pedigo, Jake" userId="0c06b333-eb43-4e1b-ae58-2615bd219d7a" providerId="ADAL" clId="{5FC447D6-A907-4521-A459-10ED97C10615}" dt="2024-06-05T15:03:46.753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5FC447D6-A907-4521-A459-10ED97C10615}" dt="2024-06-05T15:03:46.753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5FC447D6-A907-4521-A459-10ED97C10615}" dt="2024-06-05T16:06:00.897" v="36"/>
        <pc:sldMkLst>
          <pc:docMk/>
          <pc:sldMk cId="2900273907" sldId="286"/>
        </pc:sldMkLst>
        <pc:spChg chg="mod">
          <ac:chgData name="Pedigo, Jake" userId="0c06b333-eb43-4e1b-ae58-2615bd219d7a" providerId="ADAL" clId="{5FC447D6-A907-4521-A459-10ED97C10615}" dt="2024-06-05T15:03:59.862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00.897" v="3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50:39.018" v="70" actId="404"/>
        <pc:sldMkLst>
          <pc:docMk/>
          <pc:sldMk cId="3485043083" sldId="402"/>
        </pc:sldMkLst>
        <pc:spChg chg="mod">
          <ac:chgData name="Pedigo, Jake" userId="0c06b333-eb43-4e1b-ae58-2615bd219d7a" providerId="ADAL" clId="{5FC447D6-A907-4521-A459-10ED97C10615}" dt="2024-06-05T15:03:51.948" v="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50:39.018" v="70" actId="40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16:02.516" v="55" actId="404"/>
        <pc:sldMkLst>
          <pc:docMk/>
          <pc:sldMk cId="2506534793" sldId="410"/>
        </pc:sldMkLst>
        <pc:spChg chg="mod">
          <ac:chgData name="Pedigo, Jake" userId="0c06b333-eb43-4e1b-ae58-2615bd219d7a" providerId="ADAL" clId="{5FC447D6-A907-4521-A459-10ED97C10615}" dt="2024-06-05T15:04:28.929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16:02.516" v="5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06:48.675" v="38" actId="404"/>
        <pc:sldMkLst>
          <pc:docMk/>
          <pc:sldMk cId="2569309724" sldId="413"/>
        </pc:sldMkLst>
        <pc:spChg chg="mod">
          <ac:chgData name="Pedigo, Jake" userId="0c06b333-eb43-4e1b-ae58-2615bd219d7a" providerId="ADAL" clId="{5FC447D6-A907-4521-A459-10ED97C10615}" dt="2024-06-05T15:04:08.696" v="21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48.675" v="38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  <pc:graphicFrameChg chg="mod modGraphic">
          <ac:chgData name="Pedigo, Jake" userId="0c06b333-eb43-4e1b-ae58-2615bd219d7a" providerId="ADAL" clId="{5FC447D6-A907-4521-A459-10ED97C10615}" dt="2024-06-05T16:08:20.437" v="49" actId="2164"/>
          <ac:graphicFrameMkLst>
            <pc:docMk/>
            <pc:sldMk cId="1672613261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  <pc:graphicFrameChg chg="mod modGraphic">
          <ac:chgData name="Pedigo, Jake" userId="0c06b333-eb43-4e1b-ae58-2615bd219d7a" providerId="ADAL" clId="{5FC447D6-A907-4521-A459-10ED97C10615}" dt="2024-06-05T16:08:03.734" v="47" actId="404"/>
          <ac:graphicFrameMkLst>
            <pc:docMk/>
            <pc:sldMk cId="2330901821" sldId="415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  <pc:graphicFrameChg chg="mod modGraphic">
          <ac:chgData name="Pedigo, Jake" userId="0c06b333-eb43-4e1b-ae58-2615bd219d7a" providerId="ADAL" clId="{5FC447D6-A907-4521-A459-10ED97C10615}" dt="2024-06-05T16:18:13.025" v="65" actId="404"/>
          <ac:graphicFrameMkLst>
            <pc:docMk/>
            <pc:sldMk cId="466331333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  <pc:graphicFrameChg chg="mod modGraphic">
          <ac:chgData name="Pedigo, Jake" userId="0c06b333-eb43-4e1b-ae58-2615bd219d7a" providerId="ADAL" clId="{5FC447D6-A907-4521-A459-10ED97C10615}" dt="2024-06-05T16:16:53.352" v="61" actId="404"/>
          <ac:graphicFrameMkLst>
            <pc:docMk/>
            <pc:sldMk cId="210046129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  <pc:graphicFrameChg chg="mod modGraphic">
          <ac:chgData name="Pedigo, Jake" userId="0c06b333-eb43-4e1b-ae58-2615bd219d7a" providerId="ADAL" clId="{5FC447D6-A907-4521-A459-10ED97C10615}" dt="2024-06-05T16:16:37.446" v="59" actId="404"/>
          <ac:graphicFrameMkLst>
            <pc:docMk/>
            <pc:sldMk cId="3405508835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  <pc:graphicFrameChg chg="mod modGraphic">
          <ac:chgData name="Pedigo, Jake" userId="0c06b333-eb43-4e1b-ae58-2615bd219d7a" providerId="ADAL" clId="{5FC447D6-A907-4521-A459-10ED97C10615}" dt="2024-06-05T16:16:20.848" v="57" actId="404"/>
          <ac:graphicFrameMkLst>
            <pc:docMk/>
            <pc:sldMk cId="3594022461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  <pc:spChg chg="mod">
          <ac:chgData name="Pedigo, Jake" userId="0c06b333-eb43-4e1b-ae58-2615bd219d7a" providerId="ADAL" clId="{329D7C1B-8B93-48BE-92E0-64E2AE27B005}" dt="2024-04-01T16:11:10.190" v="4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  <pc:spChg chg="mod">
          <ac:chgData name="Pedigo, Jake" userId="0c06b333-eb43-4e1b-ae58-2615bd219d7a" providerId="ADAL" clId="{329D7C1B-8B93-48BE-92E0-64E2AE27B005}" dt="2024-04-01T16:11:29.072" v="31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8:11.210" v="55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  <pc:spChg chg="mod">
          <ac:chgData name="Pedigo, Jake" userId="0c06b333-eb43-4e1b-ae58-2615bd219d7a" providerId="ADAL" clId="{329D7C1B-8B93-48BE-92E0-64E2AE27B005}" dt="2024-04-01T16:11:19.993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7:28.049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329D7C1B-8B93-48BE-92E0-64E2AE27B005}" dt="2024-04-03T14:33:36.149" v="79" actId="14100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  <pc:spChg chg="mod">
          <ac:chgData name="Pedigo, Jake" userId="0c06b333-eb43-4e1b-ae58-2615bd219d7a" providerId="ADAL" clId="{329D7C1B-8B93-48BE-92E0-64E2AE27B005}" dt="2024-04-01T16:11:38.544" v="44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329D7C1B-8B93-48BE-92E0-64E2AE27B005}" dt="2024-04-03T14:31:31.730" v="64" actId="14100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  <pc:graphicFrameChg chg="mod modGraphic">
          <ac:chgData name="Pedigo, Jake" userId="0c06b333-eb43-4e1b-ae58-2615bd219d7a" providerId="ADAL" clId="{329D7C1B-8B93-48BE-92E0-64E2AE27B005}" dt="2024-04-03T14:32:05.650" v="67" actId="14100"/>
          <ac:graphicFrameMkLst>
            <pc:docMk/>
            <pc:sldMk cId="3654939957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  <pc:graphicFrameChg chg="mod modGraphic">
          <ac:chgData name="Pedigo, Jake" userId="0c06b333-eb43-4e1b-ae58-2615bd219d7a" providerId="ADAL" clId="{329D7C1B-8B93-48BE-92E0-64E2AE27B005}" dt="2024-04-03T14:32:29.197" v="70" actId="14100"/>
          <ac:graphicFrameMkLst>
            <pc:docMk/>
            <pc:sldMk cId="3517840686" sldId="41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  <pc:graphicFrameChg chg="mod modGraphic">
          <ac:chgData name="Pedigo, Jake" userId="0c06b333-eb43-4e1b-ae58-2615bd219d7a" providerId="ADAL" clId="{329D7C1B-8B93-48BE-92E0-64E2AE27B005}" dt="2024-04-03T14:33:56.567" v="81" actId="14100"/>
          <ac:graphicFrameMkLst>
            <pc:docMk/>
            <pc:sldMk cId="2376815128" sldId="41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  <pc:graphicFrameChg chg="mod modGraphic">
          <ac:chgData name="Pedigo, Jake" userId="0c06b333-eb43-4e1b-ae58-2615bd219d7a" providerId="ADAL" clId="{329D7C1B-8B93-48BE-92E0-64E2AE27B005}" dt="2024-04-03T14:34:18.129" v="83" actId="14100"/>
          <ac:graphicFrameMkLst>
            <pc:docMk/>
            <pc:sldMk cId="2986948389" sldId="417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  <pc:graphicFrameChg chg="mod modGraphic">
          <ac:chgData name="Pedigo, Jake" userId="0c06b333-eb43-4e1b-ae58-2615bd219d7a" providerId="ADAL" clId="{329D7C1B-8B93-48BE-92E0-64E2AE27B005}" dt="2024-04-03T14:34:37.605" v="85" actId="14100"/>
          <ac:graphicFrameMkLst>
            <pc:docMk/>
            <pc:sldMk cId="2883031647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  <pc:graphicFrameChg chg="mod modGraphic">
          <ac:chgData name="Pedigo, Jake" userId="0c06b333-eb43-4e1b-ae58-2615bd219d7a" providerId="ADAL" clId="{329D7C1B-8B93-48BE-92E0-64E2AE27B005}" dt="2024-04-03T14:35:00.511" v="87" actId="14100"/>
          <ac:graphicFrameMkLst>
            <pc:docMk/>
            <pc:sldMk cId="4286445701" sldId="419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  <pc:graphicFrameChg chg="mod modGraphic">
          <ac:chgData name="Pedigo, Jake" userId="0c06b333-eb43-4e1b-ae58-2615bd219d7a" providerId="ADAL" clId="{329D7C1B-8B93-48BE-92E0-64E2AE27B005}" dt="2024-04-03T14:35:32.049" v="91" actId="14100"/>
          <ac:graphicFrameMkLst>
            <pc:docMk/>
            <pc:sldMk cId="694343054" sldId="420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  <pc:graphicFrameChg chg="mod modGraphic">
          <ac:chgData name="Pedigo, Jake" userId="0c06b333-eb43-4e1b-ae58-2615bd219d7a" providerId="ADAL" clId="{329D7C1B-8B93-48BE-92E0-64E2AE27B005}" dt="2024-04-03T14:35:48.699" v="94" actId="14100"/>
          <ac:graphicFrameMkLst>
            <pc:docMk/>
            <pc:sldMk cId="1157306554" sldId="421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7.728" v="10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7:29.201" v="50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19.041" v="100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3.003" v="101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Pedigo, Jake" userId="0c06b333-eb43-4e1b-ae58-2615bd219d7a" providerId="ADAL" clId="{86A8B23E-06D0-42FD-90C4-53F7DB2F41CC}"/>
    <pc:docChg chg="addSld delSld modSld modSection">
      <pc:chgData name="Pedigo, Jake" userId="0c06b333-eb43-4e1b-ae58-2615bd219d7a" providerId="ADAL" clId="{86A8B23E-06D0-42FD-90C4-53F7DB2F41CC}" dt="2024-08-02T19:25:59.431" v="50" actId="47"/>
      <pc:docMkLst>
        <pc:docMk/>
      </pc:docMkLst>
      <pc:sldChg chg="modSp mod">
        <pc:chgData name="Pedigo, Jake" userId="0c06b333-eb43-4e1b-ae58-2615bd219d7a" providerId="ADAL" clId="{86A8B23E-06D0-42FD-90C4-53F7DB2F41CC}" dt="2024-08-01T14:25:59.964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86A8B23E-06D0-42FD-90C4-53F7DB2F41CC}" dt="2024-08-01T14:25:59.964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6A8B23E-06D0-42FD-90C4-53F7DB2F41CC}" dt="2024-08-02T19:23:26.066" v="30"/>
        <pc:sldMkLst>
          <pc:docMk/>
          <pc:sldMk cId="2900273907" sldId="286"/>
        </pc:sldMkLst>
        <pc:spChg chg="mod">
          <ac:chgData name="Pedigo, Jake" userId="0c06b333-eb43-4e1b-ae58-2615bd219d7a" providerId="ADAL" clId="{86A8B23E-06D0-42FD-90C4-53F7DB2F41CC}" dt="2024-08-01T14:26:13.555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26.066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3:05.938" v="29"/>
        <pc:sldMkLst>
          <pc:docMk/>
          <pc:sldMk cId="3485043083" sldId="402"/>
        </pc:sldMkLst>
        <pc:spChg chg="mod">
          <ac:chgData name="Pedigo, Jake" userId="0c06b333-eb43-4e1b-ae58-2615bd219d7a" providerId="ADAL" clId="{86A8B23E-06D0-42FD-90C4-53F7DB2F41CC}" dt="2024-08-01T14:26:05.192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05.938" v="2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5:22.118" v="45" actId="255"/>
        <pc:sldMkLst>
          <pc:docMk/>
          <pc:sldMk cId="2506534793" sldId="410"/>
        </pc:sldMkLst>
        <pc:spChg chg="mod">
          <ac:chgData name="Pedigo, Jake" userId="0c06b333-eb43-4e1b-ae58-2615bd219d7a" providerId="ADAL" clId="{86A8B23E-06D0-42FD-90C4-53F7DB2F41CC}" dt="2024-08-01T14:26:37.543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5:22.118" v="45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4:16.578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86A8B23E-06D0-42FD-90C4-53F7DB2F41CC}" dt="2024-08-01T14:26:21.434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4:16.578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4:52.487" v="40" actId="47"/>
        <pc:sldMkLst>
          <pc:docMk/>
          <pc:sldMk cId="53326999" sldId="414"/>
        </pc:sldMkLst>
      </pc:sldChg>
      <pc:sldChg chg="modSp add mod">
        <pc:chgData name="Pedigo, Jake" userId="0c06b333-eb43-4e1b-ae58-2615bd219d7a" providerId="ADAL" clId="{86A8B23E-06D0-42FD-90C4-53F7DB2F41CC}" dt="2024-08-02T19:24:48.461" v="39" actId="2164"/>
        <pc:sldMkLst>
          <pc:docMk/>
          <pc:sldMk cId="2195706054" sldId="415"/>
        </pc:sldMkLst>
        <pc:graphicFrameChg chg="mod modGraphic">
          <ac:chgData name="Pedigo, Jake" userId="0c06b333-eb43-4e1b-ae58-2615bd219d7a" providerId="ADAL" clId="{86A8B23E-06D0-42FD-90C4-53F7DB2F41CC}" dt="2024-08-02T19:24:48.461" v="39" actId="2164"/>
          <ac:graphicFrameMkLst>
            <pc:docMk/>
            <pc:sldMk cId="2195706054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975" v="20" actId="47"/>
        <pc:sldMkLst>
          <pc:docMk/>
          <pc:sldMk cId="2731545863" sldId="415"/>
        </pc:sldMkLst>
      </pc:sldChg>
      <pc:sldChg chg="modSp add mod">
        <pc:chgData name="Pedigo, Jake" userId="0c06b333-eb43-4e1b-ae58-2615bd219d7a" providerId="ADAL" clId="{86A8B23E-06D0-42FD-90C4-53F7DB2F41CC}" dt="2024-08-02T19:24:34.956" v="37" actId="255"/>
        <pc:sldMkLst>
          <pc:docMk/>
          <pc:sldMk cId="1947681996" sldId="416"/>
        </pc:sldMkLst>
        <pc:graphicFrameChg chg="mod modGraphic">
          <ac:chgData name="Pedigo, Jake" userId="0c06b333-eb43-4e1b-ae58-2615bd219d7a" providerId="ADAL" clId="{86A8B23E-06D0-42FD-90C4-53F7DB2F41CC}" dt="2024-08-02T19:24:34.956" v="37" actId="255"/>
          <ac:graphicFrameMkLst>
            <pc:docMk/>
            <pc:sldMk cId="1947681996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058" v="19" actId="47"/>
        <pc:sldMkLst>
          <pc:docMk/>
          <pc:sldMk cId="2736942238" sldId="416"/>
        </pc:sldMkLst>
      </pc:sldChg>
      <pc:sldChg chg="del">
        <pc:chgData name="Pedigo, Jake" userId="0c06b333-eb43-4e1b-ae58-2615bd219d7a" providerId="ADAL" clId="{86A8B23E-06D0-42FD-90C4-53F7DB2F41CC}" dt="2024-08-01T14:26:41.173" v="26" actId="47"/>
        <pc:sldMkLst>
          <pc:docMk/>
          <pc:sldMk cId="870562216" sldId="417"/>
        </pc:sldMkLst>
      </pc:sldChg>
      <pc:sldChg chg="modSp add mod">
        <pc:chgData name="Pedigo, Jake" userId="0c06b333-eb43-4e1b-ae58-2615bd219d7a" providerId="ADAL" clId="{86A8B23E-06D0-42FD-90C4-53F7DB2F41CC}" dt="2024-08-02T19:25:39.187" v="47" actId="255"/>
        <pc:sldMkLst>
          <pc:docMk/>
          <pc:sldMk cId="4096911272" sldId="417"/>
        </pc:sldMkLst>
        <pc:graphicFrameChg chg="mod modGraphic">
          <ac:chgData name="Pedigo, Jake" userId="0c06b333-eb43-4e1b-ae58-2615bd219d7a" providerId="ADAL" clId="{86A8B23E-06D0-42FD-90C4-53F7DB2F41CC}" dt="2024-08-02T19:25:39.187" v="47" actId="255"/>
          <ac:graphicFrameMkLst>
            <pc:docMk/>
            <pc:sldMk cId="4096911272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42.147" v="27" actId="47"/>
        <pc:sldMkLst>
          <pc:docMk/>
          <pc:sldMk cId="415004132" sldId="418"/>
        </pc:sldMkLst>
      </pc:sldChg>
      <pc:sldChg chg="modSp add mod">
        <pc:chgData name="Pedigo, Jake" userId="0c06b333-eb43-4e1b-ae58-2615bd219d7a" providerId="ADAL" clId="{86A8B23E-06D0-42FD-90C4-53F7DB2F41CC}" dt="2024-08-02T19:25:56.028" v="49" actId="2164"/>
        <pc:sldMkLst>
          <pc:docMk/>
          <pc:sldMk cId="501035732" sldId="418"/>
        </pc:sldMkLst>
        <pc:graphicFrameChg chg="mod modGraphic">
          <ac:chgData name="Pedigo, Jake" userId="0c06b333-eb43-4e1b-ae58-2615bd219d7a" providerId="ADAL" clId="{86A8B23E-06D0-42FD-90C4-53F7DB2F41CC}" dt="2024-08-02T19:25:56.028" v="49" actId="2164"/>
          <ac:graphicFrameMkLst>
            <pc:docMk/>
            <pc:sldMk cId="501035732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5:59.431" v="50" actId="47"/>
        <pc:sldMkLst>
          <pc:docMk/>
          <pc:sldMk cId="562958798" sldId="419"/>
        </pc:sldMkLst>
      </pc:sldChg>
      <pc:sldChg chg="del">
        <pc:chgData name="Pedigo, Jake" userId="0c06b333-eb43-4e1b-ae58-2615bd219d7a" providerId="ADAL" clId="{86A8B23E-06D0-42FD-90C4-53F7DB2F41CC}" dt="2024-08-01T14:26:43.153" v="28" actId="47"/>
        <pc:sldMkLst>
          <pc:docMk/>
          <pc:sldMk cId="4274257968" sldId="419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  <pc:spChg chg="mod">
          <ac:chgData name="Pedigo, Jake" userId="0c06b333-eb43-4e1b-ae58-2615bd219d7a" providerId="ADAL" clId="{88E7D16F-5DAF-4EC4-86ED-F7FF928BA938}" dt="2024-03-06T15:27:16.916" v="1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  <pc:spChg chg="mod">
          <ac:chgData name="Pedigo, Jake" userId="0c06b333-eb43-4e1b-ae58-2615bd219d7a" providerId="ADAL" clId="{88E7D16F-5DAF-4EC4-86ED-F7FF928BA938}" dt="2024-03-06T15:27:41.330" v="34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88E7D16F-5DAF-4EC4-86ED-F7FF928BA938}" dt="2024-03-06T15:28:20.230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  <pc:spChg chg="mod">
          <ac:chgData name="Pedigo, Jake" userId="0c06b333-eb43-4e1b-ae58-2615bd219d7a" providerId="ADAL" clId="{88E7D16F-5DAF-4EC4-86ED-F7FF928BA938}" dt="2024-03-06T15:27:33.303" v="2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41:54.847" v="15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  <pc:spChg chg="mod">
          <ac:chgData name="Pedigo, Jake" userId="0c06b333-eb43-4e1b-ae58-2615bd219d7a" providerId="ADAL" clId="{88E7D16F-5DAF-4EC4-86ED-F7FF928BA938}" dt="2024-03-06T15:27:56.803" v="5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34:24.074" v="12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  <pc:spChg chg="mod">
          <ac:chgData name="Pedigo, Jake" userId="0c06b333-eb43-4e1b-ae58-2615bd219d7a" providerId="ADAL" clId="{88E7D16F-5DAF-4EC4-86ED-F7FF928BA938}" dt="2024-03-06T15:27:49.512" v="42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29:37.268" v="62" actId="216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  <pc:graphicFrameChg chg="mod modGraphic">
          <ac:chgData name="Pedigo, Jake" userId="0c06b333-eb43-4e1b-ae58-2615bd219d7a" providerId="ADAL" clId="{88E7D16F-5DAF-4EC4-86ED-F7FF928BA938}" dt="2024-03-06T15:30:33.508" v="77" actId="404"/>
          <ac:graphicFrameMkLst>
            <pc:docMk/>
            <pc:sldMk cId="1752652496" sldId="42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  <pc:graphicFrameChg chg="mod modGraphic">
          <ac:chgData name="Pedigo, Jake" userId="0c06b333-eb43-4e1b-ae58-2615bd219d7a" providerId="ADAL" clId="{88E7D16F-5DAF-4EC4-86ED-F7FF928BA938}" dt="2024-03-06T15:31:34.292" v="87" actId="404"/>
          <ac:graphicFrameMkLst>
            <pc:docMk/>
            <pc:sldMk cId="604519601" sldId="424"/>
            <ac:graphicFrameMk id="5" creationId="{00000000-0000-0000-0000-000000000000}"/>
          </ac:graphicFrameMkLst>
        </pc:graphicFrameChg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  <pc:spChg chg="add del">
          <ac:chgData name="Pedigo, Jake" userId="0c06b333-eb43-4e1b-ae58-2615bd219d7a" providerId="ADAL" clId="{88E7D16F-5DAF-4EC4-86ED-F7FF928BA938}" dt="2024-03-06T15:31:22.706" v="84" actId="22"/>
          <ac:spMkLst>
            <pc:docMk/>
            <pc:sldMk cId="2864357590" sldId="425"/>
            <ac:spMk id="3" creationId="{1D4591D4-D153-17BD-606D-A80E1020775D}"/>
          </ac:spMkLst>
        </pc:spChg>
        <pc:graphicFrameChg chg="mod modGraphic">
          <ac:chgData name="Pedigo, Jake" userId="0c06b333-eb43-4e1b-ae58-2615bd219d7a" providerId="ADAL" clId="{88E7D16F-5DAF-4EC4-86ED-F7FF928BA938}" dt="2024-03-06T15:32:25.541" v="96" actId="14100"/>
          <ac:graphicFrameMkLst>
            <pc:docMk/>
            <pc:sldMk cId="2864357590" sldId="425"/>
            <ac:graphicFrameMk id="5" creationId="{00000000-0000-0000-0000-000000000000}"/>
          </ac:graphicFrameMkLst>
        </pc:graphicFrameChg>
        <pc:graphicFrameChg chg="add del mod modGraphic">
          <ac:chgData name="Pedigo, Jake" userId="0c06b333-eb43-4e1b-ae58-2615bd219d7a" providerId="ADAL" clId="{88E7D16F-5DAF-4EC4-86ED-F7FF928BA938}" dt="2024-03-06T15:31:55.875" v="91" actId="478"/>
          <ac:graphicFrameMkLst>
            <pc:docMk/>
            <pc:sldMk cId="2864357590" sldId="425"/>
            <ac:graphicFrameMk id="7" creationId="{600DA26F-CD7D-A2DF-97AC-E736BDD9A905}"/>
          </ac:graphicFrameMkLst>
        </pc:graphicFrameChg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  <pc:graphicFrameChg chg="mod modGraphic">
          <ac:chgData name="Pedigo, Jake" userId="0c06b333-eb43-4e1b-ae58-2615bd219d7a" providerId="ADAL" clId="{88E7D16F-5DAF-4EC4-86ED-F7FF928BA938}" dt="2024-03-06T15:34:41.441" v="128" actId="404"/>
          <ac:graphicFrameMkLst>
            <pc:docMk/>
            <pc:sldMk cId="1993285968" sldId="42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  <pc:graphicFrameChg chg="mod modGraphic">
          <ac:chgData name="Pedigo, Jake" userId="0c06b333-eb43-4e1b-ae58-2615bd219d7a" providerId="ADAL" clId="{88E7D16F-5DAF-4EC4-86ED-F7FF928BA938}" dt="2024-03-06T15:34:57.090" v="131" actId="404"/>
          <ac:graphicFrameMkLst>
            <pc:docMk/>
            <pc:sldMk cId="3200251858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  <pc:graphicFrameChg chg="mod modGraphic">
          <ac:chgData name="Pedigo, Jake" userId="0c06b333-eb43-4e1b-ae58-2615bd219d7a" providerId="ADAL" clId="{88E7D16F-5DAF-4EC4-86ED-F7FF928BA938}" dt="2024-03-06T15:35:17.513" v="134" actId="404"/>
          <ac:graphicFrameMkLst>
            <pc:docMk/>
            <pc:sldMk cId="760645245" sldId="42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  <pc:graphicFrameChg chg="mod modGraphic">
          <ac:chgData name="Pedigo, Jake" userId="0c06b333-eb43-4e1b-ae58-2615bd219d7a" providerId="ADAL" clId="{88E7D16F-5DAF-4EC4-86ED-F7FF928BA938}" dt="2024-03-06T15:35:32.904" v="137" actId="404"/>
          <ac:graphicFrameMkLst>
            <pc:docMk/>
            <pc:sldMk cId="3718628743" sldId="42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  <pc:graphicFrameChg chg="mod modGraphic">
          <ac:chgData name="Pedigo, Jake" userId="0c06b333-eb43-4e1b-ae58-2615bd219d7a" providerId="ADAL" clId="{88E7D16F-5DAF-4EC4-86ED-F7FF928BA938}" dt="2024-03-06T15:36:06.916" v="142" actId="404"/>
          <ac:graphicFrameMkLst>
            <pc:docMk/>
            <pc:sldMk cId="3220163717" sldId="43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32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11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65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78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July 2024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July 2024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47497"/>
              </p:ext>
            </p:extLst>
          </p:nvPr>
        </p:nvGraphicFramePr>
        <p:xfrm>
          <a:off x="381000" y="959831"/>
          <a:ext cx="8382000" cy="173745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199618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858108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13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July 2024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223749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16,581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13,495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July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75374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July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25154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681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July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158371"/>
              </p:ext>
            </p:extLst>
          </p:nvPr>
        </p:nvGraphicFramePr>
        <p:xfrm>
          <a:off x="378068" y="838201"/>
          <a:ext cx="8384930" cy="104394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706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July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621541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July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92722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911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July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326919"/>
              </p:ext>
            </p:extLst>
          </p:nvPr>
        </p:nvGraphicFramePr>
        <p:xfrm>
          <a:off x="438509" y="732605"/>
          <a:ext cx="8382000" cy="359854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0357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4" ma:contentTypeDescription="Create a new document." ma:contentTypeScope="" ma:versionID="7737c9c6d978e9b68ca8d309e281e4ed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e44a7b61269f7dff22485560e810e664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54b9945b-bdc1-47d8-839f-cb700d43e85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fb345aca-afcc-41ce-93cb-87b3e88e776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0B5D030-9E3F-4392-8715-4D18A1B12B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7775</TotalTime>
  <Words>872</Words>
  <Application>Microsoft Office PowerPoint</Application>
  <PresentationFormat>On-screen Show (4:3)</PresentationFormat>
  <Paragraphs>567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July 2024</vt:lpstr>
      <vt:lpstr>IRR Summary – July 2024</vt:lpstr>
      <vt:lpstr>IRR ≥ 95%, ≥ 100 Scored Intervals – July 2024</vt:lpstr>
      <vt:lpstr>IRR ≥ 95%, ≥ 100 Scored Intervals – July 2024</vt:lpstr>
      <vt:lpstr>IRR ≥ 95%, ≥ 100 Scored Intervals – July 2024</vt:lpstr>
      <vt:lpstr>IRR &lt; 95%, ≥ 100 Scored Intervals – July 2024</vt:lpstr>
      <vt:lpstr>IRR &lt; 95%, ≥ 100 Scored Intervals – July 2024</vt:lpstr>
      <vt:lpstr>IRR &lt; 95%, ≥ 100 Scored Intervals – July 2024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2024-08-02T19:26:05Z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