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9" r:id="rId3"/>
    <p:sldId id="2134805953" r:id="rId4"/>
    <p:sldId id="2134805944" r:id="rId5"/>
    <p:sldId id="2134805950" r:id="rId6"/>
    <p:sldId id="2134805955" r:id="rId7"/>
    <p:sldId id="2134805956" r:id="rId8"/>
    <p:sldId id="2134805951" r:id="rId9"/>
    <p:sldId id="2134805952" r:id="rId10"/>
    <p:sldId id="2134805954" r:id="rId11"/>
    <p:sldId id="213480595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DF8B86-953B-5215-9938-CAF6C9AE5BD2}" name="Megan Pamperin" initials="MP" userId="S::mpamperin@misoenergy.org::0c39d422-34e8-43eb-820a-e8645529d8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1C194-A3BE-4482-8058-55618F85E4F7}" v="19" dt="2024-08-09T15:35:55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734" autoAdjust="0"/>
  </p:normalViewPr>
  <p:slideViewPr>
    <p:cSldViewPr snapToGrid="0">
      <p:cViewPr varScale="1">
        <p:scale>
          <a:sx n="144" d="100"/>
          <a:sy n="144" d="100"/>
        </p:scale>
        <p:origin x="8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atevosyan" userId="35275da4e72cfe02" providerId="LiveId" clId="{E6F1C194-A3BE-4482-8058-55618F85E4F7}"/>
    <pc:docChg chg="undo redo custSel addSld delSld modSld sldOrd delMainMaster">
      <pc:chgData name="Julia Matevosyan" userId="35275da4e72cfe02" providerId="LiveId" clId="{E6F1C194-A3BE-4482-8058-55618F85E4F7}" dt="2024-08-09T16:01:25.935" v="3140" actId="20577"/>
      <pc:docMkLst>
        <pc:docMk/>
      </pc:docMkLst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1582658454" sldId="4304"/>
        </pc:sldMkLst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997787849" sldId="4306"/>
        </pc:sldMkLst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94415937" sldId="2076137555"/>
        </pc:sldMkLst>
      </pc:sldChg>
      <pc:sldChg chg="modSp mod">
        <pc:chgData name="Julia Matevosyan" userId="35275da4e72cfe02" providerId="LiveId" clId="{E6F1C194-A3BE-4482-8058-55618F85E4F7}" dt="2024-08-09T15:46:41.815" v="3138" actId="20577"/>
        <pc:sldMkLst>
          <pc:docMk/>
          <pc:sldMk cId="2136221628" sldId="2134805944"/>
        </pc:sldMkLst>
        <pc:spChg chg="mod">
          <ac:chgData name="Julia Matevosyan" userId="35275da4e72cfe02" providerId="LiveId" clId="{E6F1C194-A3BE-4482-8058-55618F85E4F7}" dt="2024-08-09T15:46:41.815" v="3138" actId="20577"/>
          <ac:spMkLst>
            <pc:docMk/>
            <pc:sldMk cId="2136221628" sldId="2134805944"/>
            <ac:spMk id="3" creationId="{EFF06C40-A2C8-01C9-8720-ABCC5C0B15C4}"/>
          </ac:spMkLst>
        </pc:spChg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509739850" sldId="2134805945"/>
        </pc:sldMkLst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842865235" sldId="2134805946"/>
        </pc:sldMkLst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3854639067" sldId="2134805947"/>
        </pc:sldMkLst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1891865259" sldId="2134805948"/>
        </pc:sldMkLst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993547040" sldId="2134805949"/>
        </pc:sldMkLst>
      </pc:sldChg>
      <pc:sldChg chg="modSp mod">
        <pc:chgData name="Julia Matevosyan" userId="35275da4e72cfe02" providerId="LiveId" clId="{E6F1C194-A3BE-4482-8058-55618F85E4F7}" dt="2024-08-09T12:25:30.320" v="1425" actId="20577"/>
        <pc:sldMkLst>
          <pc:docMk/>
          <pc:sldMk cId="3527453655" sldId="2134805950"/>
        </pc:sldMkLst>
        <pc:spChg chg="mod">
          <ac:chgData name="Julia Matevosyan" userId="35275da4e72cfe02" providerId="LiveId" clId="{E6F1C194-A3BE-4482-8058-55618F85E4F7}" dt="2024-08-09T11:42:50.228" v="474" actId="20577"/>
          <ac:spMkLst>
            <pc:docMk/>
            <pc:sldMk cId="3527453655" sldId="2134805950"/>
            <ac:spMk id="2" creationId="{F826B227-5933-0094-CF53-807A98FA1971}"/>
          </ac:spMkLst>
        </pc:spChg>
        <pc:graphicFrameChg chg="modGraphic">
          <ac:chgData name="Julia Matevosyan" userId="35275da4e72cfe02" providerId="LiveId" clId="{E6F1C194-A3BE-4482-8058-55618F85E4F7}" dt="2024-08-09T12:25:30.320" v="1425" actId="20577"/>
          <ac:graphicFrameMkLst>
            <pc:docMk/>
            <pc:sldMk cId="3527453655" sldId="2134805950"/>
            <ac:graphicFrameMk id="4" creationId="{128688F7-D9C9-C70E-9CCD-2B7790F7D2CD}"/>
          </ac:graphicFrameMkLst>
        </pc:graphicFrameChg>
      </pc:sldChg>
      <pc:sldChg chg="del">
        <pc:chgData name="Julia Matevosyan" userId="35275da4e72cfe02" providerId="LiveId" clId="{E6F1C194-A3BE-4482-8058-55618F85E4F7}" dt="2024-08-09T03:30:47.835" v="2" actId="47"/>
        <pc:sldMkLst>
          <pc:docMk/>
          <pc:sldMk cId="1850187305" sldId="2134805951"/>
        </pc:sldMkLst>
      </pc:sldChg>
      <pc:sldChg chg="addSp delSp modSp new mod">
        <pc:chgData name="Julia Matevosyan" userId="35275da4e72cfe02" providerId="LiveId" clId="{E6F1C194-A3BE-4482-8058-55618F85E4F7}" dt="2024-08-09T11:42:20.196" v="419" actId="20577"/>
        <pc:sldMkLst>
          <pc:docMk/>
          <pc:sldMk cId="2420408960" sldId="2134805951"/>
        </pc:sldMkLst>
        <pc:spChg chg="mod">
          <ac:chgData name="Julia Matevosyan" userId="35275da4e72cfe02" providerId="LiveId" clId="{E6F1C194-A3BE-4482-8058-55618F85E4F7}" dt="2024-08-09T11:42:20.196" v="419" actId="20577"/>
          <ac:spMkLst>
            <pc:docMk/>
            <pc:sldMk cId="2420408960" sldId="2134805951"/>
            <ac:spMk id="2" creationId="{C71C7161-B208-6C86-B374-AFA2A50A161D}"/>
          </ac:spMkLst>
        </pc:spChg>
        <pc:spChg chg="del">
          <ac:chgData name="Julia Matevosyan" userId="35275da4e72cfe02" providerId="LiveId" clId="{E6F1C194-A3BE-4482-8058-55618F85E4F7}" dt="2024-08-09T11:24:15.254" v="4" actId="478"/>
          <ac:spMkLst>
            <pc:docMk/>
            <pc:sldMk cId="2420408960" sldId="2134805951"/>
            <ac:spMk id="3" creationId="{B6AD8515-1531-27A1-EF4B-063E2F37D0A2}"/>
          </ac:spMkLst>
        </pc:spChg>
        <pc:spChg chg="add mod">
          <ac:chgData name="Julia Matevosyan" userId="35275da4e72cfe02" providerId="LiveId" clId="{E6F1C194-A3BE-4482-8058-55618F85E4F7}" dt="2024-08-09T11:37:52.697" v="266" actId="113"/>
          <ac:spMkLst>
            <pc:docMk/>
            <pc:sldMk cId="2420408960" sldId="2134805951"/>
            <ac:spMk id="9" creationId="{EEF00198-526E-935F-65D9-3EEC9460B4A1}"/>
          </ac:spMkLst>
        </pc:spChg>
        <pc:spChg chg="add mod">
          <ac:chgData name="Julia Matevosyan" userId="35275da4e72cfe02" providerId="LiveId" clId="{E6F1C194-A3BE-4482-8058-55618F85E4F7}" dt="2024-08-09T11:38:33.772" v="296" actId="1076"/>
          <ac:spMkLst>
            <pc:docMk/>
            <pc:sldMk cId="2420408960" sldId="2134805951"/>
            <ac:spMk id="10" creationId="{E94D92B3-B5CF-59DA-197D-02245D342507}"/>
          </ac:spMkLst>
        </pc:spChg>
        <pc:spChg chg="add mod">
          <ac:chgData name="Julia Matevosyan" userId="35275da4e72cfe02" providerId="LiveId" clId="{E6F1C194-A3BE-4482-8058-55618F85E4F7}" dt="2024-08-09T11:41:58.761" v="363" actId="1076"/>
          <ac:spMkLst>
            <pc:docMk/>
            <pc:sldMk cId="2420408960" sldId="2134805951"/>
            <ac:spMk id="11" creationId="{31A67004-6801-B2FA-DA14-30E66E1A3842}"/>
          </ac:spMkLst>
        </pc:spChg>
        <pc:graphicFrameChg chg="add mod modGraphic">
          <ac:chgData name="Julia Matevosyan" userId="35275da4e72cfe02" providerId="LiveId" clId="{E6F1C194-A3BE-4482-8058-55618F85E4F7}" dt="2024-08-09T11:40:30.328" v="306" actId="1076"/>
          <ac:graphicFrameMkLst>
            <pc:docMk/>
            <pc:sldMk cId="2420408960" sldId="2134805951"/>
            <ac:graphicFrameMk id="8" creationId="{7BA82E10-AAE2-6756-E617-320B1CD79479}"/>
          </ac:graphicFrameMkLst>
        </pc:graphicFrameChg>
        <pc:picChg chg="add mod">
          <ac:chgData name="Julia Matevosyan" userId="35275da4e72cfe02" providerId="LiveId" clId="{E6F1C194-A3BE-4482-8058-55618F85E4F7}" dt="2024-08-09T11:37:59.961" v="269" actId="1076"/>
          <ac:picMkLst>
            <pc:docMk/>
            <pc:sldMk cId="2420408960" sldId="2134805951"/>
            <ac:picMk id="5" creationId="{76BCA1D2-C1A5-77DE-3E39-06C3A22FA416}"/>
          </ac:picMkLst>
        </pc:picChg>
        <pc:picChg chg="add mod">
          <ac:chgData name="Julia Matevosyan" userId="35275da4e72cfe02" providerId="LiveId" clId="{E6F1C194-A3BE-4482-8058-55618F85E4F7}" dt="2024-08-09T11:38:29.119" v="295" actId="1076"/>
          <ac:picMkLst>
            <pc:docMk/>
            <pc:sldMk cId="2420408960" sldId="2134805951"/>
            <ac:picMk id="7" creationId="{326BC709-7943-BCE0-F92E-696F39061F3B}"/>
          </ac:picMkLst>
        </pc:picChg>
      </pc:sldChg>
      <pc:sldChg chg="modSp new mod">
        <pc:chgData name="Julia Matevosyan" userId="35275da4e72cfe02" providerId="LiveId" clId="{E6F1C194-A3BE-4482-8058-55618F85E4F7}" dt="2024-08-09T15:45:57.034" v="3136" actId="20577"/>
        <pc:sldMkLst>
          <pc:docMk/>
          <pc:sldMk cId="301433429" sldId="2134805952"/>
        </pc:sldMkLst>
        <pc:spChg chg="mod">
          <ac:chgData name="Julia Matevosyan" userId="35275da4e72cfe02" providerId="LiveId" clId="{E6F1C194-A3BE-4482-8058-55618F85E4F7}" dt="2024-08-09T12:41:38.383" v="1877" actId="20577"/>
          <ac:spMkLst>
            <pc:docMk/>
            <pc:sldMk cId="301433429" sldId="2134805952"/>
            <ac:spMk id="2" creationId="{62CC30CE-2E6C-3E33-FAE9-6F639DC82F15}"/>
          </ac:spMkLst>
        </pc:spChg>
        <pc:spChg chg="mod">
          <ac:chgData name="Julia Matevosyan" userId="35275da4e72cfe02" providerId="LiveId" clId="{E6F1C194-A3BE-4482-8058-55618F85E4F7}" dt="2024-08-09T15:45:57.034" v="3136" actId="20577"/>
          <ac:spMkLst>
            <pc:docMk/>
            <pc:sldMk cId="301433429" sldId="2134805952"/>
            <ac:spMk id="3" creationId="{EE52747F-D73C-3A3F-4D8F-7ADF38855185}"/>
          </ac:spMkLst>
        </pc:spChg>
      </pc:sldChg>
      <pc:sldChg chg="modSp new mod ord">
        <pc:chgData name="Julia Matevosyan" userId="35275da4e72cfe02" providerId="LiveId" clId="{E6F1C194-A3BE-4482-8058-55618F85E4F7}" dt="2024-08-09T12:24:49.447" v="1422" actId="313"/>
        <pc:sldMkLst>
          <pc:docMk/>
          <pc:sldMk cId="993799278" sldId="2134805953"/>
        </pc:sldMkLst>
        <pc:spChg chg="mod">
          <ac:chgData name="Julia Matevosyan" userId="35275da4e72cfe02" providerId="LiveId" clId="{E6F1C194-A3BE-4482-8058-55618F85E4F7}" dt="2024-08-09T12:21:28.943" v="1133" actId="20577"/>
          <ac:spMkLst>
            <pc:docMk/>
            <pc:sldMk cId="993799278" sldId="2134805953"/>
            <ac:spMk id="2" creationId="{25DD2307-55F0-939A-4C7E-37D66D3C9C1F}"/>
          </ac:spMkLst>
        </pc:spChg>
        <pc:spChg chg="mod">
          <ac:chgData name="Julia Matevosyan" userId="35275da4e72cfe02" providerId="LiveId" clId="{E6F1C194-A3BE-4482-8058-55618F85E4F7}" dt="2024-08-09T12:24:49.447" v="1422" actId="313"/>
          <ac:spMkLst>
            <pc:docMk/>
            <pc:sldMk cId="993799278" sldId="2134805953"/>
            <ac:spMk id="3" creationId="{6A2DBBF7-A97D-DABB-8F4B-70FF729AD8AC}"/>
          </ac:spMkLst>
        </pc:spChg>
      </pc:sldChg>
      <pc:sldChg chg="new del">
        <pc:chgData name="Julia Matevosyan" userId="35275da4e72cfe02" providerId="LiveId" clId="{E6F1C194-A3BE-4482-8058-55618F85E4F7}" dt="2024-08-09T12:21:14.732" v="1120" actId="680"/>
        <pc:sldMkLst>
          <pc:docMk/>
          <pc:sldMk cId="4080317991" sldId="2134805953"/>
        </pc:sldMkLst>
      </pc:sldChg>
      <pc:sldChg chg="modSp new mod">
        <pc:chgData name="Julia Matevosyan" userId="35275da4e72cfe02" providerId="LiveId" clId="{E6F1C194-A3BE-4482-8058-55618F85E4F7}" dt="2024-08-09T13:51:57.592" v="2879" actId="313"/>
        <pc:sldMkLst>
          <pc:docMk/>
          <pc:sldMk cId="616878839" sldId="2134805954"/>
        </pc:sldMkLst>
        <pc:spChg chg="mod">
          <ac:chgData name="Julia Matevosyan" userId="35275da4e72cfe02" providerId="LiveId" clId="{E6F1C194-A3BE-4482-8058-55618F85E4F7}" dt="2024-08-09T12:41:54.414" v="1884" actId="20577"/>
          <ac:spMkLst>
            <pc:docMk/>
            <pc:sldMk cId="616878839" sldId="2134805954"/>
            <ac:spMk id="2" creationId="{5F2451F2-C345-2760-BC6F-B5665D218004}"/>
          </ac:spMkLst>
        </pc:spChg>
        <pc:spChg chg="mod">
          <ac:chgData name="Julia Matevosyan" userId="35275da4e72cfe02" providerId="LiveId" clId="{E6F1C194-A3BE-4482-8058-55618F85E4F7}" dt="2024-08-09T13:51:57.592" v="2879" actId="313"/>
          <ac:spMkLst>
            <pc:docMk/>
            <pc:sldMk cId="616878839" sldId="2134805954"/>
            <ac:spMk id="3" creationId="{96278443-F229-17FB-57B6-E2E2FBB37877}"/>
          </ac:spMkLst>
        </pc:spChg>
      </pc:sldChg>
      <pc:sldChg chg="modSp new del mod">
        <pc:chgData name="Julia Matevosyan" userId="35275da4e72cfe02" providerId="LiveId" clId="{E6F1C194-A3BE-4482-8058-55618F85E4F7}" dt="2024-08-09T13:18:02.739" v="2241" actId="47"/>
        <pc:sldMkLst>
          <pc:docMk/>
          <pc:sldMk cId="1115521865" sldId="2134805955"/>
        </pc:sldMkLst>
        <pc:spChg chg="mod">
          <ac:chgData name="Julia Matevosyan" userId="35275da4e72cfe02" providerId="LiveId" clId="{E6F1C194-A3BE-4482-8058-55618F85E4F7}" dt="2024-08-09T13:14:35.920" v="2125" actId="20577"/>
          <ac:spMkLst>
            <pc:docMk/>
            <pc:sldMk cId="1115521865" sldId="2134805955"/>
            <ac:spMk id="2" creationId="{380F2452-B8B4-52DD-F10D-E10C27DE6A80}"/>
          </ac:spMkLst>
        </pc:spChg>
        <pc:spChg chg="mod">
          <ac:chgData name="Julia Matevosyan" userId="35275da4e72cfe02" providerId="LiveId" clId="{E6F1C194-A3BE-4482-8058-55618F85E4F7}" dt="2024-08-09T13:15:11.612" v="2159" actId="948"/>
          <ac:spMkLst>
            <pc:docMk/>
            <pc:sldMk cId="1115521865" sldId="2134805955"/>
            <ac:spMk id="3" creationId="{6F62B896-C0C5-A636-6EC8-9CCB6CB4D2F9}"/>
          </ac:spMkLst>
        </pc:spChg>
      </pc:sldChg>
      <pc:sldChg chg="new del">
        <pc:chgData name="Julia Matevosyan" userId="35275da4e72cfe02" providerId="LiveId" clId="{E6F1C194-A3BE-4482-8058-55618F85E4F7}" dt="2024-08-09T13:19:10.787" v="2243" actId="680"/>
        <pc:sldMkLst>
          <pc:docMk/>
          <pc:sldMk cId="2324067980" sldId="2134805955"/>
        </pc:sldMkLst>
      </pc:sldChg>
      <pc:sldChg chg="modSp new mod">
        <pc:chgData name="Julia Matevosyan" userId="35275da4e72cfe02" providerId="LiveId" clId="{E6F1C194-A3BE-4482-8058-55618F85E4F7}" dt="2024-08-09T13:19:54.387" v="2271" actId="313"/>
        <pc:sldMkLst>
          <pc:docMk/>
          <pc:sldMk cId="2709081065" sldId="2134805955"/>
        </pc:sldMkLst>
        <pc:spChg chg="mod">
          <ac:chgData name="Julia Matevosyan" userId="35275da4e72cfe02" providerId="LiveId" clId="{E6F1C194-A3BE-4482-8058-55618F85E4F7}" dt="2024-08-09T13:19:54.387" v="2271" actId="313"/>
          <ac:spMkLst>
            <pc:docMk/>
            <pc:sldMk cId="2709081065" sldId="2134805955"/>
            <ac:spMk id="2" creationId="{7C3ECA09-6C43-B025-826B-7ABB96602530}"/>
          </ac:spMkLst>
        </pc:spChg>
        <pc:spChg chg="mod">
          <ac:chgData name="Julia Matevosyan" userId="35275da4e72cfe02" providerId="LiveId" clId="{E6F1C194-A3BE-4482-8058-55618F85E4F7}" dt="2024-08-09T13:19:32.994" v="2270" actId="948"/>
          <ac:spMkLst>
            <pc:docMk/>
            <pc:sldMk cId="2709081065" sldId="2134805955"/>
            <ac:spMk id="3" creationId="{AA1112FC-5F54-94F4-A904-C16C65463A82}"/>
          </ac:spMkLst>
        </pc:spChg>
      </pc:sldChg>
      <pc:sldChg chg="modSp new del mod">
        <pc:chgData name="Julia Matevosyan" userId="35275da4e72cfe02" providerId="LiveId" clId="{E6F1C194-A3BE-4482-8058-55618F85E4F7}" dt="2024-08-09T13:17:58.293" v="2240" actId="47"/>
        <pc:sldMkLst>
          <pc:docMk/>
          <pc:sldMk cId="2810005735" sldId="2134805956"/>
        </pc:sldMkLst>
        <pc:spChg chg="mod">
          <ac:chgData name="Julia Matevosyan" userId="35275da4e72cfe02" providerId="LiveId" clId="{E6F1C194-A3BE-4482-8058-55618F85E4F7}" dt="2024-08-09T13:15:45.272" v="2187" actId="20577"/>
          <ac:spMkLst>
            <pc:docMk/>
            <pc:sldMk cId="2810005735" sldId="2134805956"/>
            <ac:spMk id="2" creationId="{25424CEC-489D-D5CC-E587-530C9C5D62CC}"/>
          </ac:spMkLst>
        </pc:spChg>
        <pc:spChg chg="mod">
          <ac:chgData name="Julia Matevosyan" userId="35275da4e72cfe02" providerId="LiveId" clId="{E6F1C194-A3BE-4482-8058-55618F85E4F7}" dt="2024-08-09T13:17:56.195" v="2239" actId="5793"/>
          <ac:spMkLst>
            <pc:docMk/>
            <pc:sldMk cId="2810005735" sldId="2134805956"/>
            <ac:spMk id="3" creationId="{5A8F6C8B-E6A2-ADD1-D73F-387BC37BB6F6}"/>
          </ac:spMkLst>
        </pc:spChg>
      </pc:sldChg>
      <pc:sldChg chg="modSp new mod">
        <pc:chgData name="Julia Matevosyan" userId="35275da4e72cfe02" providerId="LiveId" clId="{E6F1C194-A3BE-4482-8058-55618F85E4F7}" dt="2024-08-09T14:17:59.800" v="2991" actId="20577"/>
        <pc:sldMkLst>
          <pc:docMk/>
          <pc:sldMk cId="4172008108" sldId="2134805956"/>
        </pc:sldMkLst>
        <pc:spChg chg="mod">
          <ac:chgData name="Julia Matevosyan" userId="35275da4e72cfe02" providerId="LiveId" clId="{E6F1C194-A3BE-4482-8058-55618F85E4F7}" dt="2024-08-09T13:53:45.253" v="2909" actId="20577"/>
          <ac:spMkLst>
            <pc:docMk/>
            <pc:sldMk cId="4172008108" sldId="2134805956"/>
            <ac:spMk id="2" creationId="{D7E3300A-896A-5ED6-FAE4-07F4AFA9617D}"/>
          </ac:spMkLst>
        </pc:spChg>
        <pc:spChg chg="mod">
          <ac:chgData name="Julia Matevosyan" userId="35275da4e72cfe02" providerId="LiveId" clId="{E6F1C194-A3BE-4482-8058-55618F85E4F7}" dt="2024-08-09T14:17:59.800" v="2991" actId="20577"/>
          <ac:spMkLst>
            <pc:docMk/>
            <pc:sldMk cId="4172008108" sldId="2134805956"/>
            <ac:spMk id="3" creationId="{A2BC962E-3CFF-D745-FC84-EE2AF6648070}"/>
          </ac:spMkLst>
        </pc:spChg>
      </pc:sldChg>
      <pc:sldChg chg="modSp new mod">
        <pc:chgData name="Julia Matevosyan" userId="35275da4e72cfe02" providerId="LiveId" clId="{E6F1C194-A3BE-4482-8058-55618F85E4F7}" dt="2024-08-09T16:01:25.935" v="3140" actId="20577"/>
        <pc:sldMkLst>
          <pc:docMk/>
          <pc:sldMk cId="892564723" sldId="2134805957"/>
        </pc:sldMkLst>
        <pc:spChg chg="mod">
          <ac:chgData name="Julia Matevosyan" userId="35275da4e72cfe02" providerId="LiveId" clId="{E6F1C194-A3BE-4482-8058-55618F85E4F7}" dt="2024-08-09T15:35:01.564" v="2994"/>
          <ac:spMkLst>
            <pc:docMk/>
            <pc:sldMk cId="892564723" sldId="2134805957"/>
            <ac:spMk id="2" creationId="{4341FA19-B9A4-DD94-D0B4-13B7FE4CFB00}"/>
          </ac:spMkLst>
        </pc:spChg>
        <pc:spChg chg="mod">
          <ac:chgData name="Julia Matevosyan" userId="35275da4e72cfe02" providerId="LiveId" clId="{E6F1C194-A3BE-4482-8058-55618F85E4F7}" dt="2024-08-09T16:01:25.935" v="3140" actId="20577"/>
          <ac:spMkLst>
            <pc:docMk/>
            <pc:sldMk cId="892564723" sldId="2134805957"/>
            <ac:spMk id="3" creationId="{7F201BD5-9ED4-C7AB-EC92-3559ACC42746}"/>
          </ac:spMkLst>
        </pc:spChg>
      </pc:sldChg>
      <pc:sldMasterChg chg="del delSldLayout">
        <pc:chgData name="Julia Matevosyan" userId="35275da4e72cfe02" providerId="LiveId" clId="{E6F1C194-A3BE-4482-8058-55618F85E4F7}" dt="2024-08-09T03:30:47.835" v="2" actId="47"/>
        <pc:sldMasterMkLst>
          <pc:docMk/>
          <pc:sldMasterMk cId="1769340162" sldId="2147483689"/>
        </pc:sldMasterMkLst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626201940" sldId="2147483690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3468095144" sldId="2147483691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1655173951" sldId="2147483692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2512355634" sldId="2147483693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2427380652" sldId="2147483694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3206396159" sldId="2147483695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1570557554" sldId="2147483696"/>
          </pc:sldLayoutMkLst>
        </pc:sldLayoutChg>
        <pc:sldLayoutChg chg="del">
          <pc:chgData name="Julia Matevosyan" userId="35275da4e72cfe02" providerId="LiveId" clId="{E6F1C194-A3BE-4482-8058-55618F85E4F7}" dt="2024-08-09T03:30:47.835" v="2" actId="47"/>
          <pc:sldLayoutMkLst>
            <pc:docMk/>
            <pc:sldMasterMk cId="1769340162" sldId="2147483689"/>
            <pc:sldLayoutMk cId="1306666675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72DC-3D3C-4704-A543-9B22B9528A62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DF0F-F862-4E6D-8191-8BF0F49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566E-B3BE-1F4D-A66D-8BD8451EA3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ar Wind 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F037E-1515-D44E-A5DB-0BE68F0BA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40670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C18CFF-3ACC-124D-A5D8-85C3268CC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6850" y="0"/>
            <a:ext cx="56451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01DCF-858F-4B4F-AEB0-9FE083ACDFE5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26064-51DA-114D-B6D1-B01DD7DBD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804673"/>
            <a:ext cx="5026152" cy="5321807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5BCA0-4929-8544-B288-C74A4899E1CD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11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8738-52F8-3B4D-8F30-939ADE9AD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A6BAB-A4FE-E945-99F3-FAA70212572B}"/>
              </a:ext>
            </a:extLst>
          </p:cNvPr>
          <p:cNvSpPr txBox="1"/>
          <p:nvPr userDrawn="1"/>
        </p:nvSpPr>
        <p:spPr>
          <a:xfrm>
            <a:off x="11463528" y="62605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3549B-0803-754F-9635-CE3109E84F6E}"/>
              </a:ext>
            </a:extLst>
          </p:cNvPr>
          <p:cNvSpPr/>
          <p:nvPr userDrawn="1"/>
        </p:nvSpPr>
        <p:spPr>
          <a:xfrm>
            <a:off x="10309421" y="65273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3583-FCEF-F245-8A7A-6DC03E730E3E}"/>
              </a:ext>
            </a:extLst>
          </p:cNvPr>
          <p:cNvSpPr txBox="1"/>
          <p:nvPr userDrawn="1"/>
        </p:nvSpPr>
        <p:spPr>
          <a:xfrm>
            <a:off x="6474241" y="2777334"/>
            <a:ext cx="281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THANK </a:t>
            </a:r>
          </a:p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518C828-5381-C946-9457-D9797D1A4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806" y="4855528"/>
            <a:ext cx="3985582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297CB"/>
                </a:solidFill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026F84-2862-5545-9177-281BB9EE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806" y="5365375"/>
            <a:ext cx="3985582" cy="662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039191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ar Wind 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F037E-1515-D44E-A5DB-0BE68F0BA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27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i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602AC-CA75-DE45-8E20-1F3E94FF4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3B73E-491A-2041-818C-DFC411DBB8AF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538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118104"/>
            <a:ext cx="10576560" cy="3172968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918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ho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608B13-5B2D-DC4D-A252-9B4F170B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736" y="5669217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BB8C-8A58-9349-BA13-0A4B7AE4F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3463" y="1691641"/>
            <a:ext cx="3785425" cy="37747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B9364F-A7F6-7342-97C1-28DE6F323A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5450" y="3100388"/>
            <a:ext cx="581501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2pPr>
            <a:lvl3pPr marL="68262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3pPr>
            <a:lvl4pPr marL="109220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4pPr>
            <a:lvl5pPr marL="13779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7C2613-436D-7646-847D-F9820E259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736" y="6007736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0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730752"/>
            <a:ext cx="5730240" cy="2560320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4AFB6-B24F-9443-9607-C1CDD2BE6741}"/>
              </a:ext>
            </a:extLst>
          </p:cNvPr>
          <p:cNvSpPr/>
          <p:nvPr userDrawn="1"/>
        </p:nvSpPr>
        <p:spPr>
          <a:xfrm>
            <a:off x="0" y="2423160"/>
            <a:ext cx="6876288" cy="107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bIns="182880" rtlCol="0" anchor="t"/>
          <a:lstStyle/>
          <a:p>
            <a:pPr algn="l"/>
            <a:r>
              <a:rPr lang="en-U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045617-583E-0444-9005-59B1F39B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988" y="2422525"/>
            <a:ext cx="5307012" cy="443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192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10631424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904" y="1417321"/>
            <a:ext cx="6102096" cy="5440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749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6858F-0CBF-E048-80B1-FEEF590CB624}"/>
              </a:ext>
            </a:extLst>
          </p:cNvPr>
          <p:cNvSpPr/>
          <p:nvPr userDrawn="1"/>
        </p:nvSpPr>
        <p:spPr>
          <a:xfrm>
            <a:off x="611124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7104" y="1828800"/>
            <a:ext cx="5184648" cy="4160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447A-C159-AA4A-8782-432E5F41E967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85FA8-3964-F34E-AD25-B6B3AD70ACDB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472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118104"/>
            <a:ext cx="10576560" cy="3172968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6890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EE03-E602-EF4B-86D5-0ACBA75E9B5F}"/>
              </a:ext>
            </a:extLst>
          </p:cNvPr>
          <p:cNvSpPr/>
          <p:nvPr userDrawn="1"/>
        </p:nvSpPr>
        <p:spPr>
          <a:xfrm>
            <a:off x="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A0E40-6F26-E840-873C-93B28B15FF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B4E26C-3274-6B44-BC40-045BE94E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AC3D4-C28D-E042-887C-2CEBC9BD7C5D}"/>
              </a:ext>
            </a:extLst>
          </p:cNvPr>
          <p:cNvSpPr/>
          <p:nvPr userDrawn="1"/>
        </p:nvSpPr>
        <p:spPr>
          <a:xfrm>
            <a:off x="4151376" y="1426464"/>
            <a:ext cx="393192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667D3-938E-2B4A-81B9-3C6F05497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8C58B-BEAE-6E4C-BA5B-5BBE27595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4568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76EE-45A6-FC4E-BADD-BAAC199F0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09432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2400" b="1" i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7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C18CFF-3ACC-124D-A5D8-85C3268CC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6850" y="0"/>
            <a:ext cx="56451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01DCF-858F-4B4F-AEB0-9FE083ACDFE5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26064-51DA-114D-B6D1-B01DD7DBD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804673"/>
            <a:ext cx="5026152" cy="5321807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15934"/>
              </a:buClr>
              <a:buSzPct val="60000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5BCA0-4929-8544-B288-C74A4899E1CD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3508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: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C4189-A8B6-764E-9262-6C7626146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207D67-D731-3B4C-8D2F-B105B9A913B7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789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: Solar, Wind, Hy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4F66D-F4B7-6647-81B3-3BED9C610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99031-DE0B-0444-B268-EE84F1F2F248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7019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: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AC249-3562-9C4F-97A1-32363089E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71496-21EE-2449-A97A-38916EFF48EB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14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: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B2ACC-6F4D-BB4E-BDEF-9027A5616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491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8738-52F8-3B4D-8F30-939ADE9AD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A6BAB-A4FE-E945-99F3-FAA70212572B}"/>
              </a:ext>
            </a:extLst>
          </p:cNvPr>
          <p:cNvSpPr txBox="1"/>
          <p:nvPr userDrawn="1"/>
        </p:nvSpPr>
        <p:spPr>
          <a:xfrm>
            <a:off x="11463528" y="62605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3549B-0803-754F-9635-CE3109E84F6E}"/>
              </a:ext>
            </a:extLst>
          </p:cNvPr>
          <p:cNvSpPr/>
          <p:nvPr userDrawn="1"/>
        </p:nvSpPr>
        <p:spPr>
          <a:xfrm>
            <a:off x="10309421" y="65273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3583-FCEF-F245-8A7A-6DC03E730E3E}"/>
              </a:ext>
            </a:extLst>
          </p:cNvPr>
          <p:cNvSpPr txBox="1"/>
          <p:nvPr userDrawn="1"/>
        </p:nvSpPr>
        <p:spPr>
          <a:xfrm>
            <a:off x="6474241" y="2777334"/>
            <a:ext cx="281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</a:p>
          <a:p>
            <a:r>
              <a:rPr lang="en-US" sz="5400" b="0" i="0" dirty="0">
                <a:solidFill>
                  <a:srgbClr val="F15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518C828-5381-C946-9457-D9797D1A4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806" y="4855528"/>
            <a:ext cx="3985582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29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026F84-2862-5545-9177-281BB9EE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806" y="5365375"/>
            <a:ext cx="3985582" cy="662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05947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ho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608B13-5B2D-DC4D-A252-9B4F170B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736" y="5669217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04C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BB8C-8A58-9349-BA13-0A4B7AE4F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3463" y="1691641"/>
            <a:ext cx="3785425" cy="37747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B9364F-A7F6-7342-97C1-28DE6F323A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5450" y="3100388"/>
            <a:ext cx="581501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  <a:lvl2pPr marL="2857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2pPr>
            <a:lvl3pPr marL="68262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3pPr>
            <a:lvl4pPr marL="109220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4pPr>
            <a:lvl5pPr marL="13779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7C2613-436D-7646-847D-F9820E259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736" y="6019800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730752"/>
            <a:ext cx="5730240" cy="2560320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4AFB6-B24F-9443-9607-C1CDD2BE6741}"/>
              </a:ext>
            </a:extLst>
          </p:cNvPr>
          <p:cNvSpPr/>
          <p:nvPr userDrawn="1"/>
        </p:nvSpPr>
        <p:spPr>
          <a:xfrm>
            <a:off x="0" y="2423160"/>
            <a:ext cx="6876288" cy="107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bIns="182880" rtlCol="0" anchor="t"/>
          <a:lstStyle/>
          <a:p>
            <a:pPr algn="l"/>
            <a:r>
              <a:rPr lang="en-US" b="0" i="0" dirty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rPr>
              <a:t>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045617-583E-0444-9005-59B1F39B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988" y="2422525"/>
            <a:ext cx="5307012" cy="443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388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10631424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904" y="1417321"/>
            <a:ext cx="6102096" cy="5440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33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6858F-0CBF-E048-80B1-FEEF590CB624}"/>
              </a:ext>
            </a:extLst>
          </p:cNvPr>
          <p:cNvSpPr/>
          <p:nvPr userDrawn="1"/>
        </p:nvSpPr>
        <p:spPr>
          <a:xfrm>
            <a:off x="611124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7104" y="1828800"/>
            <a:ext cx="5184648" cy="4160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447A-C159-AA4A-8782-432E5F41E967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85FA8-3964-F34E-AD25-B6B3AD70ACDB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83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EE03-E602-EF4B-86D5-0ACBA75E9B5F}"/>
              </a:ext>
            </a:extLst>
          </p:cNvPr>
          <p:cNvSpPr/>
          <p:nvPr userDrawn="1"/>
        </p:nvSpPr>
        <p:spPr>
          <a:xfrm>
            <a:off x="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A0E40-6F26-E840-873C-93B28B15FF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B4E26C-3274-6B44-BC40-045BE94E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AC3D4-C28D-E042-887C-2CEBC9BD7C5D}"/>
              </a:ext>
            </a:extLst>
          </p:cNvPr>
          <p:cNvSpPr/>
          <p:nvPr userDrawn="1"/>
        </p:nvSpPr>
        <p:spPr>
          <a:xfrm>
            <a:off x="4151376" y="1426464"/>
            <a:ext cx="393192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667D3-938E-2B4A-81B9-3C6F05497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8C58B-BEAE-6E4C-BA5B-5BBE27595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4568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76EE-45A6-FC4E-BADD-BAAC199F0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09432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CBC63-F6BB-6241-BE7B-A01CF9AD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5" b="-1"/>
          <a:stretch/>
        </p:blipFill>
        <p:spPr>
          <a:xfrm>
            <a:off x="-1" y="0"/>
            <a:ext cx="12192001" cy="143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245BE-61FB-BB4A-8E25-A3E1F791B43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6D76A-4CE1-1D47-A2A4-434AB4553162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77AB2-5E37-2148-B9EB-63192DA317FC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700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tabLst/>
        <a:defRPr sz="2000" b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1pPr>
      <a:lvl2pPr marL="51752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b="1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2pPr>
      <a:lvl3pPr marL="858838" indent="-1762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270000" indent="-1778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611313" indent="-2333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4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CBC63-F6BB-6241-BE7B-A01CF9AD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635" b="-1"/>
          <a:stretch/>
        </p:blipFill>
        <p:spPr>
          <a:xfrm>
            <a:off x="-1" y="0"/>
            <a:ext cx="12192001" cy="143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245BE-61FB-BB4A-8E25-A3E1F791B43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6D76A-4CE1-1D47-A2A4-434AB4553162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77AB2-5E37-2148-B9EB-63192DA317FC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tabLst/>
        <a:defRPr sz="2000" b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1pPr>
      <a:lvl2pPr marL="51752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b="1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2pPr>
      <a:lvl3pPr marL="858838" indent="-1762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270000" indent="-1778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611313" indent="-2333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4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rc.com/pa/Stand/Pages/Project-2020_06-Verifications-of-Models-and-Data-for-Generators.aspx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Stand/Pages/Project_2020-02_Transmission-connected_Resources.aspx" TargetMode="External"/><Relationship Id="rId2" Type="http://schemas.openxmlformats.org/officeDocument/2006/relationships/hyperlink" Target="https://www.nerc.com/pa/Stand/Pages/Project-2021-04-Modifications-to-PRC-002-2.aspx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nerc.com/pa/Stand/Pages/Project-2023-02-Performance-of-IBRs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8127-824C-414A-AD4E-4AB486C0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PRC-028, 029, 030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4DEF-7F56-473D-A709-AEEC2B51E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Julia Matevosyan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09F88-523A-4B84-ACFF-C7E2DC74C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0" anchor="b"/>
          <a:lstStyle/>
          <a:p>
            <a:r>
              <a:rPr lang="en-US" dirty="0">
                <a:latin typeface="Montserrat SemiBold"/>
              </a:rPr>
              <a:t>06/14/2024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D9C0-62E5-4A6A-A26F-9437EC0A8A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Chief Engineer</a:t>
            </a:r>
          </a:p>
          <a:p>
            <a:r>
              <a:rPr lang="en-US"/>
              <a:t>ESIG</a:t>
            </a:r>
          </a:p>
        </p:txBody>
      </p:sp>
    </p:spTree>
    <p:extLst>
      <p:ext uri="{BB962C8B-B14F-4D97-AF65-F5344CB8AC3E}">
        <p14:creationId xmlns:p14="http://schemas.microsoft.com/office/powerpoint/2010/main" val="109028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FA19-B9A4-DD94-D0B4-13B7FE4C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Glossary IBR </a:t>
            </a:r>
            <a:r>
              <a:rPr lang="en-US" dirty="0" err="1"/>
              <a:t>Defintion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1BD5-9ED4-C7AB-EC92-3559ACC427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NERC Glossary IBR Definition out for ballot as well open </a:t>
            </a:r>
            <a:r>
              <a:rPr lang="en-US" b="1" dirty="0">
                <a:solidFill>
                  <a:srgbClr val="FF0000"/>
                </a:solidFill>
              </a:rPr>
              <a:t>through 8 p.m. Eastern, Tuesday, August 12, 2024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https://www.nerc.com/pa/Stand/Pages/Project-2020_06-Verifications-of-Models-and-Data-for-Generators.aspx</a:t>
            </a:r>
            <a:r>
              <a:rPr lang="en-US" dirty="0"/>
              <a:t> </a:t>
            </a:r>
          </a:p>
          <a:p>
            <a:pPr>
              <a:lnSpc>
                <a:spcPct val="108000"/>
              </a:lnSpc>
            </a:pPr>
            <a:r>
              <a:rPr lang="en-US" dirty="0"/>
              <a:t>All PRC standards above are leaning on this IBR Definition</a:t>
            </a:r>
          </a:p>
        </p:txBody>
      </p:sp>
    </p:spTree>
    <p:extLst>
      <p:ext uri="{BB962C8B-B14F-4D97-AF65-F5344CB8AC3E}">
        <p14:creationId xmlns:p14="http://schemas.microsoft.com/office/powerpoint/2010/main" val="89256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F2F232-AEFB-4198-AAB4-4C9846C77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Julia Matevosyan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21F7-F4EF-4569-8427-374F6BB96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julia@esig.energy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2307-55F0-939A-4C7E-37D66D3C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DBBF7-A97D-DABB-8F4B-70FF729AD8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3363" indent="-233363">
              <a:lnSpc>
                <a:spcPct val="108000"/>
              </a:lnSpc>
            </a:pPr>
            <a:r>
              <a:rPr lang="en-US" dirty="0"/>
              <a:t>This presentation contains the presenter’s interpretation of the NERC Standard Drafts, Implementation Plans and IEEE 2800-2022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Please consult original documents rather than using information from these slides</a:t>
            </a:r>
          </a:p>
        </p:txBody>
      </p:sp>
    </p:spTree>
    <p:extLst>
      <p:ext uri="{BB962C8B-B14F-4D97-AF65-F5344CB8AC3E}">
        <p14:creationId xmlns:p14="http://schemas.microsoft.com/office/powerpoint/2010/main" val="99379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D152-1ABF-EF64-F9D6-62625B67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6C40-A2C8-01C9-8720-ABCC5C0B15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08000"/>
              </a:lnSpc>
              <a:buSzPct val="100000"/>
              <a:buNone/>
            </a:pPr>
            <a:r>
              <a:rPr lang="en-US" sz="1900" dirty="0">
                <a:ea typeface="Calibri" panose="020F0502020204030204" pitchFamily="34" charset="0"/>
              </a:rPr>
              <a:t>As the Milestone 1 on NERC Work Plan in response to FERC Order 901, three standards are currently in their </a:t>
            </a:r>
            <a:r>
              <a:rPr lang="en-US" sz="1900" b="1" dirty="0">
                <a:ea typeface="Calibri" panose="020F0502020204030204" pitchFamily="34" charset="0"/>
              </a:rPr>
              <a:t>final</a:t>
            </a:r>
            <a:r>
              <a:rPr lang="en-US" sz="1900" dirty="0">
                <a:ea typeface="Calibri" panose="020F0502020204030204" pitchFamily="34" charset="0"/>
              </a:rPr>
              <a:t> ballot phase, : </a:t>
            </a:r>
          </a:p>
          <a:p>
            <a:pPr marL="282575" indent="-282575">
              <a:lnSpc>
                <a:spcPct val="108000"/>
              </a:lnSpc>
              <a:buSzPct val="100000"/>
            </a:pPr>
            <a:r>
              <a:rPr lang="en-US" sz="1900" dirty="0">
                <a:ea typeface="Calibri" panose="020F0502020204030204" pitchFamily="34" charset="0"/>
                <a:hlinkClick r:id="rId2"/>
              </a:rPr>
              <a:t>PRC-028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/>
              <a:t>Disturbance Monitoring and Reporting Requirements for Inverter-Based Resources, Draft 4</a:t>
            </a:r>
            <a:endParaRPr lang="en-US" sz="1900" dirty="0">
              <a:ea typeface="Calibri" panose="020F0502020204030204" pitchFamily="34" charset="0"/>
            </a:endParaRPr>
          </a:p>
          <a:p>
            <a:pPr marL="282575" indent="-282575">
              <a:lnSpc>
                <a:spcPct val="108000"/>
              </a:lnSpc>
              <a:buSzPct val="100000"/>
            </a:pPr>
            <a:r>
              <a:rPr lang="en-US" sz="1900" dirty="0">
                <a:ea typeface="Calibri" panose="020F0502020204030204" pitchFamily="34" charset="0"/>
                <a:hlinkClick r:id="rId3"/>
              </a:rPr>
              <a:t>PRC-029</a:t>
            </a:r>
            <a:r>
              <a:rPr lang="en-US" sz="1900" dirty="0">
                <a:ea typeface="Calibri" panose="020F0502020204030204" pitchFamily="34" charset="0"/>
              </a:rPr>
              <a:t> F</a:t>
            </a:r>
            <a:r>
              <a:rPr lang="en-US" sz="1900" dirty="0"/>
              <a:t>requency and Voltage Ride-through Requirements for Inverter-based Resources, Draft 3</a:t>
            </a:r>
            <a:endParaRPr lang="en-US" sz="1900" dirty="0">
              <a:ea typeface="Calibri" panose="020F0502020204030204" pitchFamily="34" charset="0"/>
            </a:endParaRPr>
          </a:p>
          <a:p>
            <a:pPr marL="282575" indent="-282575">
              <a:lnSpc>
                <a:spcPct val="108000"/>
              </a:lnSpc>
              <a:buSzPct val="100000"/>
            </a:pPr>
            <a:r>
              <a:rPr lang="en-US" sz="1900" dirty="0">
                <a:ea typeface="Calibri" panose="020F0502020204030204" pitchFamily="34" charset="0"/>
                <a:hlinkClick r:id="rId4"/>
              </a:rPr>
              <a:t>PRC-030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/>
              <a:t>Unexpected Inverter-Based Resource Event Mitigation. Draft 3</a:t>
            </a:r>
            <a:endParaRPr lang="en-US" sz="1900" dirty="0">
              <a:ea typeface="Calibri" panose="020F0502020204030204" pitchFamily="34" charset="0"/>
            </a:endParaRPr>
          </a:p>
          <a:p>
            <a:pPr marL="0" indent="0">
              <a:lnSpc>
                <a:spcPct val="108000"/>
              </a:lnSpc>
              <a:buSzPct val="100000"/>
              <a:buNone/>
            </a:pPr>
            <a:r>
              <a:rPr lang="en-US" sz="1900" dirty="0"/>
              <a:t>The ballots and non-binding poll is open </a:t>
            </a:r>
            <a:r>
              <a:rPr lang="en-US" sz="1900" b="1" dirty="0">
                <a:solidFill>
                  <a:srgbClr val="FF0000"/>
                </a:solidFill>
              </a:rPr>
              <a:t>through 8 p.m. Eastern, Monday, August 12, 2024</a:t>
            </a:r>
            <a:r>
              <a:rPr lang="en-US" sz="1900" dirty="0"/>
              <a:t>.</a:t>
            </a:r>
          </a:p>
          <a:p>
            <a:pPr marL="0" indent="0">
              <a:lnSpc>
                <a:spcPct val="108000"/>
              </a:lnSpc>
              <a:buSzPct val="100000"/>
              <a:buNone/>
            </a:pPr>
            <a:r>
              <a:rPr lang="en-US" sz="1900" dirty="0"/>
              <a:t>This will be the last opportunity for NERC to ballot these projects through traditional mechanisms. </a:t>
            </a:r>
          </a:p>
          <a:p>
            <a:pPr marL="0" indent="0">
              <a:lnSpc>
                <a:spcPct val="108000"/>
              </a:lnSpc>
              <a:buSzPct val="100000"/>
              <a:buNone/>
            </a:pPr>
            <a:r>
              <a:rPr lang="en-US" sz="1900" dirty="0"/>
              <a:t>NERC Board may take requisite action during the August 2024 Board of Trustees meeting to ensure directives are met, i.e.. th</a:t>
            </a:r>
            <a:r>
              <a:rPr lang="en-US" sz="1900" dirty="0">
                <a:ea typeface="Calibri" panose="020F0502020204030204" pitchFamily="34" charset="0"/>
              </a:rPr>
              <a:t>e requirements are </a:t>
            </a: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completed and filed with FERC </a:t>
            </a:r>
            <a:r>
              <a:rPr lang="en-US" sz="19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by November 4, 2024</a:t>
            </a:r>
          </a:p>
          <a:p>
            <a:pPr marL="0" indent="0">
              <a:lnSpc>
                <a:spcPct val="108000"/>
              </a:lnSpc>
              <a:buSzPct val="100000"/>
              <a:buNone/>
            </a:pPr>
            <a:r>
              <a:rPr lang="en-US" sz="1900" dirty="0"/>
              <a:t>.</a:t>
            </a:r>
            <a:endParaRPr lang="en-US" sz="19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2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B227-5933-0094-CF53-807A98FA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PRC-028, 029, 030 Balloting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8688F7-D9C9-C70E-9CCD-2B7790F7D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71308"/>
              </p:ext>
            </p:extLst>
          </p:nvPr>
        </p:nvGraphicFramePr>
        <p:xfrm>
          <a:off x="958112" y="2335815"/>
          <a:ext cx="10301766" cy="24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922">
                  <a:extLst>
                    <a:ext uri="{9D8B030D-6E8A-4147-A177-3AD203B41FA5}">
                      <a16:colId xmlns:a16="http://schemas.microsoft.com/office/drawing/2014/main" val="4053289012"/>
                    </a:ext>
                  </a:extLst>
                </a:gridCol>
                <a:gridCol w="3433922">
                  <a:extLst>
                    <a:ext uri="{9D8B030D-6E8A-4147-A177-3AD203B41FA5}">
                      <a16:colId xmlns:a16="http://schemas.microsoft.com/office/drawing/2014/main" val="1807137429"/>
                    </a:ext>
                  </a:extLst>
                </a:gridCol>
                <a:gridCol w="3433922">
                  <a:extLst>
                    <a:ext uri="{9D8B030D-6E8A-4147-A177-3AD203B41FA5}">
                      <a16:colId xmlns:a16="http://schemas.microsoft.com/office/drawing/2014/main" val="1383649931"/>
                    </a:ext>
                  </a:extLst>
                </a:gridCol>
              </a:tblGrid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Ballot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Quorum/Approval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Non-Binding Poll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Quorum/Supportive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72727"/>
                  </a:ext>
                </a:extLst>
              </a:tr>
              <a:tr h="6175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PRC-028 (Draft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79.26% / 46.77%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76.63% / 48.15%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158925"/>
                  </a:ext>
                </a:extLst>
              </a:tr>
              <a:tr h="617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PRC-029 (Draft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85.39% / 35.45%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82.47% / 29.03%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19830"/>
                  </a:ext>
                </a:extLst>
              </a:tr>
              <a:tr h="617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PRC-030 (Draft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81.95%/ 31.44%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78.63%/ 24.68%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7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CA09-6C43-B025-826B-7ABB9660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PRC-029 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12FC-5F54-94F4-A904-C16C65463A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The Elements associated with (1) Bulk Electric System (BES) IBRs; and (2) Non-BES IBRs that either have or contribute to an aggregate nameplate capacity of greater than or equal to 20 MVA, connected through a system designed primarily for delivering such capacity to a common point of connection at a voltage greater than or equal to 60 kV. </a:t>
            </a:r>
          </a:p>
        </p:txBody>
      </p:sp>
    </p:spTree>
    <p:extLst>
      <p:ext uri="{BB962C8B-B14F-4D97-AF65-F5344CB8AC3E}">
        <p14:creationId xmlns:p14="http://schemas.microsoft.com/office/powerpoint/2010/main" val="270908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300A-896A-5ED6-FAE4-07F4AFA9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PRC-029 vs IEEE 2800-2022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962E-3CFF-D745-FC84-EE2AF66480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u="sng" dirty="0"/>
              <a:t>Based on my observations</a:t>
            </a:r>
            <a:r>
              <a:rPr lang="en-US" dirty="0"/>
              <a:t>:</a:t>
            </a:r>
          </a:p>
          <a:p>
            <a:pPr lvl="1">
              <a:lnSpc>
                <a:spcPct val="108000"/>
              </a:lnSpc>
            </a:pPr>
            <a:endParaRPr lang="en-US" dirty="0"/>
          </a:p>
          <a:p>
            <a:pPr lvl="1">
              <a:lnSpc>
                <a:spcPct val="108000"/>
              </a:lnSpc>
            </a:pPr>
            <a:r>
              <a:rPr lang="en-US" dirty="0"/>
              <a:t>The requirements that are discussed seem consistent with IEEE 2800-2022, except for frequency ride through requirement</a:t>
            </a:r>
          </a:p>
          <a:p>
            <a:pPr lvl="1">
              <a:lnSpc>
                <a:spcPct val="108000"/>
              </a:lnSpc>
            </a:pPr>
            <a:endParaRPr lang="en-US" dirty="0"/>
          </a:p>
          <a:p>
            <a:pPr lvl="1">
              <a:lnSpc>
                <a:spcPct val="108000"/>
              </a:lnSpc>
            </a:pPr>
            <a:r>
              <a:rPr lang="en-US" dirty="0"/>
              <a:t>Volts per hertz capability requirement is specified, while IEEE 2800-2022 has it as “frequency ride-through requirement within volts per hertz capability limits” of IBR plant equipment. </a:t>
            </a:r>
          </a:p>
        </p:txBody>
      </p:sp>
    </p:spTree>
    <p:extLst>
      <p:ext uri="{BB962C8B-B14F-4D97-AF65-F5344CB8AC3E}">
        <p14:creationId xmlns:p14="http://schemas.microsoft.com/office/powerpoint/2010/main" val="417200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7161-B208-6C86-B374-AFA2A50A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PRC-029 vs IEEE 2800-2022 Frequency Ride-Through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A1D2-C1A5-77DE-3E39-06C3A22FA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8" y="2087108"/>
            <a:ext cx="4762913" cy="3513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BC709-7943-BCE0-F92E-696F39061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00" y="1727205"/>
            <a:ext cx="6867570" cy="16007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A82E10-AAE2-6756-E617-320B1CD79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07161"/>
              </p:ext>
            </p:extLst>
          </p:nvPr>
        </p:nvGraphicFramePr>
        <p:xfrm>
          <a:off x="5092993" y="3824374"/>
          <a:ext cx="6836736" cy="252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368">
                  <a:extLst>
                    <a:ext uri="{9D8B030D-6E8A-4147-A177-3AD203B41FA5}">
                      <a16:colId xmlns:a16="http://schemas.microsoft.com/office/drawing/2014/main" val="3268805276"/>
                    </a:ext>
                  </a:extLst>
                </a:gridCol>
                <a:gridCol w="3418368">
                  <a:extLst>
                    <a:ext uri="{9D8B030D-6E8A-4147-A177-3AD203B41FA5}">
                      <a16:colId xmlns:a16="http://schemas.microsoft.com/office/drawing/2014/main" val="486333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range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time(s) (design criteria)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39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61.8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7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 &lt; f ≤ 61.8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6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 ≤ f ≤ 61.2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36185"/>
                  </a:ext>
                </a:extLst>
              </a:tr>
              <a:tr h="4019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 ≤ f &lt; 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57.0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391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F00198-526E-935F-65D9-3EEC9460B4A1}"/>
              </a:ext>
            </a:extLst>
          </p:cNvPr>
          <p:cNvSpPr txBox="1"/>
          <p:nvPr/>
        </p:nvSpPr>
        <p:spPr>
          <a:xfrm>
            <a:off x="1265274" y="1584251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PRC-029 Draft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92B3-B5CF-59DA-197D-02245D342507}"/>
              </a:ext>
            </a:extLst>
          </p:cNvPr>
          <p:cNvSpPr txBox="1"/>
          <p:nvPr/>
        </p:nvSpPr>
        <p:spPr>
          <a:xfrm>
            <a:off x="7499497" y="141767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IEEE 2800-2022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67004-6801-B2FA-DA14-30E66E1A3842}"/>
              </a:ext>
            </a:extLst>
          </p:cNvPr>
          <p:cNvSpPr txBox="1"/>
          <p:nvPr/>
        </p:nvSpPr>
        <p:spPr>
          <a:xfrm>
            <a:off x="6142073" y="3324447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IEEE 2800-2022, with 60 Hz nominal frequency</a:t>
            </a:r>
          </a:p>
        </p:txBody>
      </p:sp>
    </p:spTree>
    <p:extLst>
      <p:ext uri="{BB962C8B-B14F-4D97-AF65-F5344CB8AC3E}">
        <p14:creationId xmlns:p14="http://schemas.microsoft.com/office/powerpoint/2010/main" val="242040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30CE-2E6C-3E33-FAE9-6F639DC8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PRC-029 Implementation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747F-D73C-3A3F-4D8F-7ADF388551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3363" indent="-233363">
              <a:lnSpc>
                <a:spcPct val="108000"/>
              </a:lnSpc>
            </a:pPr>
            <a:r>
              <a:rPr lang="en-US" dirty="0"/>
              <a:t>The standard shall become effective on the first day of the first calendar quarter that is twelve months after the FERC approval date.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Non‐BES IBRs shall not be required to comply with Requirements R1, R2, and R3 relating to the design until the later of: (1) January 1, 2027; or (2) the effective date of the standard.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Standard will apply to </a:t>
            </a:r>
            <a:r>
              <a:rPr lang="en-US" u="sng" dirty="0"/>
              <a:t>design</a:t>
            </a:r>
            <a:r>
              <a:rPr lang="en-US" dirty="0"/>
              <a:t> portion of requirements from its effective date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IBR shall not be required to comply with the requirements relating to the </a:t>
            </a:r>
            <a:r>
              <a:rPr lang="en-US" u="sng" dirty="0"/>
              <a:t>operation</a:t>
            </a:r>
            <a:r>
              <a:rPr lang="en-US" dirty="0"/>
              <a:t> of IBRs until the entity has established the required disturbance monitoring equipment capabilities in accordance with the implementation plan for PRC‐028‐1. </a:t>
            </a:r>
          </a:p>
        </p:txBody>
      </p:sp>
    </p:spTree>
    <p:extLst>
      <p:ext uri="{BB962C8B-B14F-4D97-AF65-F5344CB8AC3E}">
        <p14:creationId xmlns:p14="http://schemas.microsoft.com/office/powerpoint/2010/main" val="30143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51F2-C345-2760-BC6F-B5665D21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PRC-029 Exemptions (R4)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8443-F229-17FB-57B6-E2E2FBB378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3363" indent="-233363">
              <a:lnSpc>
                <a:spcPct val="108000"/>
              </a:lnSpc>
            </a:pPr>
            <a:r>
              <a:rPr lang="en-US" dirty="0"/>
              <a:t>Each Generator Owner identifying an IBR </a:t>
            </a:r>
            <a:r>
              <a:rPr lang="en-US" b="1" dirty="0"/>
              <a:t>that is in-service </a:t>
            </a:r>
            <a:r>
              <a:rPr lang="en-US" dirty="0"/>
              <a:t>by the effective date of PRC-029-1, has known hardware limitations that prevent the IBR from meeting voltage ride-through criteria as detailed in Requirements R1 and R2 and requires an exemption from specific voltage Ride-through criteria shall document those limitations and provide respective documentation to PC/TO/TP/RC.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If hardware is replaced the exemption no longer applies 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The exemption process is for existing IBRs only</a:t>
            </a:r>
            <a:r>
              <a:rPr lang="en-US" b="1" dirty="0"/>
              <a:t> for voltage ride-through </a:t>
            </a:r>
            <a:r>
              <a:rPr lang="en-US" dirty="0"/>
              <a:t>requirements (R1, R2)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IBRs connected after the standard becomes effective have no exemptions, no provisions for “safe harbor” equipment. </a:t>
            </a:r>
          </a:p>
          <a:p>
            <a:pPr marL="233363" indent="-233363">
              <a:lnSpc>
                <a:spcPct val="108000"/>
              </a:lnSpc>
            </a:pPr>
            <a:r>
              <a:rPr lang="en-US" dirty="0"/>
              <a:t>Frequency ride through requirements, </a:t>
            </a:r>
            <a:r>
              <a:rPr lang="en-US" dirty="0" err="1"/>
              <a:t>RoCoF</a:t>
            </a:r>
            <a:r>
              <a:rPr lang="en-US" dirty="0"/>
              <a:t>, phase jump, V/Hz requirements apply to </a:t>
            </a:r>
            <a:r>
              <a:rPr lang="en-US" u="sng" dirty="0"/>
              <a:t>all</a:t>
            </a:r>
            <a:r>
              <a:rPr lang="en-US" dirty="0"/>
              <a:t> IBRs existing and new.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788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nergy Innov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2558"/>
      </a:accent1>
      <a:accent2>
        <a:srgbClr val="FBAF40"/>
      </a:accent2>
      <a:accent3>
        <a:srgbClr val="D5D5D5"/>
      </a:accent3>
      <a:accent4>
        <a:srgbClr val="919191"/>
      </a:accent4>
      <a:accent5>
        <a:srgbClr val="F2A436"/>
      </a:accent5>
      <a:accent6>
        <a:srgbClr val="929292"/>
      </a:accent6>
      <a:hlink>
        <a:srgbClr val="005392"/>
      </a:hlink>
      <a:folHlink>
        <a:srgbClr val="92929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G Workshop GFM Presentation" id="{87531808-6D3E-4CA0-9F13-8BECDECC0DFD}" vid="{C841E32D-BD76-44A1-B13A-11D75AD0D644}"/>
    </a:ext>
  </a:extLst>
</a:theme>
</file>

<file path=ppt/theme/theme2.xml><?xml version="1.0" encoding="utf-8"?>
<a:theme xmlns:a="http://schemas.openxmlformats.org/drawingml/2006/main" name="2_Office Theme">
  <a:themeElements>
    <a:clrScheme name="Custom 10">
      <a:dk1>
        <a:srgbClr val="000000"/>
      </a:dk1>
      <a:lt1>
        <a:srgbClr val="FFFFFF"/>
      </a:lt1>
      <a:dk2>
        <a:srgbClr val="A7A9AC"/>
      </a:dk2>
      <a:lt2>
        <a:srgbClr val="D8D9DA"/>
      </a:lt2>
      <a:accent1>
        <a:srgbClr val="265A9A"/>
      </a:accent1>
      <a:accent2>
        <a:srgbClr val="BE4A02"/>
      </a:accent2>
      <a:accent3>
        <a:srgbClr val="CADCF2"/>
      </a:accent3>
      <a:accent4>
        <a:srgbClr val="F26641"/>
      </a:accent4>
      <a:accent5>
        <a:srgbClr val="008BCC"/>
      </a:accent5>
      <a:accent6>
        <a:srgbClr val="6A737B"/>
      </a:accent6>
      <a:hlink>
        <a:srgbClr val="005392"/>
      </a:hlink>
      <a:folHlink>
        <a:srgbClr val="92929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G Template v7" id="{9317A526-92A2-4249-AC38-3F93A71DC91E}" vid="{12247FAB-A178-4B20-B029-95659910E5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748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Garamond Pro</vt:lpstr>
      <vt:lpstr>Aptos</vt:lpstr>
      <vt:lpstr>Arial</vt:lpstr>
      <vt:lpstr>Calibri</vt:lpstr>
      <vt:lpstr>Montserrat</vt:lpstr>
      <vt:lpstr>Montserrat Medium</vt:lpstr>
      <vt:lpstr>Montserrat SemiBold</vt:lpstr>
      <vt:lpstr>Wingdings</vt:lpstr>
      <vt:lpstr>1_Office Theme</vt:lpstr>
      <vt:lpstr>2_Office Theme</vt:lpstr>
      <vt:lpstr>PRC-028, 029, 030 Update</vt:lpstr>
      <vt:lpstr>Disclaimer</vt:lpstr>
      <vt:lpstr>Background </vt:lpstr>
      <vt:lpstr>Prior PRC-028, 029, 030 Balloting Results</vt:lpstr>
      <vt:lpstr>PRC-029 Applicability</vt:lpstr>
      <vt:lpstr>PRC-029 vs IEEE 2800-2022</vt:lpstr>
      <vt:lpstr>PRC-029 vs IEEE 2800-2022 Frequency Ride-Through</vt:lpstr>
      <vt:lpstr>PRC-029 Implementation Plan </vt:lpstr>
      <vt:lpstr>PRC-029 Exemptions (R4)</vt:lpstr>
      <vt:lpstr>NERC Glossary IBR Defintion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ERCOT IBRTF: NERC and Other Industry Updates</dc:title>
  <dc:creator>Julia Matevosyan</dc:creator>
  <cp:lastModifiedBy>Julia Matevosyan</cp:lastModifiedBy>
  <cp:revision>4</cp:revision>
  <dcterms:created xsi:type="dcterms:W3CDTF">2024-04-12T12:53:41Z</dcterms:created>
  <dcterms:modified xsi:type="dcterms:W3CDTF">2024-08-09T16:01:34Z</dcterms:modified>
</cp:coreProperties>
</file>