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0"/>
  </p:notesMasterIdLst>
  <p:handoutMasterIdLst>
    <p:handoutMasterId r:id="rId11"/>
  </p:handoutMasterIdLst>
  <p:sldIdLst>
    <p:sldId id="542" r:id="rId6"/>
    <p:sldId id="565" r:id="rId7"/>
    <p:sldId id="563" r:id="rId8"/>
    <p:sldId id="56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14A8493-5F1F-224D-3B97-AE02A9C524E1}" name="Shanks, Magie" initials="MS" userId="Shanks, Magie" providerId="None"/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3" d="100"/>
          <a:sy n="103" d="100"/>
        </p:scale>
        <p:origin x="1776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Settlement of Omitted Procedures or Actions to Resolve DAM in RTC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i="1" dirty="0"/>
              <a:t>Magie Shanks </a:t>
            </a:r>
          </a:p>
          <a:p>
            <a:r>
              <a:rPr lang="en-US" dirty="0">
                <a:solidFill>
                  <a:schemeClr val="tx2"/>
                </a:solidFill>
              </a:rPr>
              <a:t>RTCBTF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August 14, 2024</a:t>
            </a:r>
          </a:p>
          <a:p>
            <a:r>
              <a:rPr lang="en-US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EF0A6-3678-55FC-02C0-5BF30BE63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7B523-CEC2-8B48-13D2-D4E28093B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reviewing the changes proposed in NPRR1245, Additional Clarifying Revisions to Real-Time Co-Optimization, we discovered additional changes required to Section 9.14.10, Settlement for Market Participants Impacted by Omitted Procedures or Manual Actions to Resolve the DAM. </a:t>
            </a:r>
          </a:p>
          <a:p>
            <a:r>
              <a:rPr lang="en-US" dirty="0"/>
              <a:t>The current approved language and edits proposed in NPRR1245 do not take into consideration the Real-Time Market Clearing Price (RTMCPC) into the equations. </a:t>
            </a:r>
          </a:p>
          <a:p>
            <a:pPr lvl="1"/>
            <a:r>
              <a:rPr lang="en-US" dirty="0"/>
              <a:t>The existing and currently proposed language assumes the DAM awards for Ancillary Services are physical and ignore the fact that Ancillary Services will be awarded in Real-Time.</a:t>
            </a:r>
          </a:p>
          <a:p>
            <a:pPr lvl="1"/>
            <a:r>
              <a:rPr lang="en-US" dirty="0"/>
              <a:t>The edits proposed in this presentation are in alignment with how the calculations worked for energy offers.</a:t>
            </a:r>
          </a:p>
          <a:p>
            <a:r>
              <a:rPr lang="en-US" dirty="0"/>
              <a:t>ERCOT will submit these changes as comments to NPRR1245 for consideration at the September PRS.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531554-B075-062C-A2FB-7A8251E4BD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986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Protocol Language in NPRR1245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3124200" cy="4929433"/>
          </a:xfrm>
        </p:spPr>
        <p:txBody>
          <a:bodyPr/>
          <a:lstStyle/>
          <a:p>
            <a:r>
              <a:rPr lang="en-US" sz="1600" dirty="0"/>
              <a:t>Current equations takes the difference of the DAM Clearing price and the submitted Ancillary Service Offer Price, multiplied by the quantity of what would have been awarded in the DAM.</a:t>
            </a:r>
          </a:p>
          <a:p>
            <a:endParaRPr lang="en-US" sz="1600" dirty="0"/>
          </a:p>
          <a:p>
            <a:r>
              <a:rPr lang="en-US" sz="1600" dirty="0"/>
              <a:t>In RTC, DAM AS Awards and Ancillary Only Awards will be charged the RTMCPC in Real-Time. This consideration is missing from the Settlement below. 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9" name="Picture 8" descr="Table&#10;&#10;Description automatically generated">
            <a:extLst>
              <a:ext uri="{FF2B5EF4-FFF2-40B4-BE49-F238E27FC236}">
                <a16:creationId xmlns:a16="http://schemas.microsoft.com/office/drawing/2014/main" id="{D7DBFD9C-0F3A-87C7-A9A3-BABE3D157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224" y="839515"/>
            <a:ext cx="4701947" cy="4930567"/>
          </a:xfrm>
          <a:prstGeom prst="rect">
            <a:avLst/>
          </a:prstGeom>
          <a:ln w="38100" cap="sq">
            <a:solidFill>
              <a:schemeClr val="bg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Protocol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4634"/>
            <a:ext cx="8534400" cy="5105400"/>
          </a:xfrm>
        </p:spPr>
        <p:txBody>
          <a:bodyPr/>
          <a:lstStyle/>
          <a:p>
            <a:r>
              <a:rPr lang="en-US" sz="1800" dirty="0"/>
              <a:t>Proposal is to replace the Ancillary Service Offer Price with the RTMCPC for the associated AS Type to capture the price difference between the DAM and RTM MCPC.</a:t>
            </a:r>
            <a:endParaRPr lang="en-US" sz="20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B6F0DDC3-E180-1225-1C98-5B88FA5CD6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516062"/>
            <a:ext cx="4489151" cy="4792662"/>
          </a:xfrm>
          <a:prstGeom prst="rect">
            <a:avLst/>
          </a:prstGeom>
          <a:ln w="38100" cap="sq">
            <a:solidFill>
              <a:schemeClr val="bg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0878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Props1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22620</TotalTime>
  <Words>247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Cover Slide</vt:lpstr>
      <vt:lpstr>Horizontal Theme</vt:lpstr>
      <vt:lpstr>PowerPoint Presentation</vt:lpstr>
      <vt:lpstr>Background</vt:lpstr>
      <vt:lpstr>Current Protocol Language in NPRR1245</vt:lpstr>
      <vt:lpstr>Proposed Protocol Language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Shanks, Magie</cp:lastModifiedBy>
  <cp:revision>603</cp:revision>
  <cp:lastPrinted>2017-10-10T21:31:05Z</cp:lastPrinted>
  <dcterms:created xsi:type="dcterms:W3CDTF">2016-01-21T15:20:31Z</dcterms:created>
  <dcterms:modified xsi:type="dcterms:W3CDTF">2024-08-07T18:50:53Z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