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5" r:id="rId9"/>
    <p:sldId id="287" r:id="rId10"/>
    <p:sldId id="28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08/06/2024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762000"/>
            <a:ext cx="8534400" cy="5410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20 new CRs tested in Flight 0624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of the new CRs was a stand alone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19 of the new CRs were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18 of the new CRs added the Lubbock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4 existing CRs tested in Flight 0624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3 existing CRs tested for Service Provider change with one of these moving from PUCT option 2 to PUCT option 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of the existing CRs added the Lubbock territory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tested for a Bank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0624 was completed successfully by all CRs that registered</a:t>
            </a:r>
          </a:p>
          <a:p>
            <a:pPr lvl="0">
              <a:lnSpc>
                <a:spcPct val="150000"/>
              </a:lnSpc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08/06/24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TX SET 5.0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0924 was sent on 05/08/24 and the final reminder will be sent on 07/24/24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application deadline was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signup deadline was 07/31/24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09/23/24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0924 </a:t>
            </a:r>
            <a:r>
              <a:rPr lang="en-US" sz="2000" dirty="0">
                <a:solidFill>
                  <a:prstClr val="black"/>
                </a:solidFill>
              </a:rPr>
              <a:t>is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10/18/24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08/06/24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/>
              <a:t>As of 08/05/24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29 New CRs are registered for Flight 0924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25 of the new CRs are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113 Existing CRs have registered for Flight 0924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08/06/24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6568</TotalTime>
  <Words>225</Words>
  <Application>Microsoft Office PowerPoint</Application>
  <PresentationFormat>On-screen Show (4:3)</PresentationFormat>
  <Paragraphs>43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0624 Details</vt:lpstr>
      <vt:lpstr>Flight 0924 TX SET 5.0 Preview</vt:lpstr>
      <vt:lpstr>Flight 0924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233</cp:revision>
  <cp:lastPrinted>2016-01-21T20:53:15Z</cp:lastPrinted>
  <dcterms:created xsi:type="dcterms:W3CDTF">2016-01-21T15:20:31Z</dcterms:created>
  <dcterms:modified xsi:type="dcterms:W3CDTF">2024-08-05T17:24:54Z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