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48" r:id="rId1"/>
  </p:sldMasterIdLst>
  <p:sldIdLst>
    <p:sldId id="256" r:id="rId2"/>
    <p:sldId id="261" r:id="rId3"/>
    <p:sldId id="285" r:id="rId4"/>
    <p:sldId id="286" r:id="rId5"/>
    <p:sldId id="283" r:id="rId6"/>
    <p:sldId id="287" r:id="rId7"/>
    <p:sldId id="288" r:id="rId8"/>
    <p:sldId id="289" r:id="rId9"/>
    <p:sldId id="290" r:id="rId10"/>
    <p:sldId id="263" r:id="rId11"/>
  </p:sldIdLst>
  <p:sldSz cx="12192000" cy="68580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250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3B71E76-CD49-431D-9BDD-409DD476CE04}" v="1293" dt="2024-05-29T17:24:31.6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1" d="100"/>
          <a:sy n="51" d="100"/>
        </p:scale>
        <p:origin x="48" y="4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ctr"/>
          <a:r>
            <a:rPr lang="en-US" sz="2600" dirty="0">
              <a:latin typeface="Arial Rounded MT Bold" panose="020F0704030504030204" pitchFamily="34" charset="0"/>
            </a:rPr>
            <a:t>ERCOT Reporting</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D45AA15C-ACDC-4858-A60B-A8623616E445}">
      <dgm:prSet phldrT="[Text]" custT="1"/>
      <dgm:spPr>
        <a:solidFill>
          <a:schemeClr val="bg1">
            <a:alpha val="90000"/>
          </a:schemeClr>
        </a:solidFill>
      </dgm:spPr>
      <dgm:t>
        <a:bodyPr anchor="ctr" anchorCtr="0"/>
        <a:lstStyle/>
        <a:p>
          <a:pPr algn="l">
            <a:lnSpc>
              <a:spcPct val="90000"/>
            </a:lnSpc>
            <a:spcAft>
              <a:spcPct val="15000"/>
            </a:spcAft>
            <a:buNone/>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480C3FD9-8EB1-4EE2-B4F9-2C138C6BD6D0}" type="parTrans" cxnId="{DE6C3C7C-C748-4773-9500-A1E7372A1DA2}">
      <dgm:prSet/>
      <dgm:spPr/>
      <dgm:t>
        <a:bodyPr/>
        <a:lstStyle/>
        <a:p>
          <a:endParaRPr lang="en-US"/>
        </a:p>
      </dgm:t>
    </dgm:pt>
    <dgm:pt modelId="{9E5FF257-C3DA-4EA6-B516-DEDC36EB687B}" type="sibTrans" cxnId="{DE6C3C7C-C748-4773-9500-A1E7372A1DA2}">
      <dgm:prSet/>
      <dgm:spPr/>
      <dgm:t>
        <a:bodyPr/>
        <a:lstStyle/>
        <a:p>
          <a:endParaRPr lang="en-US"/>
        </a:p>
      </dgm:t>
    </dgm:pt>
    <dgm:pt modelId="{F18887B4-A9C2-4B49-ABE8-49DF326452E7}">
      <dgm:prSet phldrT="[Text]" custT="1"/>
      <dgm:spPr>
        <a:solidFill>
          <a:schemeClr val="bg1">
            <a:alpha val="90000"/>
          </a:schemeClr>
        </a:solidFill>
      </dgm:spPr>
      <dgm:t>
        <a:bodyPr anchor="ctr" anchorCtr="0"/>
        <a:lstStyle/>
        <a:p>
          <a:pPr algn="l">
            <a:lnSpc>
              <a:spcPct val="90000"/>
            </a:lnSpc>
            <a:spcAft>
              <a:spcPct val="15000"/>
            </a:spcAft>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CE36CAE3-5A27-4090-ABCC-90C2B2DA4F88}" type="parTrans" cxnId="{1B216798-B512-402E-9FF6-18FE7E53DA3D}">
      <dgm:prSet/>
      <dgm:spPr/>
      <dgm:t>
        <a:bodyPr/>
        <a:lstStyle/>
        <a:p>
          <a:endParaRPr lang="en-US"/>
        </a:p>
      </dgm:t>
    </dgm:pt>
    <dgm:pt modelId="{08076DF6-76C1-494E-95E8-6622E5A06ECB}" type="sibTrans" cxnId="{1B216798-B512-402E-9FF6-18FE7E53DA3D}">
      <dgm:prSet/>
      <dgm:spPr/>
      <dgm:t>
        <a:bodyPr/>
        <a:lstStyle/>
        <a:p>
          <a:endParaRPr lang="en-US"/>
        </a:p>
      </dgm:t>
    </dgm:pt>
    <dgm:pt modelId="{74E390F1-7AF1-432A-99A0-B8F1B85D20B3}">
      <dgm:prSet phldrT="[Text]" custT="1"/>
      <dgm:spPr>
        <a:solidFill>
          <a:schemeClr val="bg1">
            <a:alpha val="90000"/>
          </a:schemeClr>
        </a:solidFill>
      </dgm:spPr>
      <dgm:t>
        <a:bodyPr anchor="ctr" anchorCtr="0"/>
        <a:lstStyle/>
        <a:p>
          <a:pPr algn="l">
            <a:lnSpc>
              <a:spcPct val="90000"/>
            </a:lnSpc>
            <a:spcAft>
              <a:spcPct val="15000"/>
            </a:spcAft>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97BDA069-1255-4E85-B88A-6FCCDC7B7136}" type="parTrans" cxnId="{E505B03E-3128-4A60-A348-2AB28ADC737B}">
      <dgm:prSet/>
      <dgm:spPr/>
      <dgm:t>
        <a:bodyPr/>
        <a:lstStyle/>
        <a:p>
          <a:endParaRPr lang="en-US"/>
        </a:p>
      </dgm:t>
    </dgm:pt>
    <dgm:pt modelId="{A4CF7CFA-5064-4465-83D7-9FEE5A29D561}" type="sibTrans" cxnId="{E505B03E-3128-4A60-A348-2AB28ADC737B}">
      <dgm:prSet/>
      <dgm:spPr/>
      <dgm:t>
        <a:bodyPr/>
        <a:lstStyle/>
        <a:p>
          <a:endParaRPr lang="en-US"/>
        </a:p>
      </dgm:t>
    </dgm:pt>
    <dgm:pt modelId="{1AFB66F0-95C8-4468-A011-E51331EFA4DE}">
      <dgm:prSet phldrT="[Text]" custT="1"/>
      <dgm:spPr/>
      <dgm:t>
        <a:bodyPr/>
        <a:lstStyle/>
        <a:p>
          <a:pPr algn="l">
            <a:lnSpc>
              <a:spcPct val="90000"/>
            </a:lnSpc>
            <a:spcAft>
              <a:spcPct val="15000"/>
            </a:spcAft>
          </a:pPr>
          <a:endParaRPr lang="en-US" sz="2400" dirty="0">
            <a:latin typeface="Arial Rounded MT Bold" panose="020F0704030504030204" pitchFamily="34" charset="0"/>
          </a:endParaRPr>
        </a:p>
      </dgm:t>
    </dgm:pt>
    <dgm:pt modelId="{5720E8E2-797C-4CA0-965A-416890F930B6}" type="parTrans" cxnId="{CA156B5C-791E-4725-B16C-FA59E4F55EC1}">
      <dgm:prSet/>
      <dgm:spPr/>
      <dgm:t>
        <a:bodyPr/>
        <a:lstStyle/>
        <a:p>
          <a:endParaRPr lang="en-US"/>
        </a:p>
      </dgm:t>
    </dgm:pt>
    <dgm:pt modelId="{42BD5AEB-732F-4B4B-BBAB-01F19B5F7C87}" type="sibTrans" cxnId="{CA156B5C-791E-4725-B16C-FA59E4F55EC1}">
      <dgm:prSet/>
      <dgm:spPr/>
      <dgm:t>
        <a:bodyPr/>
        <a:lstStyle/>
        <a:p>
          <a:endParaRPr lang="en-US"/>
        </a:p>
      </dgm:t>
    </dgm:pt>
    <dgm:pt modelId="{94C110E6-5461-46AA-8C04-078B6F0C89A9}">
      <dgm:prSet phldrT="[Text]" custT="1"/>
      <dgm:spPr>
        <a:solidFill>
          <a:schemeClr val="bg1">
            <a:alpha val="90000"/>
          </a:schemeClr>
        </a:solidFill>
      </dgm:spPr>
      <dgm:t>
        <a:bodyPr anchor="ctr" anchorCtr="0"/>
        <a:lstStyle/>
        <a:p>
          <a:pPr algn="l">
            <a:lnSpc>
              <a:spcPct val="90000"/>
            </a:lnSpc>
            <a:spcAft>
              <a:spcPct val="15000"/>
            </a:spcAft>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3E6FFF7A-4A4C-4958-A767-A3C2E982D3AC}" type="parTrans" cxnId="{CBBB8E3D-CD50-45B3-B7B2-B60891BD50D5}">
      <dgm:prSet/>
      <dgm:spPr/>
      <dgm:t>
        <a:bodyPr/>
        <a:lstStyle/>
        <a:p>
          <a:endParaRPr lang="en-US"/>
        </a:p>
      </dgm:t>
    </dgm:pt>
    <dgm:pt modelId="{604F6657-325A-45C6-81B8-AFB3C91F5317}" type="sibTrans" cxnId="{CBBB8E3D-CD50-45B3-B7B2-B60891BD50D5}">
      <dgm:prSet/>
      <dgm:spPr/>
      <dgm:t>
        <a:bodyPr/>
        <a:lstStyle/>
        <a:p>
          <a:endParaRPr lang="en-US"/>
        </a:p>
      </dgm:t>
    </dgm:pt>
    <dgm:pt modelId="{EF487C93-5E55-4DAF-B79D-ADDE8830BA0C}">
      <dgm:prSet phldrT="[Text]" custT="1"/>
      <dgm:spPr>
        <a:solidFill>
          <a:schemeClr val="bg1">
            <a:alpha val="90000"/>
          </a:schemeClr>
        </a:solidFill>
      </dgm:spPr>
      <dgm:t>
        <a:bodyPr anchor="ctr" anchorCtr="0"/>
        <a:lstStyle/>
        <a:p>
          <a:pPr algn="l">
            <a:lnSpc>
              <a:spcPct val="90000"/>
            </a:lnSpc>
            <a:spcAft>
              <a:spcPct val="15000"/>
            </a:spcAft>
            <a:buFont typeface="Arial" panose="020B0604020202020204" pitchFamily="34" charset="0"/>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2C58708F-C7CE-45B7-9B32-0810D9FFD79A}" type="parTrans" cxnId="{C8574798-3ECD-4B9E-85DD-58961791511C}">
      <dgm:prSet/>
      <dgm:spPr/>
      <dgm:t>
        <a:bodyPr/>
        <a:lstStyle/>
        <a:p>
          <a:endParaRPr lang="en-US"/>
        </a:p>
      </dgm:t>
    </dgm:pt>
    <dgm:pt modelId="{E4E6C7DA-0DCE-4085-9AAA-A8B306BC756D}" type="sibTrans" cxnId="{C8574798-3ECD-4B9E-85DD-58961791511C}">
      <dgm:prSet/>
      <dgm:spPr/>
      <dgm:t>
        <a:bodyPr/>
        <a:lstStyle/>
        <a:p>
          <a:endParaRPr lang="en-US"/>
        </a:p>
      </dgm:t>
    </dgm:pt>
    <dgm:pt modelId="{C8BAF929-6746-4A55-8092-1987E15E9A3A}">
      <dgm:prSet phldrT="[Text]" custT="1"/>
      <dgm:spPr>
        <a:solidFill>
          <a:schemeClr val="bg1">
            <a:alpha val="90000"/>
          </a:schemeClr>
        </a:solidFill>
      </dgm:spPr>
      <dgm:t>
        <a:bodyPr anchor="ctr" anchorCtr="0"/>
        <a:lstStyle/>
        <a:p>
          <a:pPr algn="l">
            <a:lnSpc>
              <a:spcPct val="90000"/>
            </a:lnSpc>
            <a:spcAft>
              <a:spcPct val="15000"/>
            </a:spcAft>
            <a:buFont typeface="Wingdings" panose="05000000000000000000" pitchFamily="2" charset="2"/>
            <a:buNone/>
          </a:pPr>
          <a:endParaRPr lang="en-US" sz="800" b="0" dirty="0"/>
        </a:p>
      </dgm:t>
    </dgm:pt>
    <dgm:pt modelId="{5F0A8099-473A-4184-9CDB-A496574EC109}" type="parTrans" cxnId="{17C19D28-564E-412F-B7FC-4E5712803C7A}">
      <dgm:prSet/>
      <dgm:spPr/>
      <dgm:t>
        <a:bodyPr/>
        <a:lstStyle/>
        <a:p>
          <a:endParaRPr lang="en-US"/>
        </a:p>
      </dgm:t>
    </dgm:pt>
    <dgm:pt modelId="{7D058FAA-9DAB-4484-B830-5E697D43271D}" type="sibTrans" cxnId="{17C19D28-564E-412F-B7FC-4E5712803C7A}">
      <dgm:prSet/>
      <dgm:spPr/>
      <dgm:t>
        <a:bodyPr/>
        <a:lstStyle/>
        <a:p>
          <a:endParaRPr lang="en-US"/>
        </a:p>
      </dgm:t>
    </dgm:pt>
    <dgm:pt modelId="{FCEFAC0C-5069-4448-A59D-67F3FF38F006}">
      <dgm:prSet phldrT="[Text]" custT="1"/>
      <dgm:spPr>
        <a:solidFill>
          <a:schemeClr val="bg1">
            <a:alpha val="90000"/>
          </a:schemeClr>
        </a:solidFill>
      </dgm:spPr>
      <dgm:t>
        <a:bodyPr anchor="ctr" anchorCtr="0"/>
        <a:lstStyle/>
        <a:p>
          <a:pPr algn="l">
            <a:lnSpc>
              <a:spcPct val="90000"/>
            </a:lnSpc>
            <a:spcAft>
              <a:spcPct val="15000"/>
            </a:spcAft>
          </a:pPr>
          <a:endParaRPr lang="en-US" sz="500" b="1" dirty="0">
            <a:solidFill>
              <a:srgbClr val="FF0000"/>
            </a:solidFill>
          </a:endParaRPr>
        </a:p>
      </dgm:t>
    </dgm:pt>
    <dgm:pt modelId="{312F7C53-0530-4E08-B016-CCE6D131AE27}" type="parTrans" cxnId="{A31892C0-AF46-441B-99A6-9B942F13566D}">
      <dgm:prSet/>
      <dgm:spPr/>
      <dgm:t>
        <a:bodyPr/>
        <a:lstStyle/>
        <a:p>
          <a:endParaRPr lang="en-US"/>
        </a:p>
      </dgm:t>
    </dgm:pt>
    <dgm:pt modelId="{B77A0499-3CAC-4B79-B1A8-9F2666AC4508}" type="sibTrans" cxnId="{A31892C0-AF46-441B-99A6-9B942F13566D}">
      <dgm:prSet/>
      <dgm:spPr/>
      <dgm:t>
        <a:bodyPr/>
        <a:lstStyle/>
        <a:p>
          <a:endParaRPr lang="en-US"/>
        </a:p>
      </dgm:t>
    </dgm:pt>
    <dgm:pt modelId="{0CECDB57-B9D3-44E6-A2D1-2B3212E4F9DC}">
      <dgm:prSet phldrT="[Text]" custT="1"/>
      <dgm:spPr>
        <a:solidFill>
          <a:schemeClr val="bg1">
            <a:alpha val="90000"/>
          </a:schemeClr>
        </a:solidFill>
      </dgm:spPr>
      <dgm:t>
        <a:bodyPr anchor="ctr" anchorCtr="0"/>
        <a:lstStyle/>
        <a:p>
          <a:pPr algn="l">
            <a:lnSpc>
              <a:spcPct val="90000"/>
            </a:lnSpc>
            <a:spcAft>
              <a:spcPct val="15000"/>
            </a:spcAft>
          </a:pPr>
          <a:endParaRPr lang="en-US" sz="500" b="1" dirty="0">
            <a:solidFill>
              <a:srgbClr val="FF0000"/>
            </a:solidFill>
          </a:endParaRPr>
        </a:p>
      </dgm:t>
    </dgm:pt>
    <dgm:pt modelId="{192466B8-3FF2-4C5B-A04F-2D616EACCEE2}" type="parTrans" cxnId="{4D6A1677-FACA-4FC2-9BAD-D795E46A726B}">
      <dgm:prSet/>
      <dgm:spPr/>
      <dgm:t>
        <a:bodyPr/>
        <a:lstStyle/>
        <a:p>
          <a:endParaRPr lang="en-US"/>
        </a:p>
      </dgm:t>
    </dgm:pt>
    <dgm:pt modelId="{4171523B-F827-47D5-B708-BFF4D519D913}" type="sibTrans" cxnId="{4D6A1677-FACA-4FC2-9BAD-D795E46A726B}">
      <dgm:prSet/>
      <dgm:spPr/>
      <dgm:t>
        <a:bodyPr/>
        <a:lstStyle/>
        <a:p>
          <a:endParaRPr lang="en-US"/>
        </a:p>
      </dgm:t>
    </dgm:pt>
    <dgm:pt modelId="{5AF85BF6-DD91-42CE-84E2-B98D52B18B5B}">
      <dgm:prSet phldrT="[Text]" custT="1"/>
      <dgm:spPr>
        <a:solidFill>
          <a:schemeClr val="bg1">
            <a:alpha val="90000"/>
          </a:schemeClr>
        </a:solidFill>
      </dgm:spPr>
      <dgm:t>
        <a:bodyPr anchor="ctr" anchorCtr="0"/>
        <a:lstStyle/>
        <a:p>
          <a:pPr algn="l">
            <a:lnSpc>
              <a:spcPct val="90000"/>
            </a:lnSpc>
            <a:spcAft>
              <a:spcPct val="15000"/>
            </a:spcAft>
          </a:pPr>
          <a:endParaRPr lang="en-US" sz="500" b="1" dirty="0">
            <a:solidFill>
              <a:srgbClr val="FF0000"/>
            </a:solidFill>
          </a:endParaRPr>
        </a:p>
      </dgm:t>
    </dgm:pt>
    <dgm:pt modelId="{8024007F-6F3B-47DA-AD18-359D35A22394}" type="parTrans" cxnId="{331665CB-018B-4FA1-8206-E89A18A785B5}">
      <dgm:prSet/>
      <dgm:spPr/>
      <dgm:t>
        <a:bodyPr/>
        <a:lstStyle/>
        <a:p>
          <a:endParaRPr lang="en-US"/>
        </a:p>
      </dgm:t>
    </dgm:pt>
    <dgm:pt modelId="{5B2ABAF9-1FC4-4A0B-B20A-0758D3A12001}" type="sibTrans" cxnId="{331665CB-018B-4FA1-8206-E89A18A785B5}">
      <dgm:prSet/>
      <dgm:spPr/>
      <dgm:t>
        <a:bodyPr/>
        <a:lstStyle/>
        <a:p>
          <a:endParaRPr lang="en-US"/>
        </a:p>
      </dgm:t>
    </dgm:pt>
    <dgm:pt modelId="{263CFF6C-8696-4F6A-9EB7-628D97548AAD}">
      <dgm:prSet phldrT="[Text]" custT="1"/>
      <dgm:spPr>
        <a:solidFill>
          <a:schemeClr val="bg1">
            <a:alpha val="90000"/>
          </a:schemeClr>
        </a:solidFill>
      </dgm:spPr>
      <dgm:t>
        <a:bodyPr anchor="ctr" anchorCtr="0"/>
        <a:lstStyle/>
        <a:p>
          <a:pPr algn="l">
            <a:lnSpc>
              <a:spcPct val="90000"/>
            </a:lnSpc>
            <a:spcAft>
              <a:spcPct val="15000"/>
            </a:spcAft>
          </a:pPr>
          <a:endParaRPr lang="en-US" sz="2400" b="1" dirty="0">
            <a:solidFill>
              <a:srgbClr val="FF0000"/>
            </a:solidFill>
          </a:endParaRPr>
        </a:p>
      </dgm:t>
    </dgm:pt>
    <dgm:pt modelId="{A043C1D6-F430-46C4-B296-68806E48B67A}" type="parTrans" cxnId="{A29359D6-D4DC-4749-9D2D-64F72F786730}">
      <dgm:prSet/>
      <dgm:spPr/>
      <dgm:t>
        <a:bodyPr/>
        <a:lstStyle/>
        <a:p>
          <a:endParaRPr lang="en-US"/>
        </a:p>
      </dgm:t>
    </dgm:pt>
    <dgm:pt modelId="{CDABCD78-7AF2-430B-BCD5-72F16543D760}" type="sibTrans" cxnId="{A29359D6-D4DC-4749-9D2D-64F72F786730}">
      <dgm:prSet/>
      <dgm:spPr/>
      <dgm:t>
        <a:bodyPr/>
        <a:lstStyle/>
        <a:p>
          <a:endParaRPr lang="en-US"/>
        </a:p>
      </dgm:t>
    </dgm:pt>
    <dgm:pt modelId="{F9A36B2E-3D32-427C-B6D2-3234E6BF0C93}">
      <dgm:prSet phldrT="[Text]" custT="1"/>
      <dgm:spPr>
        <a:solidFill>
          <a:schemeClr val="bg1">
            <a:alpha val="90000"/>
          </a:schemeClr>
        </a:solidFill>
      </dgm:spPr>
      <dgm:t>
        <a:bodyPr anchor="ctr" anchorCtr="0"/>
        <a:lstStyle/>
        <a:p>
          <a:pPr algn="l">
            <a:lnSpc>
              <a:spcPct val="90000"/>
            </a:lnSpc>
            <a:spcAft>
              <a:spcPct val="15000"/>
            </a:spcAft>
          </a:pPr>
          <a:endParaRPr lang="en-US" sz="2000" b="0" dirty="0">
            <a:solidFill>
              <a:schemeClr val="tx1"/>
            </a:solidFill>
          </a:endParaRPr>
        </a:p>
      </dgm:t>
    </dgm:pt>
    <dgm:pt modelId="{3FE0C6DD-321E-49CC-B900-89077B80B3FE}" type="parTrans" cxnId="{2E5AFDAE-E8EE-4CF7-AAFE-853A1D0707CF}">
      <dgm:prSet/>
      <dgm:spPr/>
      <dgm:t>
        <a:bodyPr/>
        <a:lstStyle/>
        <a:p>
          <a:endParaRPr lang="en-US"/>
        </a:p>
      </dgm:t>
    </dgm:pt>
    <dgm:pt modelId="{0FB94073-DD7B-4A99-B186-A08DE8A2AAA4}" type="sibTrans" cxnId="{2E5AFDAE-E8EE-4CF7-AAFE-853A1D0707CF}">
      <dgm:prSet/>
      <dgm:spPr/>
      <dgm:t>
        <a:bodyPr/>
        <a:lstStyle/>
        <a:p>
          <a:endParaRPr lang="en-US"/>
        </a:p>
      </dgm:t>
    </dgm:pt>
    <dgm:pt modelId="{226B0FD5-C8F1-4A31-92EE-7133608D07F3}">
      <dgm:prSet phldrT="[Text]" custT="1"/>
      <dgm:spPr>
        <a:solidFill>
          <a:schemeClr val="bg1">
            <a:alpha val="90000"/>
          </a:schemeClr>
        </a:solidFill>
      </dgm:spPr>
      <dgm:t>
        <a:bodyPr anchor="ctr" anchorCtr="0"/>
        <a:lstStyle/>
        <a:p>
          <a:pPr algn="l">
            <a:lnSpc>
              <a:spcPct val="90000"/>
            </a:lnSpc>
            <a:spcAft>
              <a:spcPct val="15000"/>
            </a:spcAft>
          </a:pPr>
          <a:endParaRPr lang="en-US" sz="2000" b="0" dirty="0">
            <a:solidFill>
              <a:schemeClr val="tx1"/>
            </a:solidFill>
          </a:endParaRPr>
        </a:p>
      </dgm:t>
    </dgm:pt>
    <dgm:pt modelId="{6BAB4B72-5E31-437F-BA9F-1C8BAD622EBB}" type="parTrans" cxnId="{E10B46AC-F791-4473-90F0-88FB3E5093F9}">
      <dgm:prSet/>
      <dgm:spPr/>
      <dgm:t>
        <a:bodyPr/>
        <a:lstStyle/>
        <a:p>
          <a:endParaRPr lang="en-US"/>
        </a:p>
      </dgm:t>
    </dgm:pt>
    <dgm:pt modelId="{9B6AC911-7C23-4037-8F88-6A4709B859E4}" type="sibTrans" cxnId="{E10B46AC-F791-4473-90F0-88FB3E5093F9}">
      <dgm:prSet/>
      <dgm:spPr/>
      <dgm:t>
        <a:bodyPr/>
        <a:lstStyle/>
        <a:p>
          <a:endParaRPr lang="en-US"/>
        </a:p>
      </dgm:t>
    </dgm:pt>
    <dgm:pt modelId="{94550AC5-755B-4FE2-BC99-418571DCBADA}">
      <dgm:prSet phldrT="[Text]" custT="1"/>
      <dgm:spPr>
        <a:solidFill>
          <a:schemeClr val="bg1">
            <a:alpha val="90000"/>
          </a:schemeClr>
        </a:solidFill>
      </dgm:spPr>
      <dgm:t>
        <a:bodyPr anchor="ctr" anchorCtr="0"/>
        <a:lstStyle/>
        <a:p>
          <a:pPr algn="just">
            <a:lnSpc>
              <a:spcPct val="90000"/>
            </a:lnSpc>
            <a:spcAft>
              <a:spcPct val="15000"/>
            </a:spcAft>
          </a:pPr>
          <a:endParaRPr lang="en-US" sz="500" b="0" u="sng" dirty="0">
            <a:solidFill>
              <a:schemeClr val="tx1"/>
            </a:solidFill>
          </a:endParaRPr>
        </a:p>
      </dgm:t>
    </dgm:pt>
    <dgm:pt modelId="{AFF17592-D8D3-48B6-9DA0-9DBBD36BDB49}" type="parTrans" cxnId="{BF43E7D7-4876-4F08-A970-02BE68EB30D0}">
      <dgm:prSet/>
      <dgm:spPr/>
      <dgm:t>
        <a:bodyPr/>
        <a:lstStyle/>
        <a:p>
          <a:endParaRPr lang="en-US"/>
        </a:p>
      </dgm:t>
    </dgm:pt>
    <dgm:pt modelId="{5F933F13-77D4-474D-BF80-CCFE77C06778}" type="sibTrans" cxnId="{BF43E7D7-4876-4F08-A970-02BE68EB30D0}">
      <dgm:prSet/>
      <dgm:spPr/>
      <dgm:t>
        <a:bodyPr/>
        <a:lstStyle/>
        <a:p>
          <a:endParaRPr lang="en-US"/>
        </a:p>
      </dgm:t>
    </dgm:pt>
    <dgm:pt modelId="{E15C1410-7F0E-4185-926C-39F817A0C3D4}">
      <dgm:prSet phldrT="[Text]" custT="1"/>
      <dgm:spPr>
        <a:solidFill>
          <a:schemeClr val="bg1">
            <a:alpha val="90000"/>
          </a:schemeClr>
        </a:solidFill>
      </dgm:spPr>
      <dgm:t>
        <a:bodyPr anchor="ctr" anchorCtr="0"/>
        <a:lstStyle/>
        <a:p>
          <a:pPr algn="just">
            <a:lnSpc>
              <a:spcPct val="100000"/>
            </a:lnSpc>
            <a:spcAft>
              <a:spcPts val="1200"/>
            </a:spcAft>
          </a:pPr>
          <a:r>
            <a:rPr lang="en-US" sz="2000" b="1" u="sng" dirty="0">
              <a:solidFill>
                <a:schemeClr val="tx1"/>
              </a:solidFill>
              <a:latin typeface="Calibri" panose="020F0502020204030204" pitchFamily="34" charset="0"/>
              <a:ea typeface="+mn-ea"/>
              <a:cs typeface="Calibri" panose="020F0502020204030204" pitchFamily="34" charset="0"/>
            </a:rPr>
            <a:t>2025 SLO &amp; Release Calendar </a:t>
          </a:r>
          <a:r>
            <a:rPr lang="en-US" sz="2000" b="0" dirty="0">
              <a:solidFill>
                <a:schemeClr val="tx1"/>
              </a:solidFill>
              <a:latin typeface="Calibri" panose="020F0502020204030204" pitchFamily="34" charset="0"/>
              <a:ea typeface="+mn-ea"/>
              <a:cs typeface="Calibri" panose="020F0502020204030204" pitchFamily="34" charset="0"/>
            </a:rPr>
            <a:t>– ERCOT finalizing, should be available in August to introduce at RMS and discuss at August TDTMS meeting.</a:t>
          </a:r>
          <a:endParaRPr lang="en-US" sz="3600" b="0" dirty="0"/>
        </a:p>
      </dgm:t>
    </dgm:pt>
    <dgm:pt modelId="{FA584E19-5F98-4075-AE8C-CDAAA03AEE0D}" type="parTrans" cxnId="{88C32A1D-DD90-44C2-A691-1200AF962A42}">
      <dgm:prSet/>
      <dgm:spPr/>
      <dgm:t>
        <a:bodyPr/>
        <a:lstStyle/>
        <a:p>
          <a:endParaRPr lang="en-US"/>
        </a:p>
      </dgm:t>
    </dgm:pt>
    <dgm:pt modelId="{C6D9BD8B-69F1-435E-A049-CA6C9C403599}" type="sibTrans" cxnId="{88C32A1D-DD90-44C2-A691-1200AF962A42}">
      <dgm:prSet/>
      <dgm:spPr/>
      <dgm:t>
        <a:bodyPr/>
        <a:lstStyle/>
        <a:p>
          <a:endParaRPr lang="en-US"/>
        </a:p>
      </dgm:t>
    </dgm:pt>
    <dgm:pt modelId="{1616B780-130C-4489-8015-5B7727E71914}">
      <dgm:prSet phldrT="[Text]" custT="1"/>
      <dgm:spPr>
        <a:solidFill>
          <a:schemeClr val="bg1">
            <a:alpha val="90000"/>
          </a:schemeClr>
        </a:solidFill>
      </dgm:spPr>
      <dgm:t>
        <a:bodyPr anchor="ctr" anchorCtr="0"/>
        <a:lstStyle/>
        <a:p>
          <a:pPr algn="just">
            <a:lnSpc>
              <a:spcPct val="90000"/>
            </a:lnSpc>
            <a:spcAft>
              <a:spcPct val="15000"/>
            </a:spcAft>
            <a:buFont typeface="Arial" panose="020B0604020202020204" pitchFamily="34" charset="0"/>
            <a:buChar char="•"/>
          </a:pPr>
          <a:endParaRPr lang="en-US" sz="500" b="0" u="sng" dirty="0"/>
        </a:p>
      </dgm:t>
    </dgm:pt>
    <dgm:pt modelId="{8CD62D38-3DF6-4F3A-92D1-742D49A5F97A}" type="parTrans" cxnId="{F4314A4D-0735-44B5-9582-32F4296D3752}">
      <dgm:prSet/>
      <dgm:spPr/>
      <dgm:t>
        <a:bodyPr/>
        <a:lstStyle/>
        <a:p>
          <a:endParaRPr lang="en-US"/>
        </a:p>
      </dgm:t>
    </dgm:pt>
    <dgm:pt modelId="{B23F14C2-1F74-4D6C-A372-2B787DD37545}" type="sibTrans" cxnId="{F4314A4D-0735-44B5-9582-32F4296D3752}">
      <dgm:prSet/>
      <dgm:spPr/>
      <dgm:t>
        <a:bodyPr/>
        <a:lstStyle/>
        <a:p>
          <a:endParaRPr lang="en-US"/>
        </a:p>
      </dgm:t>
    </dgm:pt>
    <dgm:pt modelId="{9C3A2005-A209-4C68-B3C7-AA869E8BB276}">
      <dgm:prSet phldrT="[Text]" custT="1"/>
      <dgm:spPr>
        <a:solidFill>
          <a:schemeClr val="bg1">
            <a:alpha val="90000"/>
          </a:schemeClr>
        </a:solidFill>
      </dgm:spPr>
      <dgm:t>
        <a:bodyPr anchor="ctr" anchorCtr="0"/>
        <a:lstStyle/>
        <a:p>
          <a:pPr algn="just">
            <a:lnSpc>
              <a:spcPct val="100000"/>
            </a:lnSpc>
            <a:spcAft>
              <a:spcPts val="1200"/>
            </a:spcAft>
          </a:pPr>
          <a:r>
            <a:rPr lang="en-US" sz="2000" b="1" u="sng" dirty="0">
              <a:solidFill>
                <a:schemeClr val="tx1"/>
              </a:solidFill>
            </a:rPr>
            <a:t>Market Notice Archives </a:t>
          </a:r>
          <a:r>
            <a:rPr lang="en-US" sz="2000" b="0" dirty="0">
              <a:solidFill>
                <a:schemeClr val="tx1"/>
              </a:solidFill>
            </a:rPr>
            <a:t>– All market notices that failed to archive due to character limit exceeded in the subject title have been posted. ERCOT continues to work on a solution.</a:t>
          </a:r>
        </a:p>
      </dgm:t>
    </dgm:pt>
    <dgm:pt modelId="{08CD82FF-A315-41BD-9942-8E34D07EC0B7}" type="parTrans" cxnId="{AA2C3B27-DBC3-433A-98FE-538B2504EF6D}">
      <dgm:prSet/>
      <dgm:spPr/>
    </dgm:pt>
    <dgm:pt modelId="{17F0B1FE-EC4E-4D98-A43F-FD814F245AFB}" type="sibTrans" cxnId="{AA2C3B27-DBC3-433A-98FE-538B2504EF6D}">
      <dgm:prSet/>
      <dgm:spPr/>
    </dgm:pt>
    <dgm:pt modelId="{97ADB67D-A496-4D70-9A09-7CAE1F4DF62D}">
      <dgm:prSet phldrT="[Text]" custT="1"/>
      <dgm:spPr>
        <a:solidFill>
          <a:schemeClr val="bg1">
            <a:alpha val="90000"/>
          </a:schemeClr>
        </a:solidFill>
      </dgm:spPr>
      <dgm:t>
        <a:bodyPr anchor="ctr" anchorCtr="0"/>
        <a:lstStyle/>
        <a:p>
          <a:pPr algn="just">
            <a:lnSpc>
              <a:spcPct val="100000"/>
            </a:lnSpc>
            <a:spcAft>
              <a:spcPts val="1200"/>
            </a:spcAft>
          </a:pPr>
          <a:r>
            <a:rPr lang="en-US" sz="2000" b="1" u="sng" dirty="0">
              <a:solidFill>
                <a:schemeClr val="tx1"/>
              </a:solidFill>
            </a:rPr>
            <a:t>System Instances &amp; MT Performance </a:t>
          </a:r>
          <a:r>
            <a:rPr lang="en-US" sz="2000" b="0" u="none" dirty="0">
              <a:solidFill>
                <a:schemeClr val="tx1"/>
              </a:solidFill>
            </a:rPr>
            <a:t>– Q1 SLOs were not met, yet Q2 achieved targets.  Will MT performance be impacted by TXSET v5.0 changes to MarkeTrak?  Performance is not expected to be impacted as revisions are code related.</a:t>
          </a:r>
          <a:endParaRPr lang="en-US" sz="2000" b="1" u="sng" dirty="0">
            <a:solidFill>
              <a:schemeClr val="tx1"/>
            </a:solidFill>
          </a:endParaRPr>
        </a:p>
      </dgm:t>
    </dgm:pt>
    <dgm:pt modelId="{3B077C5E-99EE-4675-92B8-E14FE678C395}" type="parTrans" cxnId="{FD72CCBE-7643-405B-A5C0-FEDB8E572040}">
      <dgm:prSet/>
      <dgm:spPr/>
    </dgm:pt>
    <dgm:pt modelId="{B0853B0C-13CD-45C6-956C-B5E25938384D}" type="sibTrans" cxnId="{FD72CCBE-7643-405B-A5C0-FEDB8E572040}">
      <dgm:prSet/>
      <dgm:spPr/>
    </dgm:pt>
    <dgm:pt modelId="{C0727D5E-6C12-4BCD-825A-84F5DCF3AFD4}" type="pres">
      <dgm:prSet presAssocID="{DE4B9EAB-636A-44C0-B4F9-D4AE4F66DB43}" presName="linear" presStyleCnt="0">
        <dgm:presLayoutVars>
          <dgm:dir/>
          <dgm:animLvl val="lvl"/>
          <dgm:resizeHandles val="exact"/>
        </dgm:presLayoutVars>
      </dgm:prSet>
      <dgm:spPr/>
    </dgm:pt>
    <dgm:pt modelId="{0C1C26A3-6F3E-4B3C-BD82-3281B4DA087C}" type="pres">
      <dgm:prSet presAssocID="{FA84BF92-43C6-4E94-A77F-6263E68B6783}" presName="parentLin" presStyleCnt="0"/>
      <dgm:spPr/>
    </dgm:pt>
    <dgm:pt modelId="{8D263EF1-990E-4235-B334-4F0671851AEE}" type="pres">
      <dgm:prSet presAssocID="{FA84BF92-43C6-4E94-A77F-6263E68B6783}" presName="parentLeftMargin" presStyleLbl="node1" presStyleIdx="0" presStyleCnt="1"/>
      <dgm:spPr/>
    </dgm:pt>
    <dgm:pt modelId="{4FC84B32-D1CC-469D-BDF0-F53E02EEAA9C}" type="pres">
      <dgm:prSet presAssocID="{FA84BF92-43C6-4E94-A77F-6263E68B6783}" presName="parentText" presStyleLbl="node1" presStyleIdx="0" presStyleCnt="1" custScaleX="157466" custScaleY="443179" custLinFactY="-15566" custLinFactNeighborX="-100000" custLinFactNeighborY="-100000">
        <dgm:presLayoutVars>
          <dgm:chMax val="0"/>
          <dgm:bulletEnabled val="1"/>
        </dgm:presLayoutVars>
      </dgm:prSet>
      <dgm:spPr>
        <a:prstGeom prst="rect">
          <a:avLst/>
        </a:prstGeom>
      </dgm:spPr>
    </dgm:pt>
    <dgm:pt modelId="{C9C22D64-4439-4069-B33D-D3976B592CC4}" type="pres">
      <dgm:prSet presAssocID="{FA84BF92-43C6-4E94-A77F-6263E68B6783}" presName="negativeSpace" presStyleCnt="0"/>
      <dgm:spPr/>
    </dgm:pt>
    <dgm:pt modelId="{12E172B9-01B0-436D-9684-1CCC8FA3FE5C}" type="pres">
      <dgm:prSet presAssocID="{FA84BF92-43C6-4E94-A77F-6263E68B6783}" presName="childText" presStyleLbl="conFgAcc1" presStyleIdx="0" presStyleCnt="1" custScaleY="138767" custLinFactY="-8060" custLinFactNeighborX="-736" custLinFactNeighborY="-100000">
        <dgm:presLayoutVars>
          <dgm:bulletEnabled val="1"/>
        </dgm:presLayoutVars>
      </dgm:prSet>
      <dgm:spPr/>
    </dgm:pt>
  </dgm:ptLst>
  <dgm:cxnLst>
    <dgm:cxn modelId="{06F0BE12-F991-49E5-BB58-50EC465A56C0}" type="presOf" srcId="{97ADB67D-A496-4D70-9A09-7CAE1F4DF62D}" destId="{12E172B9-01B0-436D-9684-1CCC8FA3FE5C}" srcOrd="0" destOrd="5" presId="urn:microsoft.com/office/officeart/2005/8/layout/list1"/>
    <dgm:cxn modelId="{39DDC214-6FC1-454E-88EC-0DDBEDCA2EF5}" type="presOf" srcId="{0CECDB57-B9D3-44E6-A2D1-2B3212E4F9DC}" destId="{12E172B9-01B0-436D-9684-1CCC8FA3FE5C}" srcOrd="0" destOrd="10" presId="urn:microsoft.com/office/officeart/2005/8/layout/list1"/>
    <dgm:cxn modelId="{88C32A1D-DD90-44C2-A691-1200AF962A42}" srcId="{FA84BF92-43C6-4E94-A77F-6263E68B6783}" destId="{E15C1410-7F0E-4185-926C-39F817A0C3D4}" srcOrd="3" destOrd="0" parTransId="{FA584E19-5F98-4075-AE8C-CDAAA03AEE0D}" sibTransId="{C6D9BD8B-69F1-435E-A049-CA6C9C403599}"/>
    <dgm:cxn modelId="{AA2C3B27-DBC3-433A-98FE-538B2504EF6D}" srcId="{FA84BF92-43C6-4E94-A77F-6263E68B6783}" destId="{9C3A2005-A209-4C68-B3C7-AA869E8BB276}" srcOrd="4" destOrd="0" parTransId="{08CD82FF-A315-41BD-9942-8E34D07EC0B7}" sibTransId="{17F0B1FE-EC4E-4D98-A43F-FD814F245AFB}"/>
    <dgm:cxn modelId="{17C19D28-564E-412F-B7FC-4E5712803C7A}" srcId="{FA84BF92-43C6-4E94-A77F-6263E68B6783}" destId="{C8BAF929-6746-4A55-8092-1987E15E9A3A}" srcOrd="1" destOrd="0" parTransId="{5F0A8099-473A-4184-9CDB-A496574EC109}" sibTransId="{7D058FAA-9DAB-4484-B830-5E697D43271D}"/>
    <dgm:cxn modelId="{4BCE8D29-5696-4CF8-BE2A-87435836A477}" type="presOf" srcId="{FA84BF92-43C6-4E94-A77F-6263E68B6783}" destId="{4FC84B32-D1CC-469D-BDF0-F53E02EEAA9C}" srcOrd="1" destOrd="0" presId="urn:microsoft.com/office/officeart/2005/8/layout/list1"/>
    <dgm:cxn modelId="{B23A0731-79E2-4270-AAB6-7A1EE80C9C3D}" type="presOf" srcId="{F18887B4-A9C2-4B49-ABE8-49DF326452E7}" destId="{12E172B9-01B0-436D-9684-1CCC8FA3FE5C}" srcOrd="0" destOrd="16" presId="urn:microsoft.com/office/officeart/2005/8/layout/list1"/>
    <dgm:cxn modelId="{CBBB8E3D-CD50-45B3-B7B2-B60891BD50D5}" srcId="{EF487C93-5E55-4DAF-B79D-ADDE8830BA0C}" destId="{94C110E6-5461-46AA-8C04-078B6F0C89A9}" srcOrd="0" destOrd="0" parTransId="{3E6FFF7A-4A4C-4958-A767-A3C2E982D3AC}" sibTransId="{604F6657-325A-45C6-81B8-AFB3C91F5317}"/>
    <dgm:cxn modelId="{E505B03E-3128-4A60-A348-2AB28ADC737B}" srcId="{FA84BF92-43C6-4E94-A77F-6263E68B6783}" destId="{74E390F1-7AF1-432A-99A0-B8F1B85D20B3}" srcOrd="11" destOrd="0" parTransId="{97BDA069-1255-4E85-B88A-6FCCDC7B7136}" sibTransId="{A4CF7CFA-5064-4465-83D7-9FEE5A29D561}"/>
    <dgm:cxn modelId="{4176E43E-FDED-4F11-8E1C-D5C82883D1F3}" type="presOf" srcId="{94550AC5-755B-4FE2-BC99-418571DCBADA}" destId="{12E172B9-01B0-436D-9684-1CCC8FA3FE5C}" srcOrd="0" destOrd="6" presId="urn:microsoft.com/office/officeart/2005/8/layout/list1"/>
    <dgm:cxn modelId="{CA156B5C-791E-4725-B16C-FA59E4F55EC1}" srcId="{FA84BF92-43C6-4E94-A77F-6263E68B6783}" destId="{1AFB66F0-95C8-4468-A011-E51331EFA4DE}" srcOrd="0" destOrd="0" parTransId="{5720E8E2-797C-4CA0-965A-416890F930B6}" sibTransId="{42BD5AEB-732F-4B4B-BBAB-01F19B5F7C87}"/>
    <dgm:cxn modelId="{2EA4FD5C-BCE7-4278-98D1-B794D0698A3D}" type="presOf" srcId="{9C3A2005-A209-4C68-B3C7-AA869E8BB276}" destId="{12E172B9-01B0-436D-9684-1CCC8FA3FE5C}" srcOrd="0" destOrd="4" presId="urn:microsoft.com/office/officeart/2005/8/layout/list1"/>
    <dgm:cxn modelId="{C7805960-ECC9-43E0-AAD8-F67026F4BC55}" type="presOf" srcId="{DE4B9EAB-636A-44C0-B4F9-D4AE4F66DB43}" destId="{C0727D5E-6C12-4BCD-825A-84F5DCF3AFD4}" srcOrd="0" destOrd="0" presId="urn:microsoft.com/office/officeart/2005/8/layout/list1"/>
    <dgm:cxn modelId="{33320C62-C43B-47FC-96AE-640F80DE87D7}" type="presOf" srcId="{FA84BF92-43C6-4E94-A77F-6263E68B6783}" destId="{8D263EF1-990E-4235-B334-4F0671851AEE}" srcOrd="0" destOrd="0" presId="urn:microsoft.com/office/officeart/2005/8/layout/list1"/>
    <dgm:cxn modelId="{8D807B46-5BDE-486E-BB4B-6737743BFE0B}" type="presOf" srcId="{EF487C93-5E55-4DAF-B79D-ADDE8830BA0C}" destId="{12E172B9-01B0-436D-9684-1CCC8FA3FE5C}" srcOrd="0" destOrd="13" presId="urn:microsoft.com/office/officeart/2005/8/layout/list1"/>
    <dgm:cxn modelId="{A1F9B648-F63C-432A-A4F3-E26A8CBE4719}" type="presOf" srcId="{FCEFAC0C-5069-4448-A59D-67F3FF38F006}" destId="{12E172B9-01B0-436D-9684-1CCC8FA3FE5C}" srcOrd="0" destOrd="12" presId="urn:microsoft.com/office/officeart/2005/8/layout/list1"/>
    <dgm:cxn modelId="{F4314A4D-0735-44B5-9582-32F4296D3752}" srcId="{FA84BF92-43C6-4E94-A77F-6263E68B6783}" destId="{1616B780-130C-4489-8015-5B7727E71914}" srcOrd="2" destOrd="0" parTransId="{8CD62D38-3DF6-4F3A-92D1-742D49A5F97A}" sibTransId="{B23F14C2-1F74-4D6C-A372-2B787DD37545}"/>
    <dgm:cxn modelId="{4D6A1677-FACA-4FC2-9BAD-D795E46A726B}" srcId="{FA84BF92-43C6-4E94-A77F-6263E68B6783}" destId="{0CECDB57-B9D3-44E6-A2D1-2B3212E4F9DC}" srcOrd="9" destOrd="0" parTransId="{192466B8-3FF2-4C5B-A04F-2D616EACCEE2}" sibTransId="{4171523B-F827-47D5-B708-BFF4D519D913}"/>
    <dgm:cxn modelId="{37B62457-56F2-4E5F-9626-E38527A8F72E}" type="presOf" srcId="{1616B780-130C-4489-8015-5B7727E71914}" destId="{12E172B9-01B0-436D-9684-1CCC8FA3FE5C}" srcOrd="0" destOrd="2" presId="urn:microsoft.com/office/officeart/2005/8/layout/list1"/>
    <dgm:cxn modelId="{DD48DB58-3F86-4D61-8F9C-D900565CCF29}" type="presOf" srcId="{F9A36B2E-3D32-427C-B6D2-3234E6BF0C93}" destId="{12E172B9-01B0-436D-9684-1CCC8FA3FE5C}" srcOrd="0" destOrd="8" presId="urn:microsoft.com/office/officeart/2005/8/layout/list1"/>
    <dgm:cxn modelId="{0C8D335A-1E31-4D71-A435-F30023CACF77}" type="presOf" srcId="{263CFF6C-8696-4F6A-9EB7-628D97548AAD}" destId="{12E172B9-01B0-436D-9684-1CCC8FA3FE5C}" srcOrd="0" destOrd="9" presId="urn:microsoft.com/office/officeart/2005/8/layout/list1"/>
    <dgm:cxn modelId="{E3D56A7A-83E3-4EFF-9C59-322EF44762C9}" type="presOf" srcId="{226B0FD5-C8F1-4A31-92EE-7133608D07F3}" destId="{12E172B9-01B0-436D-9684-1CCC8FA3FE5C}" srcOrd="0" destOrd="7" presId="urn:microsoft.com/office/officeart/2005/8/layout/list1"/>
    <dgm:cxn modelId="{B568F27B-0E85-4EAC-B2DE-81C9E77FC4FB}" srcId="{DE4B9EAB-636A-44C0-B4F9-D4AE4F66DB43}" destId="{FA84BF92-43C6-4E94-A77F-6263E68B6783}" srcOrd="0" destOrd="0" parTransId="{AC2F3C19-8AC1-497A-9C58-F4EC2BFCFF7F}" sibTransId="{9D7AE265-07BF-4007-A381-FB05BD763012}"/>
    <dgm:cxn modelId="{DE6C3C7C-C748-4773-9500-A1E7372A1DA2}" srcId="{FA84BF92-43C6-4E94-A77F-6263E68B6783}" destId="{D45AA15C-ACDC-4858-A60B-A8623616E445}" srcOrd="13" destOrd="0" parTransId="{480C3FD9-8EB1-4EE2-B4F9-2C138C6BD6D0}" sibTransId="{9E5FF257-C3DA-4EA6-B516-DEDC36EB687B}"/>
    <dgm:cxn modelId="{CCAE0588-6A04-4E4F-87A6-969C4A8AC45C}" type="presOf" srcId="{E15C1410-7F0E-4185-926C-39F817A0C3D4}" destId="{12E172B9-01B0-436D-9684-1CCC8FA3FE5C}" srcOrd="0" destOrd="3" presId="urn:microsoft.com/office/officeart/2005/8/layout/list1"/>
    <dgm:cxn modelId="{53FE3A94-2A7C-4489-88CD-2B784B95DDA8}" type="presOf" srcId="{74E390F1-7AF1-432A-99A0-B8F1B85D20B3}" destId="{12E172B9-01B0-436D-9684-1CCC8FA3FE5C}" srcOrd="0" destOrd="15" presId="urn:microsoft.com/office/officeart/2005/8/layout/list1"/>
    <dgm:cxn modelId="{1B216798-B512-402E-9FF6-18FE7E53DA3D}" srcId="{FA84BF92-43C6-4E94-A77F-6263E68B6783}" destId="{F18887B4-A9C2-4B49-ABE8-49DF326452E7}" srcOrd="12" destOrd="0" parTransId="{CE36CAE3-5A27-4090-ABCC-90C2B2DA4F88}" sibTransId="{08076DF6-76C1-494E-95E8-6622E5A06ECB}"/>
    <dgm:cxn modelId="{C8574798-3ECD-4B9E-85DD-58961791511C}" srcId="{FA84BF92-43C6-4E94-A77F-6263E68B6783}" destId="{EF487C93-5E55-4DAF-B79D-ADDE8830BA0C}" srcOrd="10" destOrd="0" parTransId="{2C58708F-C7CE-45B7-9B32-0810D9FFD79A}" sibTransId="{E4E6C7DA-0DCE-4085-9AAA-A8B306BC756D}"/>
    <dgm:cxn modelId="{E10B46AC-F791-4473-90F0-88FB3E5093F9}" srcId="{FA84BF92-43C6-4E94-A77F-6263E68B6783}" destId="{226B0FD5-C8F1-4A31-92EE-7133608D07F3}" srcOrd="7" destOrd="0" parTransId="{6BAB4B72-5E31-437F-BA9F-1C8BAD622EBB}" sibTransId="{9B6AC911-7C23-4037-8F88-6A4709B859E4}"/>
    <dgm:cxn modelId="{2E5AFDAE-E8EE-4CF7-AAFE-853A1D0707CF}" srcId="{226B0FD5-C8F1-4A31-92EE-7133608D07F3}" destId="{F9A36B2E-3D32-427C-B6D2-3234E6BF0C93}" srcOrd="0" destOrd="0" parTransId="{3FE0C6DD-321E-49CC-B900-89077B80B3FE}" sibTransId="{0FB94073-DD7B-4A99-B186-A08DE8A2AAA4}"/>
    <dgm:cxn modelId="{950E0FB1-AE7A-4B5B-90C3-644F310F6CA0}" type="presOf" srcId="{D45AA15C-ACDC-4858-A60B-A8623616E445}" destId="{12E172B9-01B0-436D-9684-1CCC8FA3FE5C}" srcOrd="0" destOrd="17" presId="urn:microsoft.com/office/officeart/2005/8/layout/list1"/>
    <dgm:cxn modelId="{FD72CCBE-7643-405B-A5C0-FEDB8E572040}" srcId="{FA84BF92-43C6-4E94-A77F-6263E68B6783}" destId="{97ADB67D-A496-4D70-9A09-7CAE1F4DF62D}" srcOrd="5" destOrd="0" parTransId="{3B077C5E-99EE-4675-92B8-E14FE678C395}" sibTransId="{B0853B0C-13CD-45C6-956C-B5E25938384D}"/>
    <dgm:cxn modelId="{A31892C0-AF46-441B-99A6-9B942F13566D}" srcId="{0CECDB57-B9D3-44E6-A2D1-2B3212E4F9DC}" destId="{FCEFAC0C-5069-4448-A59D-67F3FF38F006}" srcOrd="1" destOrd="0" parTransId="{312F7C53-0530-4E08-B016-CCE6D131AE27}" sibTransId="{B77A0499-3CAC-4B79-B1A8-9F2666AC4508}"/>
    <dgm:cxn modelId="{76E977C1-19D9-4697-8CEF-220CB318FFEA}" type="presOf" srcId="{1AFB66F0-95C8-4468-A011-E51331EFA4DE}" destId="{12E172B9-01B0-436D-9684-1CCC8FA3FE5C}" srcOrd="0" destOrd="0" presId="urn:microsoft.com/office/officeart/2005/8/layout/list1"/>
    <dgm:cxn modelId="{331665CB-018B-4FA1-8206-E89A18A785B5}" srcId="{0CECDB57-B9D3-44E6-A2D1-2B3212E4F9DC}" destId="{5AF85BF6-DD91-42CE-84E2-B98D52B18B5B}" srcOrd="0" destOrd="0" parTransId="{8024007F-6F3B-47DA-AD18-359D35A22394}" sibTransId="{5B2ABAF9-1FC4-4A0B-B20A-0758D3A12001}"/>
    <dgm:cxn modelId="{A29359D6-D4DC-4749-9D2D-64F72F786730}" srcId="{FA84BF92-43C6-4E94-A77F-6263E68B6783}" destId="{263CFF6C-8696-4F6A-9EB7-628D97548AAD}" srcOrd="8" destOrd="0" parTransId="{A043C1D6-F430-46C4-B296-68806E48B67A}" sibTransId="{CDABCD78-7AF2-430B-BCD5-72F16543D760}"/>
    <dgm:cxn modelId="{BF43E7D7-4876-4F08-A970-02BE68EB30D0}" srcId="{FA84BF92-43C6-4E94-A77F-6263E68B6783}" destId="{94550AC5-755B-4FE2-BC99-418571DCBADA}" srcOrd="6" destOrd="0" parTransId="{AFF17592-D8D3-48B6-9DA0-9DBBD36BDB49}" sibTransId="{5F933F13-77D4-474D-BF80-CCFE77C06778}"/>
    <dgm:cxn modelId="{05A690E2-0105-4346-9445-82CDC7965746}" type="presOf" srcId="{94C110E6-5461-46AA-8C04-078B6F0C89A9}" destId="{12E172B9-01B0-436D-9684-1CCC8FA3FE5C}" srcOrd="0" destOrd="14" presId="urn:microsoft.com/office/officeart/2005/8/layout/list1"/>
    <dgm:cxn modelId="{CCB438E3-E93C-400B-B9F0-3A7CBCC7AB66}" type="presOf" srcId="{C8BAF929-6746-4A55-8092-1987E15E9A3A}" destId="{12E172B9-01B0-436D-9684-1CCC8FA3FE5C}" srcOrd="0" destOrd="1" presId="urn:microsoft.com/office/officeart/2005/8/layout/list1"/>
    <dgm:cxn modelId="{92D55DF4-1424-4F0A-928F-ECB1868D5190}" type="presOf" srcId="{5AF85BF6-DD91-42CE-84E2-B98D52B18B5B}" destId="{12E172B9-01B0-436D-9684-1CCC8FA3FE5C}" srcOrd="0" destOrd="11" presId="urn:microsoft.com/office/officeart/2005/8/layout/list1"/>
    <dgm:cxn modelId="{D54E0A0A-A053-4980-A578-2021456ACE82}" type="presParOf" srcId="{C0727D5E-6C12-4BCD-825A-84F5DCF3AFD4}" destId="{0C1C26A3-6F3E-4B3C-BD82-3281B4DA087C}" srcOrd="0" destOrd="0" presId="urn:microsoft.com/office/officeart/2005/8/layout/list1"/>
    <dgm:cxn modelId="{5E2FA87F-495A-47E1-87D1-96EA0DC43CD9}" type="presParOf" srcId="{0C1C26A3-6F3E-4B3C-BD82-3281B4DA087C}" destId="{8D263EF1-990E-4235-B334-4F0671851AEE}" srcOrd="0" destOrd="0" presId="urn:microsoft.com/office/officeart/2005/8/layout/list1"/>
    <dgm:cxn modelId="{65B732AF-1491-48A0-BDBB-4321A532662C}" type="presParOf" srcId="{0C1C26A3-6F3E-4B3C-BD82-3281B4DA087C}" destId="{4FC84B32-D1CC-469D-BDF0-F53E02EEAA9C}" srcOrd="1" destOrd="0" presId="urn:microsoft.com/office/officeart/2005/8/layout/list1"/>
    <dgm:cxn modelId="{6927FE29-DEFD-40AB-9EFB-AA0CDACE3743}" type="presParOf" srcId="{C0727D5E-6C12-4BCD-825A-84F5DCF3AFD4}" destId="{C9C22D64-4439-4069-B33D-D3976B592CC4}" srcOrd="1" destOrd="0" presId="urn:microsoft.com/office/officeart/2005/8/layout/list1"/>
    <dgm:cxn modelId="{3C435E92-E3A0-4C87-94C1-BECEEBBD5266}" type="presParOf" srcId="{C0727D5E-6C12-4BCD-825A-84F5DCF3AFD4}" destId="{12E172B9-01B0-436D-9684-1CCC8FA3FE5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ctr"/>
          <a:r>
            <a:rPr lang="en-US" sz="2600" dirty="0">
              <a:latin typeface="Arial Rounded MT Bold" panose="020F0704030504030204" pitchFamily="34" charset="0"/>
            </a:rPr>
            <a:t>SCR 817 </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D45AA15C-ACDC-4858-A60B-A8623616E445}">
      <dgm:prSet phldrT="[Text]" custT="1"/>
      <dgm:spPr>
        <a:solidFill>
          <a:schemeClr val="bg1">
            <a:alpha val="90000"/>
          </a:schemeClr>
        </a:solidFill>
      </dgm:spPr>
      <dgm:t>
        <a:bodyPr anchor="ctr" anchorCtr="0"/>
        <a:lstStyle/>
        <a:p>
          <a:pPr algn="l">
            <a:lnSpc>
              <a:spcPct val="90000"/>
            </a:lnSpc>
            <a:buNone/>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480C3FD9-8EB1-4EE2-B4F9-2C138C6BD6D0}" type="parTrans" cxnId="{DE6C3C7C-C748-4773-9500-A1E7372A1DA2}">
      <dgm:prSet/>
      <dgm:spPr/>
      <dgm:t>
        <a:bodyPr/>
        <a:lstStyle/>
        <a:p>
          <a:endParaRPr lang="en-US"/>
        </a:p>
      </dgm:t>
    </dgm:pt>
    <dgm:pt modelId="{9E5FF257-C3DA-4EA6-B516-DEDC36EB687B}" type="sibTrans" cxnId="{DE6C3C7C-C748-4773-9500-A1E7372A1DA2}">
      <dgm:prSet/>
      <dgm:spPr/>
      <dgm:t>
        <a:bodyPr/>
        <a:lstStyle/>
        <a:p>
          <a:endParaRPr lang="en-US"/>
        </a:p>
      </dgm:t>
    </dgm:pt>
    <dgm:pt modelId="{F18887B4-A9C2-4B49-ABE8-49DF326452E7}">
      <dgm:prSet phldrT="[Text]" custT="1"/>
      <dgm:spPr>
        <a:solidFill>
          <a:schemeClr val="bg1">
            <a:alpha val="90000"/>
          </a:schemeClr>
        </a:solidFill>
      </dgm:spPr>
      <dgm:t>
        <a:bodyPr anchor="ctr" anchorCtr="0"/>
        <a:lstStyle/>
        <a:p>
          <a:pPr algn="l">
            <a:lnSpc>
              <a:spcPct val="90000"/>
            </a:lnSpc>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CE36CAE3-5A27-4090-ABCC-90C2B2DA4F88}" type="parTrans" cxnId="{1B216798-B512-402E-9FF6-18FE7E53DA3D}">
      <dgm:prSet/>
      <dgm:spPr/>
      <dgm:t>
        <a:bodyPr/>
        <a:lstStyle/>
        <a:p>
          <a:endParaRPr lang="en-US"/>
        </a:p>
      </dgm:t>
    </dgm:pt>
    <dgm:pt modelId="{08076DF6-76C1-494E-95E8-6622E5A06ECB}" type="sibTrans" cxnId="{1B216798-B512-402E-9FF6-18FE7E53DA3D}">
      <dgm:prSet/>
      <dgm:spPr/>
      <dgm:t>
        <a:bodyPr/>
        <a:lstStyle/>
        <a:p>
          <a:endParaRPr lang="en-US"/>
        </a:p>
      </dgm:t>
    </dgm:pt>
    <dgm:pt modelId="{74E390F1-7AF1-432A-99A0-B8F1B85D20B3}">
      <dgm:prSet phldrT="[Text]" custT="1"/>
      <dgm:spPr>
        <a:solidFill>
          <a:schemeClr val="bg1">
            <a:alpha val="90000"/>
          </a:schemeClr>
        </a:solidFill>
      </dgm:spPr>
      <dgm:t>
        <a:bodyPr anchor="ctr" anchorCtr="0"/>
        <a:lstStyle/>
        <a:p>
          <a:pPr algn="l">
            <a:lnSpc>
              <a:spcPct val="90000"/>
            </a:lnSpc>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97BDA069-1255-4E85-B88A-6FCCDC7B7136}" type="parTrans" cxnId="{E505B03E-3128-4A60-A348-2AB28ADC737B}">
      <dgm:prSet/>
      <dgm:spPr/>
      <dgm:t>
        <a:bodyPr/>
        <a:lstStyle/>
        <a:p>
          <a:endParaRPr lang="en-US"/>
        </a:p>
      </dgm:t>
    </dgm:pt>
    <dgm:pt modelId="{A4CF7CFA-5064-4465-83D7-9FEE5A29D561}" type="sibTrans" cxnId="{E505B03E-3128-4A60-A348-2AB28ADC737B}">
      <dgm:prSet/>
      <dgm:spPr/>
      <dgm:t>
        <a:bodyPr/>
        <a:lstStyle/>
        <a:p>
          <a:endParaRPr lang="en-US"/>
        </a:p>
      </dgm:t>
    </dgm:pt>
    <dgm:pt modelId="{1AFB66F0-95C8-4468-A011-E51331EFA4DE}">
      <dgm:prSet phldrT="[Text]" custT="1"/>
      <dgm:spPr/>
      <dgm:t>
        <a:bodyPr/>
        <a:lstStyle/>
        <a:p>
          <a:pPr algn="l">
            <a:lnSpc>
              <a:spcPct val="90000"/>
            </a:lnSpc>
          </a:pPr>
          <a:endParaRPr lang="en-US" sz="2400" dirty="0">
            <a:latin typeface="Arial Rounded MT Bold" panose="020F0704030504030204" pitchFamily="34" charset="0"/>
          </a:endParaRPr>
        </a:p>
      </dgm:t>
    </dgm:pt>
    <dgm:pt modelId="{5720E8E2-797C-4CA0-965A-416890F930B6}" type="parTrans" cxnId="{CA156B5C-791E-4725-B16C-FA59E4F55EC1}">
      <dgm:prSet/>
      <dgm:spPr/>
      <dgm:t>
        <a:bodyPr/>
        <a:lstStyle/>
        <a:p>
          <a:endParaRPr lang="en-US"/>
        </a:p>
      </dgm:t>
    </dgm:pt>
    <dgm:pt modelId="{42BD5AEB-732F-4B4B-BBAB-01F19B5F7C87}" type="sibTrans" cxnId="{CA156B5C-791E-4725-B16C-FA59E4F55EC1}">
      <dgm:prSet/>
      <dgm:spPr/>
      <dgm:t>
        <a:bodyPr/>
        <a:lstStyle/>
        <a:p>
          <a:endParaRPr lang="en-US"/>
        </a:p>
      </dgm:t>
    </dgm:pt>
    <dgm:pt modelId="{94C110E6-5461-46AA-8C04-078B6F0C89A9}">
      <dgm:prSet phldrT="[Text]" custT="1"/>
      <dgm:spPr>
        <a:solidFill>
          <a:schemeClr val="bg1">
            <a:alpha val="90000"/>
          </a:schemeClr>
        </a:solidFill>
      </dgm:spPr>
      <dgm:t>
        <a:bodyPr anchor="ctr" anchorCtr="0"/>
        <a:lstStyle/>
        <a:p>
          <a:pPr algn="l">
            <a:lnSpc>
              <a:spcPct val="90000"/>
            </a:lnSpc>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3E6FFF7A-4A4C-4958-A767-A3C2E982D3AC}" type="parTrans" cxnId="{CBBB8E3D-CD50-45B3-B7B2-B60891BD50D5}">
      <dgm:prSet/>
      <dgm:spPr/>
      <dgm:t>
        <a:bodyPr/>
        <a:lstStyle/>
        <a:p>
          <a:endParaRPr lang="en-US"/>
        </a:p>
      </dgm:t>
    </dgm:pt>
    <dgm:pt modelId="{604F6657-325A-45C6-81B8-AFB3C91F5317}" type="sibTrans" cxnId="{CBBB8E3D-CD50-45B3-B7B2-B60891BD50D5}">
      <dgm:prSet/>
      <dgm:spPr/>
      <dgm:t>
        <a:bodyPr/>
        <a:lstStyle/>
        <a:p>
          <a:endParaRPr lang="en-US"/>
        </a:p>
      </dgm:t>
    </dgm:pt>
    <dgm:pt modelId="{EF487C93-5E55-4DAF-B79D-ADDE8830BA0C}">
      <dgm:prSet phldrT="[Text]" custT="1"/>
      <dgm:spPr>
        <a:solidFill>
          <a:schemeClr val="bg1">
            <a:alpha val="90000"/>
          </a:schemeClr>
        </a:solidFill>
      </dgm:spPr>
      <dgm:t>
        <a:bodyPr anchor="ctr" anchorCtr="0"/>
        <a:lstStyle/>
        <a:p>
          <a:pPr algn="l">
            <a:lnSpc>
              <a:spcPct val="90000"/>
            </a:lnSpc>
            <a:buFont typeface="Arial" panose="020B0604020202020204" pitchFamily="34" charset="0"/>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2C58708F-C7CE-45B7-9B32-0810D9FFD79A}" type="parTrans" cxnId="{C8574798-3ECD-4B9E-85DD-58961791511C}">
      <dgm:prSet/>
      <dgm:spPr/>
      <dgm:t>
        <a:bodyPr/>
        <a:lstStyle/>
        <a:p>
          <a:endParaRPr lang="en-US"/>
        </a:p>
      </dgm:t>
    </dgm:pt>
    <dgm:pt modelId="{E4E6C7DA-0DCE-4085-9AAA-A8B306BC756D}" type="sibTrans" cxnId="{C8574798-3ECD-4B9E-85DD-58961791511C}">
      <dgm:prSet/>
      <dgm:spPr/>
      <dgm:t>
        <a:bodyPr/>
        <a:lstStyle/>
        <a:p>
          <a:endParaRPr lang="en-US"/>
        </a:p>
      </dgm:t>
    </dgm:pt>
    <dgm:pt modelId="{C8BAF929-6746-4A55-8092-1987E15E9A3A}">
      <dgm:prSet phldrT="[Text]" custT="1"/>
      <dgm:spPr>
        <a:solidFill>
          <a:schemeClr val="bg1">
            <a:alpha val="90000"/>
          </a:schemeClr>
        </a:solidFill>
      </dgm:spPr>
      <dgm:t>
        <a:bodyPr anchor="ctr" anchorCtr="0"/>
        <a:lstStyle/>
        <a:p>
          <a:pPr algn="l">
            <a:lnSpc>
              <a:spcPct val="90000"/>
            </a:lnSpc>
            <a:buFont typeface="Wingdings" panose="05000000000000000000" pitchFamily="2" charset="2"/>
            <a:buNone/>
          </a:pPr>
          <a:endParaRPr lang="en-US" sz="800" b="0" dirty="0"/>
        </a:p>
      </dgm:t>
    </dgm:pt>
    <dgm:pt modelId="{5F0A8099-473A-4184-9CDB-A496574EC109}" type="parTrans" cxnId="{17C19D28-564E-412F-B7FC-4E5712803C7A}">
      <dgm:prSet/>
      <dgm:spPr/>
      <dgm:t>
        <a:bodyPr/>
        <a:lstStyle/>
        <a:p>
          <a:endParaRPr lang="en-US"/>
        </a:p>
      </dgm:t>
    </dgm:pt>
    <dgm:pt modelId="{7D058FAA-9DAB-4484-B830-5E697D43271D}" type="sibTrans" cxnId="{17C19D28-564E-412F-B7FC-4E5712803C7A}">
      <dgm:prSet/>
      <dgm:spPr/>
      <dgm:t>
        <a:bodyPr/>
        <a:lstStyle/>
        <a:p>
          <a:endParaRPr lang="en-US"/>
        </a:p>
      </dgm:t>
    </dgm:pt>
    <dgm:pt modelId="{FCEFAC0C-5069-4448-A59D-67F3FF38F006}">
      <dgm:prSet phldrT="[Text]" custT="1"/>
      <dgm:spPr>
        <a:solidFill>
          <a:schemeClr val="bg1">
            <a:alpha val="90000"/>
          </a:schemeClr>
        </a:solidFill>
      </dgm:spPr>
      <dgm:t>
        <a:bodyPr anchor="ctr" anchorCtr="0"/>
        <a:lstStyle/>
        <a:p>
          <a:pPr algn="l">
            <a:lnSpc>
              <a:spcPct val="90000"/>
            </a:lnSpc>
          </a:pPr>
          <a:endParaRPr lang="en-US" sz="500" b="1" dirty="0">
            <a:solidFill>
              <a:srgbClr val="FF0000"/>
            </a:solidFill>
          </a:endParaRPr>
        </a:p>
      </dgm:t>
    </dgm:pt>
    <dgm:pt modelId="{312F7C53-0530-4E08-B016-CCE6D131AE27}" type="parTrans" cxnId="{A31892C0-AF46-441B-99A6-9B942F13566D}">
      <dgm:prSet/>
      <dgm:spPr/>
      <dgm:t>
        <a:bodyPr/>
        <a:lstStyle/>
        <a:p>
          <a:endParaRPr lang="en-US"/>
        </a:p>
      </dgm:t>
    </dgm:pt>
    <dgm:pt modelId="{B77A0499-3CAC-4B79-B1A8-9F2666AC4508}" type="sibTrans" cxnId="{A31892C0-AF46-441B-99A6-9B942F13566D}">
      <dgm:prSet/>
      <dgm:spPr/>
      <dgm:t>
        <a:bodyPr/>
        <a:lstStyle/>
        <a:p>
          <a:endParaRPr lang="en-US"/>
        </a:p>
      </dgm:t>
    </dgm:pt>
    <dgm:pt modelId="{0CECDB57-B9D3-44E6-A2D1-2B3212E4F9DC}">
      <dgm:prSet phldrT="[Text]" custT="1"/>
      <dgm:spPr>
        <a:solidFill>
          <a:schemeClr val="bg1">
            <a:alpha val="90000"/>
          </a:schemeClr>
        </a:solidFill>
      </dgm:spPr>
      <dgm:t>
        <a:bodyPr anchor="ctr" anchorCtr="0"/>
        <a:lstStyle/>
        <a:p>
          <a:pPr algn="l">
            <a:lnSpc>
              <a:spcPct val="90000"/>
            </a:lnSpc>
          </a:pPr>
          <a:endParaRPr lang="en-US" sz="500" b="1" dirty="0">
            <a:solidFill>
              <a:srgbClr val="FF0000"/>
            </a:solidFill>
          </a:endParaRPr>
        </a:p>
      </dgm:t>
    </dgm:pt>
    <dgm:pt modelId="{192466B8-3FF2-4C5B-A04F-2D616EACCEE2}" type="parTrans" cxnId="{4D6A1677-FACA-4FC2-9BAD-D795E46A726B}">
      <dgm:prSet/>
      <dgm:spPr/>
      <dgm:t>
        <a:bodyPr/>
        <a:lstStyle/>
        <a:p>
          <a:endParaRPr lang="en-US"/>
        </a:p>
      </dgm:t>
    </dgm:pt>
    <dgm:pt modelId="{4171523B-F827-47D5-B708-BFF4D519D913}" type="sibTrans" cxnId="{4D6A1677-FACA-4FC2-9BAD-D795E46A726B}">
      <dgm:prSet/>
      <dgm:spPr/>
      <dgm:t>
        <a:bodyPr/>
        <a:lstStyle/>
        <a:p>
          <a:endParaRPr lang="en-US"/>
        </a:p>
      </dgm:t>
    </dgm:pt>
    <dgm:pt modelId="{5AF85BF6-DD91-42CE-84E2-B98D52B18B5B}">
      <dgm:prSet phldrT="[Text]" custT="1"/>
      <dgm:spPr>
        <a:solidFill>
          <a:schemeClr val="bg1">
            <a:alpha val="90000"/>
          </a:schemeClr>
        </a:solidFill>
      </dgm:spPr>
      <dgm:t>
        <a:bodyPr anchor="ctr" anchorCtr="0"/>
        <a:lstStyle/>
        <a:p>
          <a:pPr algn="l">
            <a:lnSpc>
              <a:spcPct val="90000"/>
            </a:lnSpc>
          </a:pPr>
          <a:endParaRPr lang="en-US" sz="500" b="1" dirty="0">
            <a:solidFill>
              <a:srgbClr val="FF0000"/>
            </a:solidFill>
          </a:endParaRPr>
        </a:p>
      </dgm:t>
    </dgm:pt>
    <dgm:pt modelId="{8024007F-6F3B-47DA-AD18-359D35A22394}" type="parTrans" cxnId="{331665CB-018B-4FA1-8206-E89A18A785B5}">
      <dgm:prSet/>
      <dgm:spPr/>
      <dgm:t>
        <a:bodyPr/>
        <a:lstStyle/>
        <a:p>
          <a:endParaRPr lang="en-US"/>
        </a:p>
      </dgm:t>
    </dgm:pt>
    <dgm:pt modelId="{5B2ABAF9-1FC4-4A0B-B20A-0758D3A12001}" type="sibTrans" cxnId="{331665CB-018B-4FA1-8206-E89A18A785B5}">
      <dgm:prSet/>
      <dgm:spPr/>
      <dgm:t>
        <a:bodyPr/>
        <a:lstStyle/>
        <a:p>
          <a:endParaRPr lang="en-US"/>
        </a:p>
      </dgm:t>
    </dgm:pt>
    <dgm:pt modelId="{263CFF6C-8696-4F6A-9EB7-628D97548AAD}">
      <dgm:prSet phldrT="[Text]" custT="1"/>
      <dgm:spPr>
        <a:solidFill>
          <a:schemeClr val="bg1">
            <a:alpha val="90000"/>
          </a:schemeClr>
        </a:solidFill>
      </dgm:spPr>
      <dgm:t>
        <a:bodyPr anchor="ctr" anchorCtr="0"/>
        <a:lstStyle/>
        <a:p>
          <a:pPr algn="l">
            <a:lnSpc>
              <a:spcPct val="90000"/>
            </a:lnSpc>
          </a:pPr>
          <a:endParaRPr lang="en-US" sz="2400" b="1" dirty="0">
            <a:solidFill>
              <a:srgbClr val="FF0000"/>
            </a:solidFill>
          </a:endParaRPr>
        </a:p>
      </dgm:t>
    </dgm:pt>
    <dgm:pt modelId="{A043C1D6-F430-46C4-B296-68806E48B67A}" type="parTrans" cxnId="{A29359D6-D4DC-4749-9D2D-64F72F786730}">
      <dgm:prSet/>
      <dgm:spPr/>
      <dgm:t>
        <a:bodyPr/>
        <a:lstStyle/>
        <a:p>
          <a:endParaRPr lang="en-US"/>
        </a:p>
      </dgm:t>
    </dgm:pt>
    <dgm:pt modelId="{CDABCD78-7AF2-430B-BCD5-72F16543D760}" type="sibTrans" cxnId="{A29359D6-D4DC-4749-9D2D-64F72F786730}">
      <dgm:prSet/>
      <dgm:spPr/>
      <dgm:t>
        <a:bodyPr/>
        <a:lstStyle/>
        <a:p>
          <a:endParaRPr lang="en-US"/>
        </a:p>
      </dgm:t>
    </dgm:pt>
    <dgm:pt modelId="{F9A36B2E-3D32-427C-B6D2-3234E6BF0C93}">
      <dgm:prSet phldrT="[Text]" custT="1"/>
      <dgm:spPr>
        <a:solidFill>
          <a:schemeClr val="bg1">
            <a:alpha val="90000"/>
          </a:schemeClr>
        </a:solidFill>
      </dgm:spPr>
      <dgm:t>
        <a:bodyPr anchor="ctr" anchorCtr="0"/>
        <a:lstStyle/>
        <a:p>
          <a:pPr algn="l">
            <a:lnSpc>
              <a:spcPct val="90000"/>
            </a:lnSpc>
          </a:pPr>
          <a:endParaRPr lang="en-US" sz="2000" b="0" dirty="0">
            <a:solidFill>
              <a:schemeClr val="tx1"/>
            </a:solidFill>
          </a:endParaRPr>
        </a:p>
      </dgm:t>
    </dgm:pt>
    <dgm:pt modelId="{3FE0C6DD-321E-49CC-B900-89077B80B3FE}" type="parTrans" cxnId="{2E5AFDAE-E8EE-4CF7-AAFE-853A1D0707CF}">
      <dgm:prSet/>
      <dgm:spPr/>
      <dgm:t>
        <a:bodyPr/>
        <a:lstStyle/>
        <a:p>
          <a:endParaRPr lang="en-US"/>
        </a:p>
      </dgm:t>
    </dgm:pt>
    <dgm:pt modelId="{0FB94073-DD7B-4A99-B186-A08DE8A2AAA4}" type="sibTrans" cxnId="{2E5AFDAE-E8EE-4CF7-AAFE-853A1D0707CF}">
      <dgm:prSet/>
      <dgm:spPr/>
      <dgm:t>
        <a:bodyPr/>
        <a:lstStyle/>
        <a:p>
          <a:endParaRPr lang="en-US"/>
        </a:p>
      </dgm:t>
    </dgm:pt>
    <dgm:pt modelId="{226B0FD5-C8F1-4A31-92EE-7133608D07F3}">
      <dgm:prSet phldrT="[Text]" custT="1"/>
      <dgm:spPr>
        <a:solidFill>
          <a:schemeClr val="bg1">
            <a:alpha val="90000"/>
          </a:schemeClr>
        </a:solidFill>
      </dgm:spPr>
      <dgm:t>
        <a:bodyPr anchor="ctr" anchorCtr="0"/>
        <a:lstStyle/>
        <a:p>
          <a:pPr algn="l">
            <a:lnSpc>
              <a:spcPct val="90000"/>
            </a:lnSpc>
          </a:pPr>
          <a:r>
            <a:rPr lang="en-US" sz="2000" b="0" dirty="0">
              <a:solidFill>
                <a:schemeClr val="tx1"/>
              </a:solidFill>
            </a:rPr>
            <a:t>User’s Guide revisions have been integrated.  TDTMS will continue to accept comments/edits.</a:t>
          </a:r>
        </a:p>
      </dgm:t>
    </dgm:pt>
    <dgm:pt modelId="{6BAB4B72-5E31-437F-BA9F-1C8BAD622EBB}" type="parTrans" cxnId="{E10B46AC-F791-4473-90F0-88FB3E5093F9}">
      <dgm:prSet/>
      <dgm:spPr/>
      <dgm:t>
        <a:bodyPr/>
        <a:lstStyle/>
        <a:p>
          <a:endParaRPr lang="en-US"/>
        </a:p>
      </dgm:t>
    </dgm:pt>
    <dgm:pt modelId="{9B6AC911-7C23-4037-8F88-6A4709B859E4}" type="sibTrans" cxnId="{E10B46AC-F791-4473-90F0-88FB3E5093F9}">
      <dgm:prSet/>
      <dgm:spPr/>
      <dgm:t>
        <a:bodyPr/>
        <a:lstStyle/>
        <a:p>
          <a:endParaRPr lang="en-US"/>
        </a:p>
      </dgm:t>
    </dgm:pt>
    <dgm:pt modelId="{94550AC5-755B-4FE2-BC99-418571DCBADA}">
      <dgm:prSet phldrT="[Text]" custT="1"/>
      <dgm:spPr>
        <a:solidFill>
          <a:schemeClr val="bg1">
            <a:alpha val="90000"/>
          </a:schemeClr>
        </a:solidFill>
      </dgm:spPr>
      <dgm:t>
        <a:bodyPr anchor="ctr" anchorCtr="0"/>
        <a:lstStyle/>
        <a:p>
          <a:pPr algn="just">
            <a:lnSpc>
              <a:spcPct val="90000"/>
            </a:lnSpc>
          </a:pPr>
          <a:endParaRPr lang="en-US" sz="500" b="0" u="sng" dirty="0">
            <a:solidFill>
              <a:schemeClr val="tx1"/>
            </a:solidFill>
          </a:endParaRPr>
        </a:p>
      </dgm:t>
    </dgm:pt>
    <dgm:pt modelId="{AFF17592-D8D3-48B6-9DA0-9DBBD36BDB49}" type="parTrans" cxnId="{BF43E7D7-4876-4F08-A970-02BE68EB30D0}">
      <dgm:prSet/>
      <dgm:spPr/>
      <dgm:t>
        <a:bodyPr/>
        <a:lstStyle/>
        <a:p>
          <a:endParaRPr lang="en-US"/>
        </a:p>
      </dgm:t>
    </dgm:pt>
    <dgm:pt modelId="{5F933F13-77D4-474D-BF80-CCFE77C06778}" type="sibTrans" cxnId="{BF43E7D7-4876-4F08-A970-02BE68EB30D0}">
      <dgm:prSet/>
      <dgm:spPr/>
      <dgm:t>
        <a:bodyPr/>
        <a:lstStyle/>
        <a:p>
          <a:endParaRPr lang="en-US"/>
        </a:p>
      </dgm:t>
    </dgm:pt>
    <dgm:pt modelId="{8519C3DD-A5B2-4CC1-A59D-46B954056B28}">
      <dgm:prSet phldrT="[Text]" custT="1"/>
      <dgm:spPr>
        <a:solidFill>
          <a:schemeClr val="bg1">
            <a:alpha val="90000"/>
          </a:schemeClr>
        </a:solidFill>
      </dgm:spPr>
      <dgm:t>
        <a:bodyPr anchor="ctr" anchorCtr="0"/>
        <a:lstStyle/>
        <a:p>
          <a:pPr algn="l">
            <a:lnSpc>
              <a:spcPct val="90000"/>
            </a:lnSpc>
          </a:pPr>
          <a:r>
            <a:rPr lang="en-US" sz="2000" b="0" dirty="0">
              <a:solidFill>
                <a:schemeClr val="tx1"/>
              </a:solidFill>
            </a:rPr>
            <a:t>All testing continues to go well.</a:t>
          </a:r>
        </a:p>
      </dgm:t>
    </dgm:pt>
    <dgm:pt modelId="{3B653756-CC5B-41A0-A3BD-F89E3B8D976D}" type="parTrans" cxnId="{0F451650-E9D3-4432-B183-6C52A444FE06}">
      <dgm:prSet/>
      <dgm:spPr/>
      <dgm:t>
        <a:bodyPr/>
        <a:lstStyle/>
        <a:p>
          <a:endParaRPr lang="en-US"/>
        </a:p>
      </dgm:t>
    </dgm:pt>
    <dgm:pt modelId="{B48F5615-0C98-471D-B9A4-36E487BBE8D2}" type="sibTrans" cxnId="{0F451650-E9D3-4432-B183-6C52A444FE06}">
      <dgm:prSet/>
      <dgm:spPr/>
      <dgm:t>
        <a:bodyPr/>
        <a:lstStyle/>
        <a:p>
          <a:endParaRPr lang="en-US"/>
        </a:p>
      </dgm:t>
    </dgm:pt>
    <dgm:pt modelId="{B634FB8C-662E-49CC-BD61-F89C9DF7CA56}">
      <dgm:prSet phldrT="[Text]" custT="1"/>
      <dgm:spPr>
        <a:solidFill>
          <a:schemeClr val="bg1">
            <a:alpha val="90000"/>
          </a:schemeClr>
        </a:solidFill>
      </dgm:spPr>
      <dgm:t>
        <a:bodyPr anchor="ctr" anchorCtr="0"/>
        <a:lstStyle/>
        <a:p>
          <a:pPr algn="l">
            <a:lnSpc>
              <a:spcPct val="90000"/>
            </a:lnSpc>
            <a:buFontTx/>
            <a:buNone/>
          </a:pPr>
          <a:r>
            <a:rPr lang="en-US" sz="2000" b="1" dirty="0">
              <a:solidFill>
                <a:schemeClr val="tx1"/>
              </a:solidFill>
            </a:rPr>
            <a:t>				Proposed Transition Plan</a:t>
          </a:r>
          <a:r>
            <a:rPr lang="en-US" sz="2000" b="0" dirty="0">
              <a:solidFill>
                <a:schemeClr val="tx1"/>
              </a:solidFill>
            </a:rPr>
            <a:t>  </a:t>
          </a:r>
        </a:p>
      </dgm:t>
    </dgm:pt>
    <dgm:pt modelId="{2A0DC68A-737C-4831-8C57-7D25B1802C6C}" type="parTrans" cxnId="{B0265418-320D-42D7-A048-A825D5AC2D13}">
      <dgm:prSet/>
      <dgm:spPr/>
      <dgm:t>
        <a:bodyPr/>
        <a:lstStyle/>
        <a:p>
          <a:endParaRPr lang="en-US"/>
        </a:p>
      </dgm:t>
    </dgm:pt>
    <dgm:pt modelId="{112DDAD4-5E2C-43CA-BBD2-125F6E7C3B14}" type="sibTrans" cxnId="{B0265418-320D-42D7-A048-A825D5AC2D13}">
      <dgm:prSet/>
      <dgm:spPr/>
      <dgm:t>
        <a:bodyPr/>
        <a:lstStyle/>
        <a:p>
          <a:endParaRPr lang="en-US"/>
        </a:p>
      </dgm:t>
    </dgm:pt>
    <dgm:pt modelId="{53B37869-90B3-44C3-A755-4BBDE0E8E626}">
      <dgm:prSet phldrT="[Text]" custT="1"/>
      <dgm:spPr>
        <a:solidFill>
          <a:schemeClr val="bg1">
            <a:alpha val="90000"/>
          </a:schemeClr>
        </a:solidFill>
      </dgm:spPr>
      <dgm:t>
        <a:bodyPr anchor="ctr" anchorCtr="0"/>
        <a:lstStyle/>
        <a:p>
          <a:pPr algn="l">
            <a:lnSpc>
              <a:spcPct val="90000"/>
            </a:lnSpc>
            <a:buFontTx/>
            <a:buNone/>
          </a:pPr>
          <a:endParaRPr lang="en-US" sz="2000" b="0" dirty="0">
            <a:solidFill>
              <a:schemeClr val="tx1"/>
            </a:solidFill>
          </a:endParaRPr>
        </a:p>
      </dgm:t>
    </dgm:pt>
    <dgm:pt modelId="{161B9CBE-F33B-4B96-885F-BCD9CD9A509D}" type="parTrans" cxnId="{4748C3C7-B018-4857-9716-47BE5F98642A}">
      <dgm:prSet/>
      <dgm:spPr/>
      <dgm:t>
        <a:bodyPr/>
        <a:lstStyle/>
        <a:p>
          <a:endParaRPr lang="en-US"/>
        </a:p>
      </dgm:t>
    </dgm:pt>
    <dgm:pt modelId="{9B80CDBB-D55E-40B6-9877-B3B0AE4D75D7}" type="sibTrans" cxnId="{4748C3C7-B018-4857-9716-47BE5F98642A}">
      <dgm:prSet/>
      <dgm:spPr/>
      <dgm:t>
        <a:bodyPr/>
        <a:lstStyle/>
        <a:p>
          <a:endParaRPr lang="en-US"/>
        </a:p>
      </dgm:t>
    </dgm:pt>
    <dgm:pt modelId="{619B5F64-9A70-4AF0-BFEB-090F9ADF49F3}">
      <dgm:prSet phldrT="[Text]" custT="1"/>
      <dgm:spPr>
        <a:solidFill>
          <a:schemeClr val="bg1">
            <a:alpha val="90000"/>
          </a:schemeClr>
        </a:solidFill>
      </dgm:spPr>
      <dgm:t>
        <a:bodyPr anchor="ctr" anchorCtr="0"/>
        <a:lstStyle/>
        <a:p>
          <a:pPr algn="l">
            <a:lnSpc>
              <a:spcPct val="90000"/>
            </a:lnSpc>
            <a:buFontTx/>
            <a:buNone/>
          </a:pPr>
          <a:endParaRPr lang="en-US" sz="2000" b="0" dirty="0">
            <a:solidFill>
              <a:schemeClr val="tx1"/>
            </a:solidFill>
          </a:endParaRPr>
        </a:p>
      </dgm:t>
    </dgm:pt>
    <dgm:pt modelId="{76F2F7D6-5151-460D-9A9F-B920DA38BE3F}" type="parTrans" cxnId="{660B1613-F7B4-4E61-BB7A-0A5C180F293B}">
      <dgm:prSet/>
      <dgm:spPr/>
      <dgm:t>
        <a:bodyPr/>
        <a:lstStyle/>
        <a:p>
          <a:endParaRPr lang="en-US"/>
        </a:p>
      </dgm:t>
    </dgm:pt>
    <dgm:pt modelId="{57AFAFA5-28E8-4C45-99B2-D413C2C98744}" type="sibTrans" cxnId="{660B1613-F7B4-4E61-BB7A-0A5C180F293B}">
      <dgm:prSet/>
      <dgm:spPr/>
      <dgm:t>
        <a:bodyPr/>
        <a:lstStyle/>
        <a:p>
          <a:endParaRPr lang="en-US"/>
        </a:p>
      </dgm:t>
    </dgm:pt>
    <dgm:pt modelId="{C0727D5E-6C12-4BCD-825A-84F5DCF3AFD4}" type="pres">
      <dgm:prSet presAssocID="{DE4B9EAB-636A-44C0-B4F9-D4AE4F66DB43}" presName="linear" presStyleCnt="0">
        <dgm:presLayoutVars>
          <dgm:dir/>
          <dgm:animLvl val="lvl"/>
          <dgm:resizeHandles val="exact"/>
        </dgm:presLayoutVars>
      </dgm:prSet>
      <dgm:spPr/>
    </dgm:pt>
    <dgm:pt modelId="{0C1C26A3-6F3E-4B3C-BD82-3281B4DA087C}" type="pres">
      <dgm:prSet presAssocID="{FA84BF92-43C6-4E94-A77F-6263E68B6783}" presName="parentLin" presStyleCnt="0"/>
      <dgm:spPr/>
    </dgm:pt>
    <dgm:pt modelId="{8D263EF1-990E-4235-B334-4F0671851AEE}" type="pres">
      <dgm:prSet presAssocID="{FA84BF92-43C6-4E94-A77F-6263E68B6783}" presName="parentLeftMargin" presStyleLbl="node1" presStyleIdx="0" presStyleCnt="1"/>
      <dgm:spPr/>
    </dgm:pt>
    <dgm:pt modelId="{4FC84B32-D1CC-469D-BDF0-F53E02EEAA9C}" type="pres">
      <dgm:prSet presAssocID="{FA84BF92-43C6-4E94-A77F-6263E68B6783}" presName="parentText" presStyleLbl="node1" presStyleIdx="0" presStyleCnt="1" custScaleX="157466" custScaleY="443179" custLinFactY="-15566" custLinFactNeighborX="-100000" custLinFactNeighborY="-100000">
        <dgm:presLayoutVars>
          <dgm:chMax val="0"/>
          <dgm:bulletEnabled val="1"/>
        </dgm:presLayoutVars>
      </dgm:prSet>
      <dgm:spPr>
        <a:prstGeom prst="rect">
          <a:avLst/>
        </a:prstGeom>
      </dgm:spPr>
    </dgm:pt>
    <dgm:pt modelId="{C9C22D64-4439-4069-B33D-D3976B592CC4}" type="pres">
      <dgm:prSet presAssocID="{FA84BF92-43C6-4E94-A77F-6263E68B6783}" presName="negativeSpace" presStyleCnt="0"/>
      <dgm:spPr/>
    </dgm:pt>
    <dgm:pt modelId="{12E172B9-01B0-436D-9684-1CCC8FA3FE5C}" type="pres">
      <dgm:prSet presAssocID="{FA84BF92-43C6-4E94-A77F-6263E68B6783}" presName="childText" presStyleLbl="conFgAcc1" presStyleIdx="0" presStyleCnt="1" custScaleX="100000" custScaleY="100413" custLinFactY="-8459" custLinFactNeighborY="-100000">
        <dgm:presLayoutVars>
          <dgm:bulletEnabled val="1"/>
        </dgm:presLayoutVars>
      </dgm:prSet>
      <dgm:spPr/>
    </dgm:pt>
  </dgm:ptLst>
  <dgm:cxnLst>
    <dgm:cxn modelId="{2F6E4903-9FC8-4C79-BDF4-4BD17ABC26AD}" type="presOf" srcId="{619B5F64-9A70-4AF0-BFEB-090F9ADF49F3}" destId="{12E172B9-01B0-436D-9684-1CCC8FA3FE5C}" srcOrd="0" destOrd="6" presId="urn:microsoft.com/office/officeart/2005/8/layout/list1"/>
    <dgm:cxn modelId="{B21C0004-5B6B-4921-9024-9077980811F5}" type="presOf" srcId="{53B37869-90B3-44C3-A755-4BBDE0E8E626}" destId="{12E172B9-01B0-436D-9684-1CCC8FA3FE5C}" srcOrd="0" destOrd="7" presId="urn:microsoft.com/office/officeart/2005/8/layout/list1"/>
    <dgm:cxn modelId="{660B1613-F7B4-4E61-BB7A-0A5C180F293B}" srcId="{FA84BF92-43C6-4E94-A77F-6263E68B6783}" destId="{619B5F64-9A70-4AF0-BFEB-090F9ADF49F3}" srcOrd="6" destOrd="0" parTransId="{76F2F7D6-5151-460D-9A9F-B920DA38BE3F}" sibTransId="{57AFAFA5-28E8-4C45-99B2-D413C2C98744}"/>
    <dgm:cxn modelId="{39DDC214-6FC1-454E-88EC-0DDBEDCA2EF5}" type="presOf" srcId="{0CECDB57-B9D3-44E6-A2D1-2B3212E4F9DC}" destId="{12E172B9-01B0-436D-9684-1CCC8FA3FE5C}" srcOrd="0" destOrd="10" presId="urn:microsoft.com/office/officeart/2005/8/layout/list1"/>
    <dgm:cxn modelId="{B0265418-320D-42D7-A048-A825D5AC2D13}" srcId="{FA84BF92-43C6-4E94-A77F-6263E68B6783}" destId="{B634FB8C-662E-49CC-BD61-F89C9DF7CA56}" srcOrd="5" destOrd="0" parTransId="{2A0DC68A-737C-4831-8C57-7D25B1802C6C}" sibTransId="{112DDAD4-5E2C-43CA-BBD2-125F6E7C3B14}"/>
    <dgm:cxn modelId="{17C19D28-564E-412F-B7FC-4E5712803C7A}" srcId="{FA84BF92-43C6-4E94-A77F-6263E68B6783}" destId="{C8BAF929-6746-4A55-8092-1987E15E9A3A}" srcOrd="1" destOrd="0" parTransId="{5F0A8099-473A-4184-9CDB-A496574EC109}" sibTransId="{7D058FAA-9DAB-4484-B830-5E697D43271D}"/>
    <dgm:cxn modelId="{4BCE8D29-5696-4CF8-BE2A-87435836A477}" type="presOf" srcId="{FA84BF92-43C6-4E94-A77F-6263E68B6783}" destId="{4FC84B32-D1CC-469D-BDF0-F53E02EEAA9C}" srcOrd="1" destOrd="0" presId="urn:microsoft.com/office/officeart/2005/8/layout/list1"/>
    <dgm:cxn modelId="{B23A0731-79E2-4270-AAB6-7A1EE80C9C3D}" type="presOf" srcId="{F18887B4-A9C2-4B49-ABE8-49DF326452E7}" destId="{12E172B9-01B0-436D-9684-1CCC8FA3FE5C}" srcOrd="0" destOrd="16" presId="urn:microsoft.com/office/officeart/2005/8/layout/list1"/>
    <dgm:cxn modelId="{CBBB8E3D-CD50-45B3-B7B2-B60891BD50D5}" srcId="{EF487C93-5E55-4DAF-B79D-ADDE8830BA0C}" destId="{94C110E6-5461-46AA-8C04-078B6F0C89A9}" srcOrd="0" destOrd="0" parTransId="{3E6FFF7A-4A4C-4958-A767-A3C2E982D3AC}" sibTransId="{604F6657-325A-45C6-81B8-AFB3C91F5317}"/>
    <dgm:cxn modelId="{E505B03E-3128-4A60-A348-2AB28ADC737B}" srcId="{FA84BF92-43C6-4E94-A77F-6263E68B6783}" destId="{74E390F1-7AF1-432A-99A0-B8F1B85D20B3}" srcOrd="10" destOrd="0" parTransId="{97BDA069-1255-4E85-B88A-6FCCDC7B7136}" sibTransId="{A4CF7CFA-5064-4465-83D7-9FEE5A29D561}"/>
    <dgm:cxn modelId="{4176E43E-FDED-4F11-8E1C-D5C82883D1F3}" type="presOf" srcId="{94550AC5-755B-4FE2-BC99-418571DCBADA}" destId="{12E172B9-01B0-436D-9684-1CCC8FA3FE5C}" srcOrd="0" destOrd="2" presId="urn:microsoft.com/office/officeart/2005/8/layout/list1"/>
    <dgm:cxn modelId="{CA156B5C-791E-4725-B16C-FA59E4F55EC1}" srcId="{FA84BF92-43C6-4E94-A77F-6263E68B6783}" destId="{1AFB66F0-95C8-4468-A011-E51331EFA4DE}" srcOrd="0" destOrd="0" parTransId="{5720E8E2-797C-4CA0-965A-416890F930B6}" sibTransId="{42BD5AEB-732F-4B4B-BBAB-01F19B5F7C87}"/>
    <dgm:cxn modelId="{C7805960-ECC9-43E0-AAD8-F67026F4BC55}" type="presOf" srcId="{DE4B9EAB-636A-44C0-B4F9-D4AE4F66DB43}" destId="{C0727D5E-6C12-4BCD-825A-84F5DCF3AFD4}" srcOrd="0" destOrd="0" presId="urn:microsoft.com/office/officeart/2005/8/layout/list1"/>
    <dgm:cxn modelId="{33320C62-C43B-47FC-96AE-640F80DE87D7}" type="presOf" srcId="{FA84BF92-43C6-4E94-A77F-6263E68B6783}" destId="{8D263EF1-990E-4235-B334-4F0671851AEE}" srcOrd="0" destOrd="0" presId="urn:microsoft.com/office/officeart/2005/8/layout/list1"/>
    <dgm:cxn modelId="{8D807B46-5BDE-486E-BB4B-6737743BFE0B}" type="presOf" srcId="{EF487C93-5E55-4DAF-B79D-ADDE8830BA0C}" destId="{12E172B9-01B0-436D-9684-1CCC8FA3FE5C}" srcOrd="0" destOrd="13" presId="urn:microsoft.com/office/officeart/2005/8/layout/list1"/>
    <dgm:cxn modelId="{A1F9B648-F63C-432A-A4F3-E26A8CBE4719}" type="presOf" srcId="{FCEFAC0C-5069-4448-A59D-67F3FF38F006}" destId="{12E172B9-01B0-436D-9684-1CCC8FA3FE5C}" srcOrd="0" destOrd="12" presId="urn:microsoft.com/office/officeart/2005/8/layout/list1"/>
    <dgm:cxn modelId="{5D1BB54C-200D-45AD-96BA-39B0087432B9}" type="presOf" srcId="{8519C3DD-A5B2-4CC1-A59D-46B954056B28}" destId="{12E172B9-01B0-436D-9684-1CCC8FA3FE5C}" srcOrd="0" destOrd="3" presId="urn:microsoft.com/office/officeart/2005/8/layout/list1"/>
    <dgm:cxn modelId="{0F451650-E9D3-4432-B183-6C52A444FE06}" srcId="{FA84BF92-43C6-4E94-A77F-6263E68B6783}" destId="{8519C3DD-A5B2-4CC1-A59D-46B954056B28}" srcOrd="3" destOrd="0" parTransId="{3B653756-CC5B-41A0-A3BD-F89E3B8D976D}" sibTransId="{B48F5615-0C98-471D-B9A4-36E487BBE8D2}"/>
    <dgm:cxn modelId="{4D6A1677-FACA-4FC2-9BAD-D795E46A726B}" srcId="{FA84BF92-43C6-4E94-A77F-6263E68B6783}" destId="{0CECDB57-B9D3-44E6-A2D1-2B3212E4F9DC}" srcOrd="8" destOrd="0" parTransId="{192466B8-3FF2-4C5B-A04F-2D616EACCEE2}" sibTransId="{4171523B-F827-47D5-B708-BFF4D519D913}"/>
    <dgm:cxn modelId="{DD48DB58-3F86-4D61-8F9C-D900565CCF29}" type="presOf" srcId="{F9A36B2E-3D32-427C-B6D2-3234E6BF0C93}" destId="{12E172B9-01B0-436D-9684-1CCC8FA3FE5C}" srcOrd="0" destOrd="8" presId="urn:microsoft.com/office/officeart/2005/8/layout/list1"/>
    <dgm:cxn modelId="{32F4167A-6757-421E-A9A3-0E3D126BCE52}" type="presOf" srcId="{B634FB8C-662E-49CC-BD61-F89C9DF7CA56}" destId="{12E172B9-01B0-436D-9684-1CCC8FA3FE5C}" srcOrd="0" destOrd="5" presId="urn:microsoft.com/office/officeart/2005/8/layout/list1"/>
    <dgm:cxn modelId="{0C8D335A-1E31-4D71-A435-F30023CACF77}" type="presOf" srcId="{263CFF6C-8696-4F6A-9EB7-628D97548AAD}" destId="{12E172B9-01B0-436D-9684-1CCC8FA3FE5C}" srcOrd="0" destOrd="9" presId="urn:microsoft.com/office/officeart/2005/8/layout/list1"/>
    <dgm:cxn modelId="{E3D56A7A-83E3-4EFF-9C59-322EF44762C9}" type="presOf" srcId="{226B0FD5-C8F1-4A31-92EE-7133608D07F3}" destId="{12E172B9-01B0-436D-9684-1CCC8FA3FE5C}" srcOrd="0" destOrd="4" presId="urn:microsoft.com/office/officeart/2005/8/layout/list1"/>
    <dgm:cxn modelId="{B568F27B-0E85-4EAC-B2DE-81C9E77FC4FB}" srcId="{DE4B9EAB-636A-44C0-B4F9-D4AE4F66DB43}" destId="{FA84BF92-43C6-4E94-A77F-6263E68B6783}" srcOrd="0" destOrd="0" parTransId="{AC2F3C19-8AC1-497A-9C58-F4EC2BFCFF7F}" sibTransId="{9D7AE265-07BF-4007-A381-FB05BD763012}"/>
    <dgm:cxn modelId="{DE6C3C7C-C748-4773-9500-A1E7372A1DA2}" srcId="{FA84BF92-43C6-4E94-A77F-6263E68B6783}" destId="{D45AA15C-ACDC-4858-A60B-A8623616E445}" srcOrd="12" destOrd="0" parTransId="{480C3FD9-8EB1-4EE2-B4F9-2C138C6BD6D0}" sibTransId="{9E5FF257-C3DA-4EA6-B516-DEDC36EB687B}"/>
    <dgm:cxn modelId="{53FE3A94-2A7C-4489-88CD-2B784B95DDA8}" type="presOf" srcId="{74E390F1-7AF1-432A-99A0-B8F1B85D20B3}" destId="{12E172B9-01B0-436D-9684-1CCC8FA3FE5C}" srcOrd="0" destOrd="15" presId="urn:microsoft.com/office/officeart/2005/8/layout/list1"/>
    <dgm:cxn modelId="{1B216798-B512-402E-9FF6-18FE7E53DA3D}" srcId="{FA84BF92-43C6-4E94-A77F-6263E68B6783}" destId="{F18887B4-A9C2-4B49-ABE8-49DF326452E7}" srcOrd="11" destOrd="0" parTransId="{CE36CAE3-5A27-4090-ABCC-90C2B2DA4F88}" sibTransId="{08076DF6-76C1-494E-95E8-6622E5A06ECB}"/>
    <dgm:cxn modelId="{C8574798-3ECD-4B9E-85DD-58961791511C}" srcId="{FA84BF92-43C6-4E94-A77F-6263E68B6783}" destId="{EF487C93-5E55-4DAF-B79D-ADDE8830BA0C}" srcOrd="9" destOrd="0" parTransId="{2C58708F-C7CE-45B7-9B32-0810D9FFD79A}" sibTransId="{E4E6C7DA-0DCE-4085-9AAA-A8B306BC756D}"/>
    <dgm:cxn modelId="{E10B46AC-F791-4473-90F0-88FB3E5093F9}" srcId="{FA84BF92-43C6-4E94-A77F-6263E68B6783}" destId="{226B0FD5-C8F1-4A31-92EE-7133608D07F3}" srcOrd="4" destOrd="0" parTransId="{6BAB4B72-5E31-437F-BA9F-1C8BAD622EBB}" sibTransId="{9B6AC911-7C23-4037-8F88-6A4709B859E4}"/>
    <dgm:cxn modelId="{2E5AFDAE-E8EE-4CF7-AAFE-853A1D0707CF}" srcId="{53B37869-90B3-44C3-A755-4BBDE0E8E626}" destId="{F9A36B2E-3D32-427C-B6D2-3234E6BF0C93}" srcOrd="0" destOrd="0" parTransId="{3FE0C6DD-321E-49CC-B900-89077B80B3FE}" sibTransId="{0FB94073-DD7B-4A99-B186-A08DE8A2AAA4}"/>
    <dgm:cxn modelId="{950E0FB1-AE7A-4B5B-90C3-644F310F6CA0}" type="presOf" srcId="{D45AA15C-ACDC-4858-A60B-A8623616E445}" destId="{12E172B9-01B0-436D-9684-1CCC8FA3FE5C}" srcOrd="0" destOrd="17" presId="urn:microsoft.com/office/officeart/2005/8/layout/list1"/>
    <dgm:cxn modelId="{A31892C0-AF46-441B-99A6-9B942F13566D}" srcId="{0CECDB57-B9D3-44E6-A2D1-2B3212E4F9DC}" destId="{FCEFAC0C-5069-4448-A59D-67F3FF38F006}" srcOrd="1" destOrd="0" parTransId="{312F7C53-0530-4E08-B016-CCE6D131AE27}" sibTransId="{B77A0499-3CAC-4B79-B1A8-9F2666AC4508}"/>
    <dgm:cxn modelId="{76E977C1-19D9-4697-8CEF-220CB318FFEA}" type="presOf" srcId="{1AFB66F0-95C8-4468-A011-E51331EFA4DE}" destId="{12E172B9-01B0-436D-9684-1CCC8FA3FE5C}" srcOrd="0" destOrd="0" presId="urn:microsoft.com/office/officeart/2005/8/layout/list1"/>
    <dgm:cxn modelId="{4748C3C7-B018-4857-9716-47BE5F98642A}" srcId="{FA84BF92-43C6-4E94-A77F-6263E68B6783}" destId="{53B37869-90B3-44C3-A755-4BBDE0E8E626}" srcOrd="7" destOrd="0" parTransId="{161B9CBE-F33B-4B96-885F-BCD9CD9A509D}" sibTransId="{9B80CDBB-D55E-40B6-9877-B3B0AE4D75D7}"/>
    <dgm:cxn modelId="{331665CB-018B-4FA1-8206-E89A18A785B5}" srcId="{0CECDB57-B9D3-44E6-A2D1-2B3212E4F9DC}" destId="{5AF85BF6-DD91-42CE-84E2-B98D52B18B5B}" srcOrd="0" destOrd="0" parTransId="{8024007F-6F3B-47DA-AD18-359D35A22394}" sibTransId="{5B2ABAF9-1FC4-4A0B-B20A-0758D3A12001}"/>
    <dgm:cxn modelId="{A29359D6-D4DC-4749-9D2D-64F72F786730}" srcId="{53B37869-90B3-44C3-A755-4BBDE0E8E626}" destId="{263CFF6C-8696-4F6A-9EB7-628D97548AAD}" srcOrd="1" destOrd="0" parTransId="{A043C1D6-F430-46C4-B296-68806E48B67A}" sibTransId="{CDABCD78-7AF2-430B-BCD5-72F16543D760}"/>
    <dgm:cxn modelId="{BF43E7D7-4876-4F08-A970-02BE68EB30D0}" srcId="{FA84BF92-43C6-4E94-A77F-6263E68B6783}" destId="{94550AC5-755B-4FE2-BC99-418571DCBADA}" srcOrd="2" destOrd="0" parTransId="{AFF17592-D8D3-48B6-9DA0-9DBBD36BDB49}" sibTransId="{5F933F13-77D4-474D-BF80-CCFE77C06778}"/>
    <dgm:cxn modelId="{05A690E2-0105-4346-9445-82CDC7965746}" type="presOf" srcId="{94C110E6-5461-46AA-8C04-078B6F0C89A9}" destId="{12E172B9-01B0-436D-9684-1CCC8FA3FE5C}" srcOrd="0" destOrd="14" presId="urn:microsoft.com/office/officeart/2005/8/layout/list1"/>
    <dgm:cxn modelId="{CCB438E3-E93C-400B-B9F0-3A7CBCC7AB66}" type="presOf" srcId="{C8BAF929-6746-4A55-8092-1987E15E9A3A}" destId="{12E172B9-01B0-436D-9684-1CCC8FA3FE5C}" srcOrd="0" destOrd="1" presId="urn:microsoft.com/office/officeart/2005/8/layout/list1"/>
    <dgm:cxn modelId="{92D55DF4-1424-4F0A-928F-ECB1868D5190}" type="presOf" srcId="{5AF85BF6-DD91-42CE-84E2-B98D52B18B5B}" destId="{12E172B9-01B0-436D-9684-1CCC8FA3FE5C}" srcOrd="0" destOrd="11" presId="urn:microsoft.com/office/officeart/2005/8/layout/list1"/>
    <dgm:cxn modelId="{D54E0A0A-A053-4980-A578-2021456ACE82}" type="presParOf" srcId="{C0727D5E-6C12-4BCD-825A-84F5DCF3AFD4}" destId="{0C1C26A3-6F3E-4B3C-BD82-3281B4DA087C}" srcOrd="0" destOrd="0" presId="urn:microsoft.com/office/officeart/2005/8/layout/list1"/>
    <dgm:cxn modelId="{5E2FA87F-495A-47E1-87D1-96EA0DC43CD9}" type="presParOf" srcId="{0C1C26A3-6F3E-4B3C-BD82-3281B4DA087C}" destId="{8D263EF1-990E-4235-B334-4F0671851AEE}" srcOrd="0" destOrd="0" presId="urn:microsoft.com/office/officeart/2005/8/layout/list1"/>
    <dgm:cxn modelId="{65B732AF-1491-48A0-BDBB-4321A532662C}" type="presParOf" srcId="{0C1C26A3-6F3E-4B3C-BD82-3281B4DA087C}" destId="{4FC84B32-D1CC-469D-BDF0-F53E02EEAA9C}" srcOrd="1" destOrd="0" presId="urn:microsoft.com/office/officeart/2005/8/layout/list1"/>
    <dgm:cxn modelId="{6927FE29-DEFD-40AB-9EFB-AA0CDACE3743}" type="presParOf" srcId="{C0727D5E-6C12-4BCD-825A-84F5DCF3AFD4}" destId="{C9C22D64-4439-4069-B33D-D3976B592CC4}" srcOrd="1" destOrd="0" presId="urn:microsoft.com/office/officeart/2005/8/layout/list1"/>
    <dgm:cxn modelId="{3C435E92-E3A0-4C87-94C1-BECEEBBD5266}" type="presParOf" srcId="{C0727D5E-6C12-4BCD-825A-84F5DCF3AFD4}" destId="{12E172B9-01B0-436D-9684-1CCC8FA3FE5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ctr"/>
          <a:r>
            <a:rPr lang="en-US" sz="2600" dirty="0">
              <a:latin typeface="Arial Rounded MT Bold" panose="020F0704030504030204" pitchFamily="34" charset="0"/>
            </a:rPr>
            <a:t>SCR 817 Testing &amp; Training</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1AFB66F0-95C8-4468-A011-E51331EFA4DE}">
      <dgm:prSet phldrT="[Text]" custT="1"/>
      <dgm:spPr/>
      <dgm:t>
        <a:bodyPr/>
        <a:lstStyle/>
        <a:p>
          <a:pPr algn="l">
            <a:spcAft>
              <a:spcPts val="1200"/>
            </a:spcAft>
          </a:pPr>
          <a:r>
            <a:rPr lang="en-US" sz="2400" b="1" u="sng" dirty="0">
              <a:latin typeface="+mn-lt"/>
            </a:rPr>
            <a:t>Proposed SCR817 Testing Dates</a:t>
          </a:r>
        </a:p>
      </dgm:t>
    </dgm:pt>
    <dgm:pt modelId="{5720E8E2-797C-4CA0-965A-416890F930B6}" type="parTrans" cxnId="{CA156B5C-791E-4725-B16C-FA59E4F55EC1}">
      <dgm:prSet/>
      <dgm:spPr/>
      <dgm:t>
        <a:bodyPr/>
        <a:lstStyle/>
        <a:p>
          <a:endParaRPr lang="en-US"/>
        </a:p>
      </dgm:t>
    </dgm:pt>
    <dgm:pt modelId="{42BD5AEB-732F-4B4B-BBAB-01F19B5F7C87}" type="sibTrans" cxnId="{CA156B5C-791E-4725-B16C-FA59E4F55EC1}">
      <dgm:prSet/>
      <dgm:spPr/>
      <dgm:t>
        <a:bodyPr/>
        <a:lstStyle/>
        <a:p>
          <a:endParaRPr lang="en-US"/>
        </a:p>
      </dgm:t>
    </dgm:pt>
    <dgm:pt modelId="{902E5DB1-9418-444A-973A-046629847972}">
      <dgm:prSet phldrT="[Text]" custT="1"/>
      <dgm:spPr>
        <a:solidFill>
          <a:schemeClr val="bg1">
            <a:alpha val="90000"/>
          </a:schemeClr>
        </a:solidFill>
      </dgm:spPr>
      <dgm:t>
        <a:bodyPr anchor="ctr" anchorCtr="0"/>
        <a:lstStyle/>
        <a:p>
          <a:pPr algn="l">
            <a:spcAft>
              <a:spcPct val="15000"/>
            </a:spcAft>
            <a:buFont typeface="Arial" panose="020B0604020202020204" pitchFamily="34" charset="0"/>
            <a:buChar char="•"/>
          </a:pPr>
          <a:endParaRPr lang="en-US" sz="2200" b="0" dirty="0"/>
        </a:p>
      </dgm:t>
    </dgm:pt>
    <dgm:pt modelId="{DEEA694C-4DA4-4DD9-A43D-B0BB66A0E400}" type="parTrans" cxnId="{0C15A097-E8BF-4277-80E5-BF8FD50CA8A6}">
      <dgm:prSet/>
      <dgm:spPr/>
      <dgm:t>
        <a:bodyPr/>
        <a:lstStyle/>
        <a:p>
          <a:endParaRPr lang="en-US"/>
        </a:p>
      </dgm:t>
    </dgm:pt>
    <dgm:pt modelId="{E07D8CE9-1AF0-41EC-A772-C5C806C7C6C2}" type="sibTrans" cxnId="{0C15A097-E8BF-4277-80E5-BF8FD50CA8A6}">
      <dgm:prSet/>
      <dgm:spPr/>
      <dgm:t>
        <a:bodyPr/>
        <a:lstStyle/>
        <a:p>
          <a:endParaRPr lang="en-US"/>
        </a:p>
      </dgm:t>
    </dgm:pt>
    <dgm:pt modelId="{9D1E325A-858B-4716-A56E-13A823DC9943}">
      <dgm:prSet phldrT="[Text]" custT="1"/>
      <dgm:spPr>
        <a:solidFill>
          <a:schemeClr val="bg1">
            <a:alpha val="90000"/>
          </a:schemeClr>
        </a:solidFill>
      </dgm:spPr>
      <dgm:t>
        <a:bodyPr anchor="ctr" anchorCtr="0"/>
        <a:lstStyle/>
        <a:p>
          <a:pPr algn="l">
            <a:spcAft>
              <a:spcPct val="15000"/>
            </a:spcAft>
            <a:buFont typeface="Wingdings" panose="05000000000000000000" pitchFamily="2" charset="2"/>
            <a:buChar char="q"/>
          </a:pPr>
          <a:endParaRPr lang="en-US" sz="2200" b="0" dirty="0"/>
        </a:p>
      </dgm:t>
    </dgm:pt>
    <dgm:pt modelId="{1FFCD2D4-CE04-4F36-9C3C-CA0F12C5CD0E}" type="parTrans" cxnId="{EC8B0A54-F4B1-49C6-837C-284194D9AD9B}">
      <dgm:prSet/>
      <dgm:spPr/>
      <dgm:t>
        <a:bodyPr/>
        <a:lstStyle/>
        <a:p>
          <a:endParaRPr lang="en-US"/>
        </a:p>
      </dgm:t>
    </dgm:pt>
    <dgm:pt modelId="{06A29AD8-5402-4D73-B82F-60898F313CB2}" type="sibTrans" cxnId="{EC8B0A54-F4B1-49C6-837C-284194D9AD9B}">
      <dgm:prSet/>
      <dgm:spPr/>
      <dgm:t>
        <a:bodyPr/>
        <a:lstStyle/>
        <a:p>
          <a:endParaRPr lang="en-US"/>
        </a:p>
      </dgm:t>
    </dgm:pt>
    <dgm:pt modelId="{9AC21A6B-C21D-4F00-9399-67D74B344BF9}">
      <dgm:prSet phldrT="[Text]" custT="1"/>
      <dgm:spPr>
        <a:solidFill>
          <a:schemeClr val="bg1">
            <a:alpha val="90000"/>
          </a:schemeClr>
        </a:solidFill>
      </dgm:spPr>
      <dgm:t>
        <a:bodyPr anchor="ctr" anchorCtr="0"/>
        <a:lstStyle/>
        <a:p>
          <a:pPr algn="l">
            <a:spcAft>
              <a:spcPct val="15000"/>
            </a:spcAft>
            <a:buFont typeface="Wingdings" panose="05000000000000000000" pitchFamily="2" charset="2"/>
            <a:buChar char="q"/>
          </a:pPr>
          <a:endParaRPr lang="en-US" sz="2200" b="0" dirty="0"/>
        </a:p>
      </dgm:t>
    </dgm:pt>
    <dgm:pt modelId="{BC216B42-3F0A-4F2B-B5F1-C4CD4AE70559}" type="parTrans" cxnId="{5C53538D-6CDA-4B9E-88DF-C03ED722509E}">
      <dgm:prSet/>
      <dgm:spPr/>
      <dgm:t>
        <a:bodyPr/>
        <a:lstStyle/>
        <a:p>
          <a:endParaRPr lang="en-US"/>
        </a:p>
      </dgm:t>
    </dgm:pt>
    <dgm:pt modelId="{B49554F9-FE83-47F2-90A2-F99F5283D107}" type="sibTrans" cxnId="{5C53538D-6CDA-4B9E-88DF-C03ED722509E}">
      <dgm:prSet/>
      <dgm:spPr/>
      <dgm:t>
        <a:bodyPr/>
        <a:lstStyle/>
        <a:p>
          <a:endParaRPr lang="en-US"/>
        </a:p>
      </dgm:t>
    </dgm:pt>
    <dgm:pt modelId="{677379F4-192F-42B3-91B3-2EEAA0E5E5B6}">
      <dgm:prSet phldrT="[Text]" custT="1"/>
      <dgm:spPr>
        <a:solidFill>
          <a:schemeClr val="bg1">
            <a:alpha val="90000"/>
          </a:schemeClr>
        </a:solidFill>
      </dgm:spPr>
      <dgm:t>
        <a:bodyPr anchor="ctr" anchorCtr="0"/>
        <a:lstStyle/>
        <a:p>
          <a:pPr algn="l">
            <a:spcAft>
              <a:spcPct val="15000"/>
            </a:spcAft>
            <a:buFont typeface="Wingdings" panose="05000000000000000000" pitchFamily="2" charset="2"/>
            <a:buChar char="q"/>
          </a:pPr>
          <a:endParaRPr lang="en-US" sz="2200" b="0" dirty="0"/>
        </a:p>
      </dgm:t>
    </dgm:pt>
    <dgm:pt modelId="{551028B0-4684-4566-8D2B-9EB1B72FEB8A}" type="parTrans" cxnId="{7D3B8C5A-14C3-46E7-9530-3B87BA492A8C}">
      <dgm:prSet/>
      <dgm:spPr/>
      <dgm:t>
        <a:bodyPr/>
        <a:lstStyle/>
        <a:p>
          <a:endParaRPr lang="en-US"/>
        </a:p>
      </dgm:t>
    </dgm:pt>
    <dgm:pt modelId="{DC619B71-2FD6-4057-A456-EA58A89EED96}" type="sibTrans" cxnId="{7D3B8C5A-14C3-46E7-9530-3B87BA492A8C}">
      <dgm:prSet/>
      <dgm:spPr/>
      <dgm:t>
        <a:bodyPr/>
        <a:lstStyle/>
        <a:p>
          <a:endParaRPr lang="en-US"/>
        </a:p>
      </dgm:t>
    </dgm:pt>
    <dgm:pt modelId="{73A2303A-26ED-4FD9-9481-ACB9C24032D1}">
      <dgm:prSet phldrT="[Text]" custT="1"/>
      <dgm:spPr>
        <a:solidFill>
          <a:schemeClr val="bg1">
            <a:alpha val="90000"/>
          </a:schemeClr>
        </a:solidFill>
      </dgm:spPr>
      <dgm:t>
        <a:bodyPr anchor="ctr" anchorCtr="0"/>
        <a:lstStyle/>
        <a:p>
          <a:pPr algn="l">
            <a:spcAft>
              <a:spcPct val="15000"/>
            </a:spcAft>
            <a:buFont typeface="Wingdings" panose="05000000000000000000" pitchFamily="2" charset="2"/>
            <a:buChar char="q"/>
          </a:pPr>
          <a:endParaRPr lang="en-US" sz="2200" b="0" dirty="0"/>
        </a:p>
      </dgm:t>
    </dgm:pt>
    <dgm:pt modelId="{65788DD5-76DC-4ADF-8C90-8E1046E00B0C}" type="parTrans" cxnId="{E427EB46-0862-47CB-ABAC-0BEB69228682}">
      <dgm:prSet/>
      <dgm:spPr/>
      <dgm:t>
        <a:bodyPr/>
        <a:lstStyle/>
        <a:p>
          <a:endParaRPr lang="en-US"/>
        </a:p>
      </dgm:t>
    </dgm:pt>
    <dgm:pt modelId="{4B4D5775-0C22-47FE-9D71-29D86C361E90}" type="sibTrans" cxnId="{E427EB46-0862-47CB-ABAC-0BEB69228682}">
      <dgm:prSet/>
      <dgm:spPr/>
      <dgm:t>
        <a:bodyPr/>
        <a:lstStyle/>
        <a:p>
          <a:endParaRPr lang="en-US"/>
        </a:p>
      </dgm:t>
    </dgm:pt>
    <dgm:pt modelId="{38DF35B7-A42D-4DDA-AF53-760F10DC649E}">
      <dgm:prSet phldrT="[Text]" custT="1"/>
      <dgm:spPr>
        <a:solidFill>
          <a:schemeClr val="bg1">
            <a:alpha val="90000"/>
          </a:schemeClr>
        </a:solidFill>
      </dgm:spPr>
      <dgm:t>
        <a:bodyPr anchor="ctr" anchorCtr="0"/>
        <a:lstStyle/>
        <a:p>
          <a:pPr algn="l">
            <a:spcAft>
              <a:spcPct val="15000"/>
            </a:spcAft>
            <a:buFont typeface="Wingdings" panose="05000000000000000000" pitchFamily="2" charset="2"/>
            <a:buChar char="q"/>
          </a:pPr>
          <a:endParaRPr lang="en-US" sz="2200" b="0" dirty="0"/>
        </a:p>
      </dgm:t>
    </dgm:pt>
    <dgm:pt modelId="{92C5052A-C1A2-4CA5-BC90-AC8CB837C9F4}" type="parTrans" cxnId="{509E9B8E-7733-4486-9282-FE39CD471294}">
      <dgm:prSet/>
      <dgm:spPr/>
      <dgm:t>
        <a:bodyPr/>
        <a:lstStyle/>
        <a:p>
          <a:endParaRPr lang="en-US"/>
        </a:p>
      </dgm:t>
    </dgm:pt>
    <dgm:pt modelId="{F13A7C07-B7FE-49D1-BC38-CADC2C78ECC8}" type="sibTrans" cxnId="{509E9B8E-7733-4486-9282-FE39CD471294}">
      <dgm:prSet/>
      <dgm:spPr/>
      <dgm:t>
        <a:bodyPr/>
        <a:lstStyle/>
        <a:p>
          <a:endParaRPr lang="en-US"/>
        </a:p>
      </dgm:t>
    </dgm:pt>
    <dgm:pt modelId="{8714BE14-980B-4E92-8D58-A509B79C63B4}">
      <dgm:prSet phldrT="[Text]" custT="1"/>
      <dgm:spPr>
        <a:solidFill>
          <a:schemeClr val="bg1">
            <a:alpha val="90000"/>
          </a:schemeClr>
        </a:solidFill>
      </dgm:spPr>
      <dgm:t>
        <a:bodyPr anchor="ctr" anchorCtr="0"/>
        <a:lstStyle/>
        <a:p>
          <a:pPr algn="l">
            <a:spcAft>
              <a:spcPct val="15000"/>
            </a:spcAft>
            <a:buFont typeface="Wingdings" panose="05000000000000000000" pitchFamily="2" charset="2"/>
            <a:buChar char="q"/>
          </a:pPr>
          <a:endParaRPr lang="en-US" sz="2200" b="0" dirty="0"/>
        </a:p>
      </dgm:t>
    </dgm:pt>
    <dgm:pt modelId="{F827886D-C51B-455D-ABA3-10EE521C23FB}" type="parTrans" cxnId="{77CC30F8-D3BD-4ED9-8A89-C690D43F000D}">
      <dgm:prSet/>
      <dgm:spPr/>
      <dgm:t>
        <a:bodyPr/>
        <a:lstStyle/>
        <a:p>
          <a:endParaRPr lang="en-US"/>
        </a:p>
      </dgm:t>
    </dgm:pt>
    <dgm:pt modelId="{45B5501D-13E9-4941-BAE3-86E9B3AEE644}" type="sibTrans" cxnId="{77CC30F8-D3BD-4ED9-8A89-C690D43F000D}">
      <dgm:prSet/>
      <dgm:spPr/>
      <dgm:t>
        <a:bodyPr/>
        <a:lstStyle/>
        <a:p>
          <a:endParaRPr lang="en-US"/>
        </a:p>
      </dgm:t>
    </dgm:pt>
    <dgm:pt modelId="{EE85E4CA-F469-4EC9-828E-1528149D6B86}">
      <dgm:prSet phldrT="[Text]" custT="1"/>
      <dgm:spPr>
        <a:solidFill>
          <a:schemeClr val="bg1">
            <a:alpha val="90000"/>
          </a:schemeClr>
        </a:solidFill>
      </dgm:spPr>
      <dgm:t>
        <a:bodyPr anchor="ctr" anchorCtr="0"/>
        <a:lstStyle/>
        <a:p>
          <a:pPr algn="just">
            <a:spcAft>
              <a:spcPct val="15000"/>
            </a:spcAft>
            <a:buFont typeface="Wingdings" panose="05000000000000000000" pitchFamily="2" charset="2"/>
            <a:buNone/>
          </a:pPr>
          <a:endParaRPr lang="en-US" sz="2200" b="0" dirty="0"/>
        </a:p>
      </dgm:t>
    </dgm:pt>
    <dgm:pt modelId="{3A6E5675-9C44-4EED-AD9B-760D9806AF8B}" type="parTrans" cxnId="{2A26EDEC-5253-4383-96B7-B4EA04354314}">
      <dgm:prSet/>
      <dgm:spPr/>
      <dgm:t>
        <a:bodyPr/>
        <a:lstStyle/>
        <a:p>
          <a:endParaRPr lang="en-US"/>
        </a:p>
      </dgm:t>
    </dgm:pt>
    <dgm:pt modelId="{8A7496BF-96F9-4103-BC86-D04E258B0D6A}" type="sibTrans" cxnId="{2A26EDEC-5253-4383-96B7-B4EA04354314}">
      <dgm:prSet/>
      <dgm:spPr/>
      <dgm:t>
        <a:bodyPr/>
        <a:lstStyle/>
        <a:p>
          <a:endParaRPr lang="en-US"/>
        </a:p>
      </dgm:t>
    </dgm:pt>
    <dgm:pt modelId="{D6F1695C-B62C-491B-8AF9-7864085673CC}">
      <dgm:prSet phldrT="[Text]" custT="1"/>
      <dgm:spPr/>
      <dgm:t>
        <a:bodyPr/>
        <a:lstStyle/>
        <a:p>
          <a:pPr algn="l">
            <a:spcAft>
              <a:spcPts val="1200"/>
            </a:spcAft>
          </a:pPr>
          <a:r>
            <a:rPr lang="en-US" sz="2400" b="1" dirty="0">
              <a:latin typeface="+mn-lt"/>
            </a:rPr>
            <a:t>9/18/24</a:t>
          </a:r>
          <a:r>
            <a:rPr lang="en-US" sz="2000" dirty="0">
              <a:latin typeface="+mn-lt"/>
            </a:rPr>
            <a:t> – Opening scheduled TDTMS meeting @ 9:30 AM</a:t>
          </a:r>
        </a:p>
      </dgm:t>
    </dgm:pt>
    <dgm:pt modelId="{6B640D62-6DF6-489B-9B29-98AA59B9D74E}" type="parTrans" cxnId="{2AE81236-EF7C-45D7-9C0D-5B95678588E0}">
      <dgm:prSet/>
      <dgm:spPr/>
      <dgm:t>
        <a:bodyPr/>
        <a:lstStyle/>
        <a:p>
          <a:endParaRPr lang="en-US"/>
        </a:p>
      </dgm:t>
    </dgm:pt>
    <dgm:pt modelId="{399103BC-A1F5-486F-98B0-639ABFB494F4}" type="sibTrans" cxnId="{2AE81236-EF7C-45D7-9C0D-5B95678588E0}">
      <dgm:prSet/>
      <dgm:spPr/>
      <dgm:t>
        <a:bodyPr/>
        <a:lstStyle/>
        <a:p>
          <a:endParaRPr lang="en-US"/>
        </a:p>
      </dgm:t>
    </dgm:pt>
    <dgm:pt modelId="{9058C5E8-943E-4CFD-B643-E4DC1581559B}">
      <dgm:prSet phldrT="[Text]" custT="1"/>
      <dgm:spPr/>
      <dgm:t>
        <a:bodyPr/>
        <a:lstStyle/>
        <a:p>
          <a:pPr algn="l">
            <a:spcAft>
              <a:spcPts val="1200"/>
            </a:spcAft>
          </a:pPr>
          <a:r>
            <a:rPr lang="en-US" sz="2000" dirty="0">
              <a:latin typeface="+mn-lt"/>
            </a:rPr>
            <a:t>Should align with RMTE Availability for MT testing of new functionality</a:t>
          </a:r>
        </a:p>
      </dgm:t>
    </dgm:pt>
    <dgm:pt modelId="{5048D58B-E7CA-4B48-9735-1EEE560C992F}" type="parTrans" cxnId="{580F480A-ABE2-4725-BBA9-CD0049974C59}">
      <dgm:prSet/>
      <dgm:spPr/>
      <dgm:t>
        <a:bodyPr/>
        <a:lstStyle/>
        <a:p>
          <a:endParaRPr lang="en-US"/>
        </a:p>
      </dgm:t>
    </dgm:pt>
    <dgm:pt modelId="{6AA4B173-605D-4A67-A0A3-F6C421BE8E77}" type="sibTrans" cxnId="{580F480A-ABE2-4725-BBA9-CD0049974C59}">
      <dgm:prSet/>
      <dgm:spPr/>
      <dgm:t>
        <a:bodyPr/>
        <a:lstStyle/>
        <a:p>
          <a:endParaRPr lang="en-US"/>
        </a:p>
      </dgm:t>
    </dgm:pt>
    <dgm:pt modelId="{374AA562-A6B2-4C09-A068-2273B2EACFCF}">
      <dgm:prSet phldrT="[Text]" custT="1"/>
      <dgm:spPr/>
      <dgm:t>
        <a:bodyPr/>
        <a:lstStyle/>
        <a:p>
          <a:pPr algn="l">
            <a:spcAft>
              <a:spcPts val="1200"/>
            </a:spcAft>
          </a:pPr>
          <a:r>
            <a:rPr lang="en-US" sz="2400" b="1" dirty="0">
              <a:latin typeface="+mn-lt"/>
            </a:rPr>
            <a:t>10/24/24 </a:t>
          </a:r>
          <a:r>
            <a:rPr lang="en-US" sz="2000" b="1" dirty="0">
              <a:latin typeface="+mn-lt"/>
            </a:rPr>
            <a:t>– </a:t>
          </a:r>
          <a:r>
            <a:rPr lang="en-US" sz="2000" b="0" dirty="0">
              <a:latin typeface="+mn-lt"/>
            </a:rPr>
            <a:t>Opening scheduled TDTMS meeting @ 9:30 AM</a:t>
          </a:r>
          <a:endParaRPr lang="en-US" sz="2400" b="0" dirty="0">
            <a:latin typeface="+mn-lt"/>
          </a:endParaRPr>
        </a:p>
      </dgm:t>
    </dgm:pt>
    <dgm:pt modelId="{C527F2CA-7864-4565-A693-753B798BECF7}" type="parTrans" cxnId="{413263FB-472D-4EE8-BAAD-A95D47F0BA58}">
      <dgm:prSet/>
      <dgm:spPr/>
      <dgm:t>
        <a:bodyPr/>
        <a:lstStyle/>
        <a:p>
          <a:endParaRPr lang="en-US"/>
        </a:p>
      </dgm:t>
    </dgm:pt>
    <dgm:pt modelId="{8339BF20-CA40-4F91-B24D-76D4F91F911F}" type="sibTrans" cxnId="{413263FB-472D-4EE8-BAAD-A95D47F0BA58}">
      <dgm:prSet/>
      <dgm:spPr/>
      <dgm:t>
        <a:bodyPr/>
        <a:lstStyle/>
        <a:p>
          <a:endParaRPr lang="en-US"/>
        </a:p>
      </dgm:t>
    </dgm:pt>
    <dgm:pt modelId="{8169641B-F958-4C33-B1A2-FFFD115477DA}">
      <dgm:prSet phldrT="[Text]" custT="1"/>
      <dgm:spPr/>
      <dgm:t>
        <a:bodyPr/>
        <a:lstStyle/>
        <a:p>
          <a:pPr algn="l">
            <a:spcAft>
              <a:spcPts val="1200"/>
            </a:spcAft>
          </a:pPr>
          <a:r>
            <a:rPr lang="en-US" sz="2000" b="0" dirty="0">
              <a:latin typeface="+mn-lt"/>
            </a:rPr>
            <a:t>Goal is conduct closer to GO LIVE of 11/8/24</a:t>
          </a:r>
        </a:p>
      </dgm:t>
    </dgm:pt>
    <dgm:pt modelId="{090DD33F-B77D-4D18-A62E-EE04523855BD}" type="parTrans" cxnId="{B2BD835F-9B9B-46F1-AA0D-4DA8F6AA3DDD}">
      <dgm:prSet/>
      <dgm:spPr/>
      <dgm:t>
        <a:bodyPr/>
        <a:lstStyle/>
        <a:p>
          <a:endParaRPr lang="en-US"/>
        </a:p>
      </dgm:t>
    </dgm:pt>
    <dgm:pt modelId="{189AFA92-B4BF-4600-A1EA-91EC38BD0741}" type="sibTrans" cxnId="{B2BD835F-9B9B-46F1-AA0D-4DA8F6AA3DDD}">
      <dgm:prSet/>
      <dgm:spPr/>
      <dgm:t>
        <a:bodyPr/>
        <a:lstStyle/>
        <a:p>
          <a:endParaRPr lang="en-US"/>
        </a:p>
      </dgm:t>
    </dgm:pt>
    <dgm:pt modelId="{DD1D7BF4-038A-4B77-8800-84E153AF9CD6}">
      <dgm:prSet phldrT="[Text]" custT="1"/>
      <dgm:spPr/>
      <dgm:t>
        <a:bodyPr/>
        <a:lstStyle/>
        <a:p>
          <a:pPr algn="l">
            <a:spcAft>
              <a:spcPts val="1200"/>
            </a:spcAft>
          </a:pPr>
          <a:endParaRPr lang="en-US" sz="2400" b="1" dirty="0">
            <a:latin typeface="+mn-lt"/>
          </a:endParaRPr>
        </a:p>
      </dgm:t>
    </dgm:pt>
    <dgm:pt modelId="{7E08A0B3-A3E5-4CA9-9A27-58F0F48A7430}" type="parTrans" cxnId="{E70234FC-3AEE-4CDA-AD1D-30C766877C2E}">
      <dgm:prSet/>
      <dgm:spPr/>
      <dgm:t>
        <a:bodyPr/>
        <a:lstStyle/>
        <a:p>
          <a:endParaRPr lang="en-US"/>
        </a:p>
      </dgm:t>
    </dgm:pt>
    <dgm:pt modelId="{0B5AF6B2-08D3-4BC0-A7B8-4070BC68FA68}" type="sibTrans" cxnId="{E70234FC-3AEE-4CDA-AD1D-30C766877C2E}">
      <dgm:prSet/>
      <dgm:spPr/>
      <dgm:t>
        <a:bodyPr/>
        <a:lstStyle/>
        <a:p>
          <a:endParaRPr lang="en-US"/>
        </a:p>
      </dgm:t>
    </dgm:pt>
    <dgm:pt modelId="{C0727D5E-6C12-4BCD-825A-84F5DCF3AFD4}" type="pres">
      <dgm:prSet presAssocID="{DE4B9EAB-636A-44C0-B4F9-D4AE4F66DB43}" presName="linear" presStyleCnt="0">
        <dgm:presLayoutVars>
          <dgm:dir/>
          <dgm:animLvl val="lvl"/>
          <dgm:resizeHandles val="exact"/>
        </dgm:presLayoutVars>
      </dgm:prSet>
      <dgm:spPr/>
    </dgm:pt>
    <dgm:pt modelId="{0C1C26A3-6F3E-4B3C-BD82-3281B4DA087C}" type="pres">
      <dgm:prSet presAssocID="{FA84BF92-43C6-4E94-A77F-6263E68B6783}" presName="parentLin" presStyleCnt="0"/>
      <dgm:spPr/>
    </dgm:pt>
    <dgm:pt modelId="{8D263EF1-990E-4235-B334-4F0671851AEE}" type="pres">
      <dgm:prSet presAssocID="{FA84BF92-43C6-4E94-A77F-6263E68B6783}" presName="parentLeftMargin" presStyleLbl="node1" presStyleIdx="0" presStyleCnt="1"/>
      <dgm:spPr/>
    </dgm:pt>
    <dgm:pt modelId="{4FC84B32-D1CC-469D-BDF0-F53E02EEAA9C}" type="pres">
      <dgm:prSet presAssocID="{FA84BF92-43C6-4E94-A77F-6263E68B6783}" presName="parentText" presStyleLbl="node1" presStyleIdx="0" presStyleCnt="1" custScaleX="157466" custScaleY="443179" custLinFactY="-15566" custLinFactNeighborX="-100000" custLinFactNeighborY="-100000">
        <dgm:presLayoutVars>
          <dgm:chMax val="0"/>
          <dgm:bulletEnabled val="1"/>
        </dgm:presLayoutVars>
      </dgm:prSet>
      <dgm:spPr>
        <a:prstGeom prst="rect">
          <a:avLst/>
        </a:prstGeom>
      </dgm:spPr>
    </dgm:pt>
    <dgm:pt modelId="{C9C22D64-4439-4069-B33D-D3976B592CC4}" type="pres">
      <dgm:prSet presAssocID="{FA84BF92-43C6-4E94-A77F-6263E68B6783}" presName="negativeSpace" presStyleCnt="0"/>
      <dgm:spPr/>
    </dgm:pt>
    <dgm:pt modelId="{12E172B9-01B0-436D-9684-1CCC8FA3FE5C}" type="pres">
      <dgm:prSet presAssocID="{FA84BF92-43C6-4E94-A77F-6263E68B6783}" presName="childText" presStyleLbl="conFgAcc1" presStyleIdx="0" presStyleCnt="1" custScaleY="112899" custLinFactNeighborY="58204">
        <dgm:presLayoutVars>
          <dgm:bulletEnabled val="1"/>
        </dgm:presLayoutVars>
      </dgm:prSet>
      <dgm:spPr/>
    </dgm:pt>
  </dgm:ptLst>
  <dgm:cxnLst>
    <dgm:cxn modelId="{5BF9E507-9DD5-415F-8B74-AF6D161F517A}" type="presOf" srcId="{9D1E325A-858B-4716-A56E-13A823DC9943}" destId="{12E172B9-01B0-436D-9684-1CCC8FA3FE5C}" srcOrd="0" destOrd="12" presId="urn:microsoft.com/office/officeart/2005/8/layout/list1"/>
    <dgm:cxn modelId="{580F480A-ABE2-4725-BBA9-CD0049974C59}" srcId="{D6F1695C-B62C-491B-8AF9-7864085673CC}" destId="{9058C5E8-943E-4CFD-B643-E4DC1581559B}" srcOrd="0" destOrd="0" parTransId="{5048D58B-E7CA-4B48-9735-1EEE560C992F}" sibTransId="{6AA4B173-605D-4A67-A0A3-F6C421BE8E77}"/>
    <dgm:cxn modelId="{4AAC5512-8FDE-469B-99A0-3AE5C0CC71E6}" type="presOf" srcId="{374AA562-A6B2-4C09-A068-2273B2EACFCF}" destId="{12E172B9-01B0-436D-9684-1CCC8FA3FE5C}" srcOrd="0" destOrd="4" presId="urn:microsoft.com/office/officeart/2005/8/layout/list1"/>
    <dgm:cxn modelId="{B2A33220-30E4-4D13-AE26-47E920D68C3A}" type="presOf" srcId="{8169641B-F958-4C33-B1A2-FFFD115477DA}" destId="{12E172B9-01B0-436D-9684-1CCC8FA3FE5C}" srcOrd="0" destOrd="5" presId="urn:microsoft.com/office/officeart/2005/8/layout/list1"/>
    <dgm:cxn modelId="{0A87A425-79E7-4E6F-A8B1-3C8AE02CE449}" type="presOf" srcId="{DD1D7BF4-038A-4B77-8800-84E153AF9CD6}" destId="{12E172B9-01B0-436D-9684-1CCC8FA3FE5C}" srcOrd="0" destOrd="0" presId="urn:microsoft.com/office/officeart/2005/8/layout/list1"/>
    <dgm:cxn modelId="{4BCE8D29-5696-4CF8-BE2A-87435836A477}" type="presOf" srcId="{FA84BF92-43C6-4E94-A77F-6263E68B6783}" destId="{4FC84B32-D1CC-469D-BDF0-F53E02EEAA9C}" srcOrd="1" destOrd="0" presId="urn:microsoft.com/office/officeart/2005/8/layout/list1"/>
    <dgm:cxn modelId="{2AE81236-EF7C-45D7-9C0D-5B95678588E0}" srcId="{1AFB66F0-95C8-4468-A011-E51331EFA4DE}" destId="{D6F1695C-B62C-491B-8AF9-7864085673CC}" srcOrd="0" destOrd="0" parTransId="{6B640D62-6DF6-489B-9B29-98AA59B9D74E}" sibTransId="{399103BC-A1F5-486F-98B0-639ABFB494F4}"/>
    <dgm:cxn modelId="{CA156B5C-791E-4725-B16C-FA59E4F55EC1}" srcId="{FA84BF92-43C6-4E94-A77F-6263E68B6783}" destId="{1AFB66F0-95C8-4468-A011-E51331EFA4DE}" srcOrd="1" destOrd="0" parTransId="{5720E8E2-797C-4CA0-965A-416890F930B6}" sibTransId="{42BD5AEB-732F-4B4B-BBAB-01F19B5F7C87}"/>
    <dgm:cxn modelId="{B2BD835F-9B9B-46F1-AA0D-4DA8F6AA3DDD}" srcId="{374AA562-A6B2-4C09-A068-2273B2EACFCF}" destId="{8169641B-F958-4C33-B1A2-FFFD115477DA}" srcOrd="0" destOrd="0" parTransId="{090DD33F-B77D-4D18-A62E-EE04523855BD}" sibTransId="{189AFA92-B4BF-4600-A1EA-91EC38BD0741}"/>
    <dgm:cxn modelId="{C7805960-ECC9-43E0-AAD8-F67026F4BC55}" type="presOf" srcId="{DE4B9EAB-636A-44C0-B4F9-D4AE4F66DB43}" destId="{C0727D5E-6C12-4BCD-825A-84F5DCF3AFD4}" srcOrd="0" destOrd="0" presId="urn:microsoft.com/office/officeart/2005/8/layout/list1"/>
    <dgm:cxn modelId="{424BB941-3732-4043-8CED-4E0D39F8FCDA}" type="presOf" srcId="{9AC21A6B-C21D-4F00-9399-67D74B344BF9}" destId="{12E172B9-01B0-436D-9684-1CCC8FA3FE5C}" srcOrd="0" destOrd="7" presId="urn:microsoft.com/office/officeart/2005/8/layout/list1"/>
    <dgm:cxn modelId="{33320C62-C43B-47FC-96AE-640F80DE87D7}" type="presOf" srcId="{FA84BF92-43C6-4E94-A77F-6263E68B6783}" destId="{8D263EF1-990E-4235-B334-4F0671851AEE}" srcOrd="0" destOrd="0" presId="urn:microsoft.com/office/officeart/2005/8/layout/list1"/>
    <dgm:cxn modelId="{F0F13964-D016-4FFF-8157-528C8F75CB15}" type="presOf" srcId="{73A2303A-26ED-4FD9-9481-ACB9C24032D1}" destId="{12E172B9-01B0-436D-9684-1CCC8FA3FE5C}" srcOrd="0" destOrd="11" presId="urn:microsoft.com/office/officeart/2005/8/layout/list1"/>
    <dgm:cxn modelId="{E427EB46-0862-47CB-ABAC-0BEB69228682}" srcId="{FA84BF92-43C6-4E94-A77F-6263E68B6783}" destId="{73A2303A-26ED-4FD9-9481-ACB9C24032D1}" srcOrd="7" destOrd="0" parTransId="{65788DD5-76DC-4ADF-8C90-8E1046E00B0C}" sibTransId="{4B4D5775-0C22-47FE-9D71-29D86C361E90}"/>
    <dgm:cxn modelId="{EC8B0A54-F4B1-49C6-837C-284194D9AD9B}" srcId="{FA84BF92-43C6-4E94-A77F-6263E68B6783}" destId="{9D1E325A-858B-4716-A56E-13A823DC9943}" srcOrd="8" destOrd="0" parTransId="{1FFCD2D4-CE04-4F36-9C3C-CA0F12C5CD0E}" sibTransId="{06A29AD8-5402-4D73-B82F-60898F313CB2}"/>
    <dgm:cxn modelId="{46953176-1E8B-4DBB-B575-3B7A543E415F}" type="presOf" srcId="{9058C5E8-943E-4CFD-B643-E4DC1581559B}" destId="{12E172B9-01B0-436D-9684-1CCC8FA3FE5C}" srcOrd="0" destOrd="3" presId="urn:microsoft.com/office/officeart/2005/8/layout/list1"/>
    <dgm:cxn modelId="{D0DFDE79-D19F-4E87-B5A2-49E987977A88}" type="presOf" srcId="{D6F1695C-B62C-491B-8AF9-7864085673CC}" destId="{12E172B9-01B0-436D-9684-1CCC8FA3FE5C}" srcOrd="0" destOrd="2" presId="urn:microsoft.com/office/officeart/2005/8/layout/list1"/>
    <dgm:cxn modelId="{7D3B8C5A-14C3-46E7-9530-3B87BA492A8C}" srcId="{FA84BF92-43C6-4E94-A77F-6263E68B6783}" destId="{677379F4-192F-42B3-91B3-2EEAA0E5E5B6}" srcOrd="6" destOrd="0" parTransId="{551028B0-4684-4566-8D2B-9EB1B72FEB8A}" sibTransId="{DC619B71-2FD6-4057-A456-EA58A89EED96}"/>
    <dgm:cxn modelId="{B568F27B-0E85-4EAC-B2DE-81C9E77FC4FB}" srcId="{DE4B9EAB-636A-44C0-B4F9-D4AE4F66DB43}" destId="{FA84BF92-43C6-4E94-A77F-6263E68B6783}" srcOrd="0" destOrd="0" parTransId="{AC2F3C19-8AC1-497A-9C58-F4EC2BFCFF7F}" sibTransId="{9D7AE265-07BF-4007-A381-FB05BD763012}"/>
    <dgm:cxn modelId="{67F76081-FA63-40DC-BB5C-D6B32D5A45F2}" type="presOf" srcId="{EE85E4CA-F469-4EC9-828E-1528149D6B86}" destId="{12E172B9-01B0-436D-9684-1CCC8FA3FE5C}" srcOrd="0" destOrd="6" presId="urn:microsoft.com/office/officeart/2005/8/layout/list1"/>
    <dgm:cxn modelId="{5C53538D-6CDA-4B9E-88DF-C03ED722509E}" srcId="{FA84BF92-43C6-4E94-A77F-6263E68B6783}" destId="{9AC21A6B-C21D-4F00-9399-67D74B344BF9}" srcOrd="3" destOrd="0" parTransId="{BC216B42-3F0A-4F2B-B5F1-C4CD4AE70559}" sibTransId="{B49554F9-FE83-47F2-90A2-F99F5283D107}"/>
    <dgm:cxn modelId="{509E9B8E-7733-4486-9282-FE39CD471294}" srcId="{FA84BF92-43C6-4E94-A77F-6263E68B6783}" destId="{38DF35B7-A42D-4DDA-AF53-760F10DC649E}" srcOrd="4" destOrd="0" parTransId="{92C5052A-C1A2-4CA5-BC90-AC8CB837C9F4}" sibTransId="{F13A7C07-B7FE-49D1-BC38-CADC2C78ECC8}"/>
    <dgm:cxn modelId="{CC3FD696-ACFC-4398-930D-83B720E24FCB}" type="presOf" srcId="{38DF35B7-A42D-4DDA-AF53-760F10DC649E}" destId="{12E172B9-01B0-436D-9684-1CCC8FA3FE5C}" srcOrd="0" destOrd="8" presId="urn:microsoft.com/office/officeart/2005/8/layout/list1"/>
    <dgm:cxn modelId="{0C15A097-E8BF-4277-80E5-BF8FD50CA8A6}" srcId="{FA84BF92-43C6-4E94-A77F-6263E68B6783}" destId="{902E5DB1-9418-444A-973A-046629847972}" srcOrd="9" destOrd="0" parTransId="{DEEA694C-4DA4-4DD9-A43D-B0BB66A0E400}" sibTransId="{E07D8CE9-1AF0-41EC-A772-C5C806C7C6C2}"/>
    <dgm:cxn modelId="{4FFC70C0-FF0E-4277-A2CC-3233D36682C1}" type="presOf" srcId="{902E5DB1-9418-444A-973A-046629847972}" destId="{12E172B9-01B0-436D-9684-1CCC8FA3FE5C}" srcOrd="0" destOrd="13" presId="urn:microsoft.com/office/officeart/2005/8/layout/list1"/>
    <dgm:cxn modelId="{76E977C1-19D9-4697-8CEF-220CB318FFEA}" type="presOf" srcId="{1AFB66F0-95C8-4468-A011-E51331EFA4DE}" destId="{12E172B9-01B0-436D-9684-1CCC8FA3FE5C}" srcOrd="0" destOrd="1" presId="urn:microsoft.com/office/officeart/2005/8/layout/list1"/>
    <dgm:cxn modelId="{474E0FEA-09FA-4C62-AB15-FA187888ECE5}" type="presOf" srcId="{677379F4-192F-42B3-91B3-2EEAA0E5E5B6}" destId="{12E172B9-01B0-436D-9684-1CCC8FA3FE5C}" srcOrd="0" destOrd="10" presId="urn:microsoft.com/office/officeart/2005/8/layout/list1"/>
    <dgm:cxn modelId="{2A26EDEC-5253-4383-96B7-B4EA04354314}" srcId="{FA84BF92-43C6-4E94-A77F-6263E68B6783}" destId="{EE85E4CA-F469-4EC9-828E-1528149D6B86}" srcOrd="2" destOrd="0" parTransId="{3A6E5675-9C44-4EED-AD9B-760D9806AF8B}" sibTransId="{8A7496BF-96F9-4103-BC86-D04E258B0D6A}"/>
    <dgm:cxn modelId="{77CC30F8-D3BD-4ED9-8A89-C690D43F000D}" srcId="{FA84BF92-43C6-4E94-A77F-6263E68B6783}" destId="{8714BE14-980B-4E92-8D58-A509B79C63B4}" srcOrd="5" destOrd="0" parTransId="{F827886D-C51B-455D-ABA3-10EE521C23FB}" sibTransId="{45B5501D-13E9-4941-BAE3-86E9B3AEE644}"/>
    <dgm:cxn modelId="{413263FB-472D-4EE8-BAAD-A95D47F0BA58}" srcId="{1AFB66F0-95C8-4468-A011-E51331EFA4DE}" destId="{374AA562-A6B2-4C09-A068-2273B2EACFCF}" srcOrd="1" destOrd="0" parTransId="{C527F2CA-7864-4565-A693-753B798BECF7}" sibTransId="{8339BF20-CA40-4F91-B24D-76D4F91F911F}"/>
    <dgm:cxn modelId="{E70234FC-3AEE-4CDA-AD1D-30C766877C2E}" srcId="{FA84BF92-43C6-4E94-A77F-6263E68B6783}" destId="{DD1D7BF4-038A-4B77-8800-84E153AF9CD6}" srcOrd="0" destOrd="0" parTransId="{7E08A0B3-A3E5-4CA9-9A27-58F0F48A7430}" sibTransId="{0B5AF6B2-08D3-4BC0-A7B8-4070BC68FA68}"/>
    <dgm:cxn modelId="{380371FC-9727-446E-8791-C059741A417D}" type="presOf" srcId="{8714BE14-980B-4E92-8D58-A509B79C63B4}" destId="{12E172B9-01B0-436D-9684-1CCC8FA3FE5C}" srcOrd="0" destOrd="9" presId="urn:microsoft.com/office/officeart/2005/8/layout/list1"/>
    <dgm:cxn modelId="{D54E0A0A-A053-4980-A578-2021456ACE82}" type="presParOf" srcId="{C0727D5E-6C12-4BCD-825A-84F5DCF3AFD4}" destId="{0C1C26A3-6F3E-4B3C-BD82-3281B4DA087C}" srcOrd="0" destOrd="0" presId="urn:microsoft.com/office/officeart/2005/8/layout/list1"/>
    <dgm:cxn modelId="{5E2FA87F-495A-47E1-87D1-96EA0DC43CD9}" type="presParOf" srcId="{0C1C26A3-6F3E-4B3C-BD82-3281B4DA087C}" destId="{8D263EF1-990E-4235-B334-4F0671851AEE}" srcOrd="0" destOrd="0" presId="urn:microsoft.com/office/officeart/2005/8/layout/list1"/>
    <dgm:cxn modelId="{65B732AF-1491-48A0-BDBB-4321A532662C}" type="presParOf" srcId="{0C1C26A3-6F3E-4B3C-BD82-3281B4DA087C}" destId="{4FC84B32-D1CC-469D-BDF0-F53E02EEAA9C}" srcOrd="1" destOrd="0" presId="urn:microsoft.com/office/officeart/2005/8/layout/list1"/>
    <dgm:cxn modelId="{6927FE29-DEFD-40AB-9EFB-AA0CDACE3743}" type="presParOf" srcId="{C0727D5E-6C12-4BCD-825A-84F5DCF3AFD4}" destId="{C9C22D64-4439-4069-B33D-D3976B592CC4}" srcOrd="1" destOrd="0" presId="urn:microsoft.com/office/officeart/2005/8/layout/list1"/>
    <dgm:cxn modelId="{3C435E92-E3A0-4C87-94C1-BECEEBBD5266}" type="presParOf" srcId="{C0727D5E-6C12-4BCD-825A-84F5DCF3AFD4}" destId="{12E172B9-01B0-436D-9684-1CCC8FA3FE5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ctr"/>
          <a:r>
            <a:rPr lang="en-US" sz="2600" dirty="0">
              <a:latin typeface="Arial Rounded MT Bold" panose="020F0704030504030204" pitchFamily="34" charset="0"/>
            </a:rPr>
            <a:t>MarkeTrak Subtypes Volumes Analysis</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902E5DB1-9418-444A-973A-046629847972}">
      <dgm:prSet phldrT="[Text]" custT="1"/>
      <dgm:spPr>
        <a:solidFill>
          <a:schemeClr val="bg1">
            <a:alpha val="90000"/>
          </a:schemeClr>
        </a:solidFill>
      </dgm:spPr>
      <dgm:t>
        <a:bodyPr anchor="ctr" anchorCtr="0"/>
        <a:lstStyle/>
        <a:p>
          <a:pPr algn="l">
            <a:buFont typeface="Arial" panose="020B0604020202020204" pitchFamily="34" charset="0"/>
            <a:buChar char="•"/>
          </a:pPr>
          <a:endParaRPr lang="en-US" sz="2200" b="0" dirty="0"/>
        </a:p>
      </dgm:t>
    </dgm:pt>
    <dgm:pt modelId="{DEEA694C-4DA4-4DD9-A43D-B0BB66A0E400}" type="parTrans" cxnId="{0C15A097-E8BF-4277-80E5-BF8FD50CA8A6}">
      <dgm:prSet/>
      <dgm:spPr/>
      <dgm:t>
        <a:bodyPr/>
        <a:lstStyle/>
        <a:p>
          <a:endParaRPr lang="en-US"/>
        </a:p>
      </dgm:t>
    </dgm:pt>
    <dgm:pt modelId="{E07D8CE9-1AF0-41EC-A772-C5C806C7C6C2}" type="sibTrans" cxnId="{0C15A097-E8BF-4277-80E5-BF8FD50CA8A6}">
      <dgm:prSet/>
      <dgm:spPr/>
      <dgm:t>
        <a:bodyPr/>
        <a:lstStyle/>
        <a:p>
          <a:endParaRPr lang="en-US"/>
        </a:p>
      </dgm:t>
    </dgm:pt>
    <dgm:pt modelId="{9D1E325A-858B-4716-A56E-13A823DC9943}">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1FFCD2D4-CE04-4F36-9C3C-CA0F12C5CD0E}" type="parTrans" cxnId="{EC8B0A54-F4B1-49C6-837C-284194D9AD9B}">
      <dgm:prSet/>
      <dgm:spPr/>
      <dgm:t>
        <a:bodyPr/>
        <a:lstStyle/>
        <a:p>
          <a:endParaRPr lang="en-US"/>
        </a:p>
      </dgm:t>
    </dgm:pt>
    <dgm:pt modelId="{06A29AD8-5402-4D73-B82F-60898F313CB2}" type="sibTrans" cxnId="{EC8B0A54-F4B1-49C6-837C-284194D9AD9B}">
      <dgm:prSet/>
      <dgm:spPr/>
      <dgm:t>
        <a:bodyPr/>
        <a:lstStyle/>
        <a:p>
          <a:endParaRPr lang="en-US"/>
        </a:p>
      </dgm:t>
    </dgm:pt>
    <dgm:pt modelId="{9AC21A6B-C21D-4F00-9399-67D74B344BF9}">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BC216B42-3F0A-4F2B-B5F1-C4CD4AE70559}" type="parTrans" cxnId="{5C53538D-6CDA-4B9E-88DF-C03ED722509E}">
      <dgm:prSet/>
      <dgm:spPr/>
      <dgm:t>
        <a:bodyPr/>
        <a:lstStyle/>
        <a:p>
          <a:endParaRPr lang="en-US"/>
        </a:p>
      </dgm:t>
    </dgm:pt>
    <dgm:pt modelId="{B49554F9-FE83-47F2-90A2-F99F5283D107}" type="sibTrans" cxnId="{5C53538D-6CDA-4B9E-88DF-C03ED722509E}">
      <dgm:prSet/>
      <dgm:spPr/>
      <dgm:t>
        <a:bodyPr/>
        <a:lstStyle/>
        <a:p>
          <a:endParaRPr lang="en-US"/>
        </a:p>
      </dgm:t>
    </dgm:pt>
    <dgm:pt modelId="{677379F4-192F-42B3-91B3-2EEAA0E5E5B6}">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551028B0-4684-4566-8D2B-9EB1B72FEB8A}" type="parTrans" cxnId="{7D3B8C5A-14C3-46E7-9530-3B87BA492A8C}">
      <dgm:prSet/>
      <dgm:spPr/>
      <dgm:t>
        <a:bodyPr/>
        <a:lstStyle/>
        <a:p>
          <a:endParaRPr lang="en-US"/>
        </a:p>
      </dgm:t>
    </dgm:pt>
    <dgm:pt modelId="{DC619B71-2FD6-4057-A456-EA58A89EED96}" type="sibTrans" cxnId="{7D3B8C5A-14C3-46E7-9530-3B87BA492A8C}">
      <dgm:prSet/>
      <dgm:spPr/>
      <dgm:t>
        <a:bodyPr/>
        <a:lstStyle/>
        <a:p>
          <a:endParaRPr lang="en-US"/>
        </a:p>
      </dgm:t>
    </dgm:pt>
    <dgm:pt modelId="{73A2303A-26ED-4FD9-9481-ACB9C24032D1}">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65788DD5-76DC-4ADF-8C90-8E1046E00B0C}" type="parTrans" cxnId="{E427EB46-0862-47CB-ABAC-0BEB69228682}">
      <dgm:prSet/>
      <dgm:spPr/>
      <dgm:t>
        <a:bodyPr/>
        <a:lstStyle/>
        <a:p>
          <a:endParaRPr lang="en-US"/>
        </a:p>
      </dgm:t>
    </dgm:pt>
    <dgm:pt modelId="{4B4D5775-0C22-47FE-9D71-29D86C361E90}" type="sibTrans" cxnId="{E427EB46-0862-47CB-ABAC-0BEB69228682}">
      <dgm:prSet/>
      <dgm:spPr/>
      <dgm:t>
        <a:bodyPr/>
        <a:lstStyle/>
        <a:p>
          <a:endParaRPr lang="en-US"/>
        </a:p>
      </dgm:t>
    </dgm:pt>
    <dgm:pt modelId="{38DF35B7-A42D-4DDA-AF53-760F10DC649E}">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92C5052A-C1A2-4CA5-BC90-AC8CB837C9F4}" type="parTrans" cxnId="{509E9B8E-7733-4486-9282-FE39CD471294}">
      <dgm:prSet/>
      <dgm:spPr/>
      <dgm:t>
        <a:bodyPr/>
        <a:lstStyle/>
        <a:p>
          <a:endParaRPr lang="en-US"/>
        </a:p>
      </dgm:t>
    </dgm:pt>
    <dgm:pt modelId="{F13A7C07-B7FE-49D1-BC38-CADC2C78ECC8}" type="sibTrans" cxnId="{509E9B8E-7733-4486-9282-FE39CD471294}">
      <dgm:prSet/>
      <dgm:spPr/>
      <dgm:t>
        <a:bodyPr/>
        <a:lstStyle/>
        <a:p>
          <a:endParaRPr lang="en-US"/>
        </a:p>
      </dgm:t>
    </dgm:pt>
    <dgm:pt modelId="{8714BE14-980B-4E92-8D58-A509B79C63B4}">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F827886D-C51B-455D-ABA3-10EE521C23FB}" type="parTrans" cxnId="{77CC30F8-D3BD-4ED9-8A89-C690D43F000D}">
      <dgm:prSet/>
      <dgm:spPr/>
      <dgm:t>
        <a:bodyPr/>
        <a:lstStyle/>
        <a:p>
          <a:endParaRPr lang="en-US"/>
        </a:p>
      </dgm:t>
    </dgm:pt>
    <dgm:pt modelId="{45B5501D-13E9-4941-BAE3-86E9B3AEE644}" type="sibTrans" cxnId="{77CC30F8-D3BD-4ED9-8A89-C690D43F000D}">
      <dgm:prSet/>
      <dgm:spPr/>
      <dgm:t>
        <a:bodyPr/>
        <a:lstStyle/>
        <a:p>
          <a:endParaRPr lang="en-US"/>
        </a:p>
      </dgm:t>
    </dgm:pt>
    <dgm:pt modelId="{F57B7354-295B-44C6-85CC-4CDD2C9AE390}">
      <dgm:prSet phldrT="[Text]" custT="1"/>
      <dgm:spPr>
        <a:solidFill>
          <a:schemeClr val="bg1">
            <a:alpha val="90000"/>
          </a:schemeClr>
        </a:solidFill>
      </dgm:spPr>
      <dgm:t>
        <a:bodyPr anchor="ctr" anchorCtr="0"/>
        <a:lstStyle/>
        <a:p>
          <a:pPr algn="l">
            <a:buFontTx/>
            <a:buNone/>
          </a:pPr>
          <a:endParaRPr lang="en-US" sz="2200" b="0" dirty="0"/>
        </a:p>
      </dgm:t>
    </dgm:pt>
    <dgm:pt modelId="{4D447EFC-8102-423E-80E6-FB446E763480}" type="parTrans" cxnId="{BE5E8A2E-AA7E-446A-8BBE-96A364AEE6BD}">
      <dgm:prSet/>
      <dgm:spPr/>
      <dgm:t>
        <a:bodyPr/>
        <a:lstStyle/>
        <a:p>
          <a:endParaRPr lang="en-US"/>
        </a:p>
      </dgm:t>
    </dgm:pt>
    <dgm:pt modelId="{9004EBDB-28DD-47E1-9F51-06139932917C}" type="sibTrans" cxnId="{BE5E8A2E-AA7E-446A-8BBE-96A364AEE6BD}">
      <dgm:prSet/>
      <dgm:spPr/>
      <dgm:t>
        <a:bodyPr/>
        <a:lstStyle/>
        <a:p>
          <a:endParaRPr lang="en-US"/>
        </a:p>
      </dgm:t>
    </dgm:pt>
    <dgm:pt modelId="{EE85E4CA-F469-4EC9-828E-1528149D6B86}">
      <dgm:prSet phldrT="[Text]" custT="1"/>
      <dgm:spPr>
        <a:solidFill>
          <a:schemeClr val="bg1">
            <a:alpha val="90000"/>
          </a:schemeClr>
        </a:solidFill>
      </dgm:spPr>
      <dgm:t>
        <a:bodyPr anchor="ctr" anchorCtr="0"/>
        <a:lstStyle/>
        <a:p>
          <a:pPr algn="just">
            <a:buFont typeface="Wingdings" panose="05000000000000000000" pitchFamily="2" charset="2"/>
            <a:buNone/>
          </a:pPr>
          <a:endParaRPr lang="en-US" sz="2200" b="0" dirty="0"/>
        </a:p>
      </dgm:t>
    </dgm:pt>
    <dgm:pt modelId="{3A6E5675-9C44-4EED-AD9B-760D9806AF8B}" type="parTrans" cxnId="{2A26EDEC-5253-4383-96B7-B4EA04354314}">
      <dgm:prSet/>
      <dgm:spPr/>
      <dgm:t>
        <a:bodyPr/>
        <a:lstStyle/>
        <a:p>
          <a:endParaRPr lang="en-US"/>
        </a:p>
      </dgm:t>
    </dgm:pt>
    <dgm:pt modelId="{8A7496BF-96F9-4103-BC86-D04E258B0D6A}" type="sibTrans" cxnId="{2A26EDEC-5253-4383-96B7-B4EA04354314}">
      <dgm:prSet/>
      <dgm:spPr/>
      <dgm:t>
        <a:bodyPr/>
        <a:lstStyle/>
        <a:p>
          <a:endParaRPr lang="en-US"/>
        </a:p>
      </dgm:t>
    </dgm:pt>
    <dgm:pt modelId="{D0C950C7-0EF1-48BA-8B3B-A9861DC783E1}">
      <dgm:prSet phldrT="[Text]" custT="1"/>
      <dgm:spPr/>
      <dgm:t>
        <a:bodyPr/>
        <a:lstStyle/>
        <a:p>
          <a:pPr algn="l">
            <a:buFontTx/>
            <a:buNone/>
          </a:pPr>
          <a:r>
            <a:rPr lang="en-US" sz="2000" dirty="0">
              <a:latin typeface="Arial Rounded MT Bold" panose="020F0704030504030204" pitchFamily="34" charset="0"/>
            </a:rPr>
            <a:t>Reviewed the MT data from 2023 for key higher volumes subtypes.  </a:t>
          </a:r>
        </a:p>
      </dgm:t>
    </dgm:pt>
    <dgm:pt modelId="{5E658661-BBBB-4C24-9FCA-ADEAEDB2755F}" type="parTrans" cxnId="{57C0AE42-77A9-4963-8DF4-6139295A0EF9}">
      <dgm:prSet/>
      <dgm:spPr/>
      <dgm:t>
        <a:bodyPr/>
        <a:lstStyle/>
        <a:p>
          <a:endParaRPr lang="en-US"/>
        </a:p>
      </dgm:t>
    </dgm:pt>
    <dgm:pt modelId="{698DABB0-815A-456E-BF7C-2DF97578551C}" type="sibTrans" cxnId="{57C0AE42-77A9-4963-8DF4-6139295A0EF9}">
      <dgm:prSet/>
      <dgm:spPr/>
      <dgm:t>
        <a:bodyPr/>
        <a:lstStyle/>
        <a:p>
          <a:endParaRPr lang="en-US"/>
        </a:p>
      </dgm:t>
    </dgm:pt>
    <dgm:pt modelId="{97A278A4-40FC-4995-9A4F-92C05947E353}">
      <dgm:prSet phldrT="[Text]" custT="1"/>
      <dgm:spPr/>
      <dgm:t>
        <a:bodyPr/>
        <a:lstStyle/>
        <a:p>
          <a:pPr algn="l">
            <a:buFontTx/>
            <a:buNone/>
          </a:pPr>
          <a:endParaRPr lang="en-US" sz="2000" dirty="0">
            <a:latin typeface="Arial Rounded MT Bold" panose="020F0704030504030204" pitchFamily="34" charset="0"/>
          </a:endParaRPr>
        </a:p>
      </dgm:t>
    </dgm:pt>
    <dgm:pt modelId="{F48EAB7F-9B0C-4A36-98BD-45F912B1B157}" type="parTrans" cxnId="{5CD7EBF0-A7C9-4FB6-B799-AD96D3B0B321}">
      <dgm:prSet/>
      <dgm:spPr/>
      <dgm:t>
        <a:bodyPr/>
        <a:lstStyle/>
        <a:p>
          <a:endParaRPr lang="en-US"/>
        </a:p>
      </dgm:t>
    </dgm:pt>
    <dgm:pt modelId="{89633BD2-DA29-4CE2-8DF7-D123B2E3E886}" type="sibTrans" cxnId="{5CD7EBF0-A7C9-4FB6-B799-AD96D3B0B321}">
      <dgm:prSet/>
      <dgm:spPr/>
      <dgm:t>
        <a:bodyPr/>
        <a:lstStyle/>
        <a:p>
          <a:endParaRPr lang="en-US"/>
        </a:p>
      </dgm:t>
    </dgm:pt>
    <dgm:pt modelId="{C0727D5E-6C12-4BCD-825A-84F5DCF3AFD4}" type="pres">
      <dgm:prSet presAssocID="{DE4B9EAB-636A-44C0-B4F9-D4AE4F66DB43}" presName="linear" presStyleCnt="0">
        <dgm:presLayoutVars>
          <dgm:dir/>
          <dgm:animLvl val="lvl"/>
          <dgm:resizeHandles val="exact"/>
        </dgm:presLayoutVars>
      </dgm:prSet>
      <dgm:spPr/>
    </dgm:pt>
    <dgm:pt modelId="{0C1C26A3-6F3E-4B3C-BD82-3281B4DA087C}" type="pres">
      <dgm:prSet presAssocID="{FA84BF92-43C6-4E94-A77F-6263E68B6783}" presName="parentLin" presStyleCnt="0"/>
      <dgm:spPr/>
    </dgm:pt>
    <dgm:pt modelId="{8D263EF1-990E-4235-B334-4F0671851AEE}" type="pres">
      <dgm:prSet presAssocID="{FA84BF92-43C6-4E94-A77F-6263E68B6783}" presName="parentLeftMargin" presStyleLbl="node1" presStyleIdx="0" presStyleCnt="1"/>
      <dgm:spPr/>
    </dgm:pt>
    <dgm:pt modelId="{4FC84B32-D1CC-469D-BDF0-F53E02EEAA9C}" type="pres">
      <dgm:prSet presAssocID="{FA84BF92-43C6-4E94-A77F-6263E68B6783}" presName="parentText" presStyleLbl="node1" presStyleIdx="0" presStyleCnt="1" custScaleX="157466" custScaleY="126037" custLinFactY="-15566" custLinFactNeighborX="-100000" custLinFactNeighborY="-100000">
        <dgm:presLayoutVars>
          <dgm:chMax val="0"/>
          <dgm:bulletEnabled val="1"/>
        </dgm:presLayoutVars>
      </dgm:prSet>
      <dgm:spPr>
        <a:prstGeom prst="rect">
          <a:avLst/>
        </a:prstGeom>
      </dgm:spPr>
    </dgm:pt>
    <dgm:pt modelId="{C9C22D64-4439-4069-B33D-D3976B592CC4}" type="pres">
      <dgm:prSet presAssocID="{FA84BF92-43C6-4E94-A77F-6263E68B6783}" presName="negativeSpace" presStyleCnt="0"/>
      <dgm:spPr/>
    </dgm:pt>
    <dgm:pt modelId="{12E172B9-01B0-436D-9684-1CCC8FA3FE5C}" type="pres">
      <dgm:prSet presAssocID="{FA84BF92-43C6-4E94-A77F-6263E68B6783}" presName="childText" presStyleLbl="conFgAcc1" presStyleIdx="0" presStyleCnt="1" custScaleY="125960" custLinFactY="-7888" custLinFactNeighborX="341" custLinFactNeighborY="-100000">
        <dgm:presLayoutVars>
          <dgm:bulletEnabled val="1"/>
        </dgm:presLayoutVars>
      </dgm:prSet>
      <dgm:spPr/>
    </dgm:pt>
  </dgm:ptLst>
  <dgm:cxnLst>
    <dgm:cxn modelId="{5BF9E507-9DD5-415F-8B74-AF6D161F517A}" type="presOf" srcId="{9D1E325A-858B-4716-A56E-13A823DC9943}" destId="{12E172B9-01B0-436D-9684-1CCC8FA3FE5C}" srcOrd="0" destOrd="9" presId="urn:microsoft.com/office/officeart/2005/8/layout/list1"/>
    <dgm:cxn modelId="{88915F23-CB5A-487E-B2B0-32E59BD02008}" type="presOf" srcId="{D0C950C7-0EF1-48BA-8B3B-A9861DC783E1}" destId="{12E172B9-01B0-436D-9684-1CCC8FA3FE5C}" srcOrd="0" destOrd="1" presId="urn:microsoft.com/office/officeart/2005/8/layout/list1"/>
    <dgm:cxn modelId="{4BCE8D29-5696-4CF8-BE2A-87435836A477}" type="presOf" srcId="{FA84BF92-43C6-4E94-A77F-6263E68B6783}" destId="{4FC84B32-D1CC-469D-BDF0-F53E02EEAA9C}" srcOrd="1" destOrd="0" presId="urn:microsoft.com/office/officeart/2005/8/layout/list1"/>
    <dgm:cxn modelId="{BE5E8A2E-AA7E-446A-8BBE-96A364AEE6BD}" srcId="{FA84BF92-43C6-4E94-A77F-6263E68B6783}" destId="{F57B7354-295B-44C6-85CC-4CDD2C9AE390}" srcOrd="2" destOrd="0" parTransId="{4D447EFC-8102-423E-80E6-FB446E763480}" sibTransId="{9004EBDB-28DD-47E1-9F51-06139932917C}"/>
    <dgm:cxn modelId="{C7805960-ECC9-43E0-AAD8-F67026F4BC55}" type="presOf" srcId="{DE4B9EAB-636A-44C0-B4F9-D4AE4F66DB43}" destId="{C0727D5E-6C12-4BCD-825A-84F5DCF3AFD4}" srcOrd="0" destOrd="0" presId="urn:microsoft.com/office/officeart/2005/8/layout/list1"/>
    <dgm:cxn modelId="{424BB941-3732-4043-8CED-4E0D39F8FCDA}" type="presOf" srcId="{9AC21A6B-C21D-4F00-9399-67D74B344BF9}" destId="{12E172B9-01B0-436D-9684-1CCC8FA3FE5C}" srcOrd="0" destOrd="4" presId="urn:microsoft.com/office/officeart/2005/8/layout/list1"/>
    <dgm:cxn modelId="{33320C62-C43B-47FC-96AE-640F80DE87D7}" type="presOf" srcId="{FA84BF92-43C6-4E94-A77F-6263E68B6783}" destId="{8D263EF1-990E-4235-B334-4F0671851AEE}" srcOrd="0" destOrd="0" presId="urn:microsoft.com/office/officeart/2005/8/layout/list1"/>
    <dgm:cxn modelId="{57C0AE42-77A9-4963-8DF4-6139295A0EF9}" srcId="{FA84BF92-43C6-4E94-A77F-6263E68B6783}" destId="{D0C950C7-0EF1-48BA-8B3B-A9861DC783E1}" srcOrd="1" destOrd="0" parTransId="{5E658661-BBBB-4C24-9FCA-ADEAEDB2755F}" sibTransId="{698DABB0-815A-456E-BF7C-2DF97578551C}"/>
    <dgm:cxn modelId="{F0F13964-D016-4FFF-8157-528C8F75CB15}" type="presOf" srcId="{73A2303A-26ED-4FD9-9481-ACB9C24032D1}" destId="{12E172B9-01B0-436D-9684-1CCC8FA3FE5C}" srcOrd="0" destOrd="8" presId="urn:microsoft.com/office/officeart/2005/8/layout/list1"/>
    <dgm:cxn modelId="{E427EB46-0862-47CB-ABAC-0BEB69228682}" srcId="{FA84BF92-43C6-4E94-A77F-6263E68B6783}" destId="{73A2303A-26ED-4FD9-9481-ACB9C24032D1}" srcOrd="8" destOrd="0" parTransId="{65788DD5-76DC-4ADF-8C90-8E1046E00B0C}" sibTransId="{4B4D5775-0C22-47FE-9D71-29D86C361E90}"/>
    <dgm:cxn modelId="{EC8B0A54-F4B1-49C6-837C-284194D9AD9B}" srcId="{FA84BF92-43C6-4E94-A77F-6263E68B6783}" destId="{9D1E325A-858B-4716-A56E-13A823DC9943}" srcOrd="9" destOrd="0" parTransId="{1FFCD2D4-CE04-4F36-9C3C-CA0F12C5CD0E}" sibTransId="{06A29AD8-5402-4D73-B82F-60898F313CB2}"/>
    <dgm:cxn modelId="{7D3B8C5A-14C3-46E7-9530-3B87BA492A8C}" srcId="{FA84BF92-43C6-4E94-A77F-6263E68B6783}" destId="{677379F4-192F-42B3-91B3-2EEAA0E5E5B6}" srcOrd="7" destOrd="0" parTransId="{551028B0-4684-4566-8D2B-9EB1B72FEB8A}" sibTransId="{DC619B71-2FD6-4057-A456-EA58A89EED96}"/>
    <dgm:cxn modelId="{B568F27B-0E85-4EAC-B2DE-81C9E77FC4FB}" srcId="{DE4B9EAB-636A-44C0-B4F9-D4AE4F66DB43}" destId="{FA84BF92-43C6-4E94-A77F-6263E68B6783}" srcOrd="0" destOrd="0" parTransId="{AC2F3C19-8AC1-497A-9C58-F4EC2BFCFF7F}" sibTransId="{9D7AE265-07BF-4007-A381-FB05BD763012}"/>
    <dgm:cxn modelId="{67F76081-FA63-40DC-BB5C-D6B32D5A45F2}" type="presOf" srcId="{EE85E4CA-F469-4EC9-828E-1528149D6B86}" destId="{12E172B9-01B0-436D-9684-1CCC8FA3FE5C}" srcOrd="0" destOrd="3" presId="urn:microsoft.com/office/officeart/2005/8/layout/list1"/>
    <dgm:cxn modelId="{5C53538D-6CDA-4B9E-88DF-C03ED722509E}" srcId="{FA84BF92-43C6-4E94-A77F-6263E68B6783}" destId="{9AC21A6B-C21D-4F00-9399-67D74B344BF9}" srcOrd="4" destOrd="0" parTransId="{BC216B42-3F0A-4F2B-B5F1-C4CD4AE70559}" sibTransId="{B49554F9-FE83-47F2-90A2-F99F5283D107}"/>
    <dgm:cxn modelId="{509E9B8E-7733-4486-9282-FE39CD471294}" srcId="{FA84BF92-43C6-4E94-A77F-6263E68B6783}" destId="{38DF35B7-A42D-4DDA-AF53-760F10DC649E}" srcOrd="5" destOrd="0" parTransId="{92C5052A-C1A2-4CA5-BC90-AC8CB837C9F4}" sibTransId="{F13A7C07-B7FE-49D1-BC38-CADC2C78ECC8}"/>
    <dgm:cxn modelId="{CC3FD696-ACFC-4398-930D-83B720E24FCB}" type="presOf" srcId="{38DF35B7-A42D-4DDA-AF53-760F10DC649E}" destId="{12E172B9-01B0-436D-9684-1CCC8FA3FE5C}" srcOrd="0" destOrd="5" presId="urn:microsoft.com/office/officeart/2005/8/layout/list1"/>
    <dgm:cxn modelId="{0C15A097-E8BF-4277-80E5-BF8FD50CA8A6}" srcId="{FA84BF92-43C6-4E94-A77F-6263E68B6783}" destId="{902E5DB1-9418-444A-973A-046629847972}" srcOrd="10" destOrd="0" parTransId="{DEEA694C-4DA4-4DD9-A43D-B0BB66A0E400}" sibTransId="{E07D8CE9-1AF0-41EC-A772-C5C806C7C6C2}"/>
    <dgm:cxn modelId="{7D5EE8A7-9E80-4331-A0A9-FE446303F1A1}" type="presOf" srcId="{97A278A4-40FC-4995-9A4F-92C05947E353}" destId="{12E172B9-01B0-436D-9684-1CCC8FA3FE5C}" srcOrd="0" destOrd="0" presId="urn:microsoft.com/office/officeart/2005/8/layout/list1"/>
    <dgm:cxn modelId="{4FFC70C0-FF0E-4277-A2CC-3233D36682C1}" type="presOf" srcId="{902E5DB1-9418-444A-973A-046629847972}" destId="{12E172B9-01B0-436D-9684-1CCC8FA3FE5C}" srcOrd="0" destOrd="10" presId="urn:microsoft.com/office/officeart/2005/8/layout/list1"/>
    <dgm:cxn modelId="{8E78B9E3-6F86-4ED3-A82B-E1038D8F83D0}" type="presOf" srcId="{F57B7354-295B-44C6-85CC-4CDD2C9AE390}" destId="{12E172B9-01B0-436D-9684-1CCC8FA3FE5C}" srcOrd="0" destOrd="2" presId="urn:microsoft.com/office/officeart/2005/8/layout/list1"/>
    <dgm:cxn modelId="{474E0FEA-09FA-4C62-AB15-FA187888ECE5}" type="presOf" srcId="{677379F4-192F-42B3-91B3-2EEAA0E5E5B6}" destId="{12E172B9-01B0-436D-9684-1CCC8FA3FE5C}" srcOrd="0" destOrd="7" presId="urn:microsoft.com/office/officeart/2005/8/layout/list1"/>
    <dgm:cxn modelId="{2A26EDEC-5253-4383-96B7-B4EA04354314}" srcId="{FA84BF92-43C6-4E94-A77F-6263E68B6783}" destId="{EE85E4CA-F469-4EC9-828E-1528149D6B86}" srcOrd="3" destOrd="0" parTransId="{3A6E5675-9C44-4EED-AD9B-760D9806AF8B}" sibTransId="{8A7496BF-96F9-4103-BC86-D04E258B0D6A}"/>
    <dgm:cxn modelId="{5CD7EBF0-A7C9-4FB6-B799-AD96D3B0B321}" srcId="{FA84BF92-43C6-4E94-A77F-6263E68B6783}" destId="{97A278A4-40FC-4995-9A4F-92C05947E353}" srcOrd="0" destOrd="0" parTransId="{F48EAB7F-9B0C-4A36-98BD-45F912B1B157}" sibTransId="{89633BD2-DA29-4CE2-8DF7-D123B2E3E886}"/>
    <dgm:cxn modelId="{77CC30F8-D3BD-4ED9-8A89-C690D43F000D}" srcId="{FA84BF92-43C6-4E94-A77F-6263E68B6783}" destId="{8714BE14-980B-4E92-8D58-A509B79C63B4}" srcOrd="6" destOrd="0" parTransId="{F827886D-C51B-455D-ABA3-10EE521C23FB}" sibTransId="{45B5501D-13E9-4941-BAE3-86E9B3AEE644}"/>
    <dgm:cxn modelId="{380371FC-9727-446E-8791-C059741A417D}" type="presOf" srcId="{8714BE14-980B-4E92-8D58-A509B79C63B4}" destId="{12E172B9-01B0-436D-9684-1CCC8FA3FE5C}" srcOrd="0" destOrd="6" presId="urn:microsoft.com/office/officeart/2005/8/layout/list1"/>
    <dgm:cxn modelId="{D54E0A0A-A053-4980-A578-2021456ACE82}" type="presParOf" srcId="{C0727D5E-6C12-4BCD-825A-84F5DCF3AFD4}" destId="{0C1C26A3-6F3E-4B3C-BD82-3281B4DA087C}" srcOrd="0" destOrd="0" presId="urn:microsoft.com/office/officeart/2005/8/layout/list1"/>
    <dgm:cxn modelId="{5E2FA87F-495A-47E1-87D1-96EA0DC43CD9}" type="presParOf" srcId="{0C1C26A3-6F3E-4B3C-BD82-3281B4DA087C}" destId="{8D263EF1-990E-4235-B334-4F0671851AEE}" srcOrd="0" destOrd="0" presId="urn:microsoft.com/office/officeart/2005/8/layout/list1"/>
    <dgm:cxn modelId="{65B732AF-1491-48A0-BDBB-4321A532662C}" type="presParOf" srcId="{0C1C26A3-6F3E-4B3C-BD82-3281B4DA087C}" destId="{4FC84B32-D1CC-469D-BDF0-F53E02EEAA9C}" srcOrd="1" destOrd="0" presId="urn:microsoft.com/office/officeart/2005/8/layout/list1"/>
    <dgm:cxn modelId="{6927FE29-DEFD-40AB-9EFB-AA0CDACE3743}" type="presParOf" srcId="{C0727D5E-6C12-4BCD-825A-84F5DCF3AFD4}" destId="{C9C22D64-4439-4069-B33D-D3976B592CC4}" srcOrd="1" destOrd="0" presId="urn:microsoft.com/office/officeart/2005/8/layout/list1"/>
    <dgm:cxn modelId="{3C435E92-E3A0-4C87-94C1-BECEEBBD5266}" type="presParOf" srcId="{C0727D5E-6C12-4BCD-825A-84F5DCF3AFD4}" destId="{12E172B9-01B0-436D-9684-1CCC8FA3FE5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ctr"/>
          <a:r>
            <a:rPr lang="en-US" sz="2600" dirty="0">
              <a:latin typeface="Arial Rounded MT Bold" panose="020F0704030504030204" pitchFamily="34" charset="0"/>
            </a:rPr>
            <a:t>MarkeTrak Subtypes Volumes Analysis</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902E5DB1-9418-444A-973A-046629847972}">
      <dgm:prSet phldrT="[Text]" custT="1"/>
      <dgm:spPr>
        <a:solidFill>
          <a:schemeClr val="bg1">
            <a:alpha val="90000"/>
          </a:schemeClr>
        </a:solidFill>
      </dgm:spPr>
      <dgm:t>
        <a:bodyPr anchor="ctr" anchorCtr="0"/>
        <a:lstStyle/>
        <a:p>
          <a:pPr algn="l">
            <a:buFont typeface="Arial" panose="020B0604020202020204" pitchFamily="34" charset="0"/>
            <a:buChar char="•"/>
          </a:pPr>
          <a:endParaRPr lang="en-US" sz="2200" b="0" dirty="0"/>
        </a:p>
      </dgm:t>
    </dgm:pt>
    <dgm:pt modelId="{DEEA694C-4DA4-4DD9-A43D-B0BB66A0E400}" type="parTrans" cxnId="{0C15A097-E8BF-4277-80E5-BF8FD50CA8A6}">
      <dgm:prSet/>
      <dgm:spPr/>
      <dgm:t>
        <a:bodyPr/>
        <a:lstStyle/>
        <a:p>
          <a:endParaRPr lang="en-US"/>
        </a:p>
      </dgm:t>
    </dgm:pt>
    <dgm:pt modelId="{E07D8CE9-1AF0-41EC-A772-C5C806C7C6C2}" type="sibTrans" cxnId="{0C15A097-E8BF-4277-80E5-BF8FD50CA8A6}">
      <dgm:prSet/>
      <dgm:spPr/>
      <dgm:t>
        <a:bodyPr/>
        <a:lstStyle/>
        <a:p>
          <a:endParaRPr lang="en-US"/>
        </a:p>
      </dgm:t>
    </dgm:pt>
    <dgm:pt modelId="{9D1E325A-858B-4716-A56E-13A823DC9943}">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1FFCD2D4-CE04-4F36-9C3C-CA0F12C5CD0E}" type="parTrans" cxnId="{EC8B0A54-F4B1-49C6-837C-284194D9AD9B}">
      <dgm:prSet/>
      <dgm:spPr/>
      <dgm:t>
        <a:bodyPr/>
        <a:lstStyle/>
        <a:p>
          <a:endParaRPr lang="en-US"/>
        </a:p>
      </dgm:t>
    </dgm:pt>
    <dgm:pt modelId="{06A29AD8-5402-4D73-B82F-60898F313CB2}" type="sibTrans" cxnId="{EC8B0A54-F4B1-49C6-837C-284194D9AD9B}">
      <dgm:prSet/>
      <dgm:spPr/>
      <dgm:t>
        <a:bodyPr/>
        <a:lstStyle/>
        <a:p>
          <a:endParaRPr lang="en-US"/>
        </a:p>
      </dgm:t>
    </dgm:pt>
    <dgm:pt modelId="{9AC21A6B-C21D-4F00-9399-67D74B344BF9}">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BC216B42-3F0A-4F2B-B5F1-C4CD4AE70559}" type="parTrans" cxnId="{5C53538D-6CDA-4B9E-88DF-C03ED722509E}">
      <dgm:prSet/>
      <dgm:spPr/>
      <dgm:t>
        <a:bodyPr/>
        <a:lstStyle/>
        <a:p>
          <a:endParaRPr lang="en-US"/>
        </a:p>
      </dgm:t>
    </dgm:pt>
    <dgm:pt modelId="{B49554F9-FE83-47F2-90A2-F99F5283D107}" type="sibTrans" cxnId="{5C53538D-6CDA-4B9E-88DF-C03ED722509E}">
      <dgm:prSet/>
      <dgm:spPr/>
      <dgm:t>
        <a:bodyPr/>
        <a:lstStyle/>
        <a:p>
          <a:endParaRPr lang="en-US"/>
        </a:p>
      </dgm:t>
    </dgm:pt>
    <dgm:pt modelId="{677379F4-192F-42B3-91B3-2EEAA0E5E5B6}">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551028B0-4684-4566-8D2B-9EB1B72FEB8A}" type="parTrans" cxnId="{7D3B8C5A-14C3-46E7-9530-3B87BA492A8C}">
      <dgm:prSet/>
      <dgm:spPr/>
      <dgm:t>
        <a:bodyPr/>
        <a:lstStyle/>
        <a:p>
          <a:endParaRPr lang="en-US"/>
        </a:p>
      </dgm:t>
    </dgm:pt>
    <dgm:pt modelId="{DC619B71-2FD6-4057-A456-EA58A89EED96}" type="sibTrans" cxnId="{7D3B8C5A-14C3-46E7-9530-3B87BA492A8C}">
      <dgm:prSet/>
      <dgm:spPr/>
      <dgm:t>
        <a:bodyPr/>
        <a:lstStyle/>
        <a:p>
          <a:endParaRPr lang="en-US"/>
        </a:p>
      </dgm:t>
    </dgm:pt>
    <dgm:pt modelId="{73A2303A-26ED-4FD9-9481-ACB9C24032D1}">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65788DD5-76DC-4ADF-8C90-8E1046E00B0C}" type="parTrans" cxnId="{E427EB46-0862-47CB-ABAC-0BEB69228682}">
      <dgm:prSet/>
      <dgm:spPr/>
      <dgm:t>
        <a:bodyPr/>
        <a:lstStyle/>
        <a:p>
          <a:endParaRPr lang="en-US"/>
        </a:p>
      </dgm:t>
    </dgm:pt>
    <dgm:pt modelId="{4B4D5775-0C22-47FE-9D71-29D86C361E90}" type="sibTrans" cxnId="{E427EB46-0862-47CB-ABAC-0BEB69228682}">
      <dgm:prSet/>
      <dgm:spPr/>
      <dgm:t>
        <a:bodyPr/>
        <a:lstStyle/>
        <a:p>
          <a:endParaRPr lang="en-US"/>
        </a:p>
      </dgm:t>
    </dgm:pt>
    <dgm:pt modelId="{38DF35B7-A42D-4DDA-AF53-760F10DC649E}">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92C5052A-C1A2-4CA5-BC90-AC8CB837C9F4}" type="parTrans" cxnId="{509E9B8E-7733-4486-9282-FE39CD471294}">
      <dgm:prSet/>
      <dgm:spPr/>
      <dgm:t>
        <a:bodyPr/>
        <a:lstStyle/>
        <a:p>
          <a:endParaRPr lang="en-US"/>
        </a:p>
      </dgm:t>
    </dgm:pt>
    <dgm:pt modelId="{F13A7C07-B7FE-49D1-BC38-CADC2C78ECC8}" type="sibTrans" cxnId="{509E9B8E-7733-4486-9282-FE39CD471294}">
      <dgm:prSet/>
      <dgm:spPr/>
      <dgm:t>
        <a:bodyPr/>
        <a:lstStyle/>
        <a:p>
          <a:endParaRPr lang="en-US"/>
        </a:p>
      </dgm:t>
    </dgm:pt>
    <dgm:pt modelId="{8714BE14-980B-4E92-8D58-A509B79C63B4}">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F827886D-C51B-455D-ABA3-10EE521C23FB}" type="parTrans" cxnId="{77CC30F8-D3BD-4ED9-8A89-C690D43F000D}">
      <dgm:prSet/>
      <dgm:spPr/>
      <dgm:t>
        <a:bodyPr/>
        <a:lstStyle/>
        <a:p>
          <a:endParaRPr lang="en-US"/>
        </a:p>
      </dgm:t>
    </dgm:pt>
    <dgm:pt modelId="{45B5501D-13E9-4941-BAE3-86E9B3AEE644}" type="sibTrans" cxnId="{77CC30F8-D3BD-4ED9-8A89-C690D43F000D}">
      <dgm:prSet/>
      <dgm:spPr/>
      <dgm:t>
        <a:bodyPr/>
        <a:lstStyle/>
        <a:p>
          <a:endParaRPr lang="en-US"/>
        </a:p>
      </dgm:t>
    </dgm:pt>
    <dgm:pt modelId="{F57B7354-295B-44C6-85CC-4CDD2C9AE390}">
      <dgm:prSet phldrT="[Text]" custT="1"/>
      <dgm:spPr>
        <a:solidFill>
          <a:schemeClr val="bg1">
            <a:alpha val="90000"/>
          </a:schemeClr>
        </a:solidFill>
      </dgm:spPr>
      <dgm:t>
        <a:bodyPr anchor="ctr" anchorCtr="0"/>
        <a:lstStyle/>
        <a:p>
          <a:pPr algn="l">
            <a:buFontTx/>
            <a:buNone/>
          </a:pPr>
          <a:endParaRPr lang="en-US" sz="2200" b="0" dirty="0"/>
        </a:p>
      </dgm:t>
    </dgm:pt>
    <dgm:pt modelId="{4D447EFC-8102-423E-80E6-FB446E763480}" type="parTrans" cxnId="{BE5E8A2E-AA7E-446A-8BBE-96A364AEE6BD}">
      <dgm:prSet/>
      <dgm:spPr/>
      <dgm:t>
        <a:bodyPr/>
        <a:lstStyle/>
        <a:p>
          <a:endParaRPr lang="en-US"/>
        </a:p>
      </dgm:t>
    </dgm:pt>
    <dgm:pt modelId="{9004EBDB-28DD-47E1-9F51-06139932917C}" type="sibTrans" cxnId="{BE5E8A2E-AA7E-446A-8BBE-96A364AEE6BD}">
      <dgm:prSet/>
      <dgm:spPr/>
      <dgm:t>
        <a:bodyPr/>
        <a:lstStyle/>
        <a:p>
          <a:endParaRPr lang="en-US"/>
        </a:p>
      </dgm:t>
    </dgm:pt>
    <dgm:pt modelId="{EE85E4CA-F469-4EC9-828E-1528149D6B86}">
      <dgm:prSet phldrT="[Text]" custT="1"/>
      <dgm:spPr>
        <a:solidFill>
          <a:schemeClr val="bg1">
            <a:alpha val="90000"/>
          </a:schemeClr>
        </a:solidFill>
      </dgm:spPr>
      <dgm:t>
        <a:bodyPr anchor="ctr" anchorCtr="0"/>
        <a:lstStyle/>
        <a:p>
          <a:pPr algn="just">
            <a:buFont typeface="Wingdings" panose="05000000000000000000" pitchFamily="2" charset="2"/>
            <a:buNone/>
          </a:pPr>
          <a:endParaRPr lang="en-US" sz="2200" b="0" dirty="0"/>
        </a:p>
      </dgm:t>
    </dgm:pt>
    <dgm:pt modelId="{3A6E5675-9C44-4EED-AD9B-760D9806AF8B}" type="parTrans" cxnId="{2A26EDEC-5253-4383-96B7-B4EA04354314}">
      <dgm:prSet/>
      <dgm:spPr/>
      <dgm:t>
        <a:bodyPr/>
        <a:lstStyle/>
        <a:p>
          <a:endParaRPr lang="en-US"/>
        </a:p>
      </dgm:t>
    </dgm:pt>
    <dgm:pt modelId="{8A7496BF-96F9-4103-BC86-D04E258B0D6A}" type="sibTrans" cxnId="{2A26EDEC-5253-4383-96B7-B4EA04354314}">
      <dgm:prSet/>
      <dgm:spPr/>
      <dgm:t>
        <a:bodyPr/>
        <a:lstStyle/>
        <a:p>
          <a:endParaRPr lang="en-US"/>
        </a:p>
      </dgm:t>
    </dgm:pt>
    <dgm:pt modelId="{97A278A4-40FC-4995-9A4F-92C05947E353}">
      <dgm:prSet phldrT="[Text]" custT="1"/>
      <dgm:spPr/>
      <dgm:t>
        <a:bodyPr/>
        <a:lstStyle/>
        <a:p>
          <a:pPr algn="l">
            <a:buFontTx/>
            <a:buNone/>
          </a:pPr>
          <a:endParaRPr lang="en-US" sz="2000" dirty="0">
            <a:latin typeface="Arial Rounded MT Bold" panose="020F0704030504030204" pitchFamily="34" charset="0"/>
          </a:endParaRPr>
        </a:p>
      </dgm:t>
    </dgm:pt>
    <dgm:pt modelId="{F48EAB7F-9B0C-4A36-98BD-45F912B1B157}" type="parTrans" cxnId="{5CD7EBF0-A7C9-4FB6-B799-AD96D3B0B321}">
      <dgm:prSet/>
      <dgm:spPr/>
      <dgm:t>
        <a:bodyPr/>
        <a:lstStyle/>
        <a:p>
          <a:endParaRPr lang="en-US"/>
        </a:p>
      </dgm:t>
    </dgm:pt>
    <dgm:pt modelId="{89633BD2-DA29-4CE2-8DF7-D123B2E3E886}" type="sibTrans" cxnId="{5CD7EBF0-A7C9-4FB6-B799-AD96D3B0B321}">
      <dgm:prSet/>
      <dgm:spPr/>
      <dgm:t>
        <a:bodyPr/>
        <a:lstStyle/>
        <a:p>
          <a:endParaRPr lang="en-US"/>
        </a:p>
      </dgm:t>
    </dgm:pt>
    <dgm:pt modelId="{C0727D5E-6C12-4BCD-825A-84F5DCF3AFD4}" type="pres">
      <dgm:prSet presAssocID="{DE4B9EAB-636A-44C0-B4F9-D4AE4F66DB43}" presName="linear" presStyleCnt="0">
        <dgm:presLayoutVars>
          <dgm:dir/>
          <dgm:animLvl val="lvl"/>
          <dgm:resizeHandles val="exact"/>
        </dgm:presLayoutVars>
      </dgm:prSet>
      <dgm:spPr/>
    </dgm:pt>
    <dgm:pt modelId="{0C1C26A3-6F3E-4B3C-BD82-3281B4DA087C}" type="pres">
      <dgm:prSet presAssocID="{FA84BF92-43C6-4E94-A77F-6263E68B6783}" presName="parentLin" presStyleCnt="0"/>
      <dgm:spPr/>
    </dgm:pt>
    <dgm:pt modelId="{8D263EF1-990E-4235-B334-4F0671851AEE}" type="pres">
      <dgm:prSet presAssocID="{FA84BF92-43C6-4E94-A77F-6263E68B6783}" presName="parentLeftMargin" presStyleLbl="node1" presStyleIdx="0" presStyleCnt="1"/>
      <dgm:spPr/>
    </dgm:pt>
    <dgm:pt modelId="{4FC84B32-D1CC-469D-BDF0-F53E02EEAA9C}" type="pres">
      <dgm:prSet presAssocID="{FA84BF92-43C6-4E94-A77F-6263E68B6783}" presName="parentText" presStyleLbl="node1" presStyleIdx="0" presStyleCnt="1" custScaleX="157466" custScaleY="126037" custLinFactY="-15566" custLinFactNeighborX="-100000" custLinFactNeighborY="-100000">
        <dgm:presLayoutVars>
          <dgm:chMax val="0"/>
          <dgm:bulletEnabled val="1"/>
        </dgm:presLayoutVars>
      </dgm:prSet>
      <dgm:spPr>
        <a:prstGeom prst="rect">
          <a:avLst/>
        </a:prstGeom>
      </dgm:spPr>
    </dgm:pt>
    <dgm:pt modelId="{C9C22D64-4439-4069-B33D-D3976B592CC4}" type="pres">
      <dgm:prSet presAssocID="{FA84BF92-43C6-4E94-A77F-6263E68B6783}" presName="negativeSpace" presStyleCnt="0"/>
      <dgm:spPr/>
    </dgm:pt>
    <dgm:pt modelId="{12E172B9-01B0-436D-9684-1CCC8FA3FE5C}" type="pres">
      <dgm:prSet presAssocID="{FA84BF92-43C6-4E94-A77F-6263E68B6783}" presName="childText" presStyleLbl="conFgAcc1" presStyleIdx="0" presStyleCnt="1" custScaleY="125960" custLinFactY="-7888" custLinFactNeighborX="341" custLinFactNeighborY="-100000">
        <dgm:presLayoutVars>
          <dgm:bulletEnabled val="1"/>
        </dgm:presLayoutVars>
      </dgm:prSet>
      <dgm:spPr/>
    </dgm:pt>
  </dgm:ptLst>
  <dgm:cxnLst>
    <dgm:cxn modelId="{5BF9E507-9DD5-415F-8B74-AF6D161F517A}" type="presOf" srcId="{9D1E325A-858B-4716-A56E-13A823DC9943}" destId="{12E172B9-01B0-436D-9684-1CCC8FA3FE5C}" srcOrd="0" destOrd="8" presId="urn:microsoft.com/office/officeart/2005/8/layout/list1"/>
    <dgm:cxn modelId="{4BCE8D29-5696-4CF8-BE2A-87435836A477}" type="presOf" srcId="{FA84BF92-43C6-4E94-A77F-6263E68B6783}" destId="{4FC84B32-D1CC-469D-BDF0-F53E02EEAA9C}" srcOrd="1" destOrd="0" presId="urn:microsoft.com/office/officeart/2005/8/layout/list1"/>
    <dgm:cxn modelId="{BE5E8A2E-AA7E-446A-8BBE-96A364AEE6BD}" srcId="{FA84BF92-43C6-4E94-A77F-6263E68B6783}" destId="{F57B7354-295B-44C6-85CC-4CDD2C9AE390}" srcOrd="1" destOrd="0" parTransId="{4D447EFC-8102-423E-80E6-FB446E763480}" sibTransId="{9004EBDB-28DD-47E1-9F51-06139932917C}"/>
    <dgm:cxn modelId="{C7805960-ECC9-43E0-AAD8-F67026F4BC55}" type="presOf" srcId="{DE4B9EAB-636A-44C0-B4F9-D4AE4F66DB43}" destId="{C0727D5E-6C12-4BCD-825A-84F5DCF3AFD4}" srcOrd="0" destOrd="0" presId="urn:microsoft.com/office/officeart/2005/8/layout/list1"/>
    <dgm:cxn modelId="{424BB941-3732-4043-8CED-4E0D39F8FCDA}" type="presOf" srcId="{9AC21A6B-C21D-4F00-9399-67D74B344BF9}" destId="{12E172B9-01B0-436D-9684-1CCC8FA3FE5C}" srcOrd="0" destOrd="3" presId="urn:microsoft.com/office/officeart/2005/8/layout/list1"/>
    <dgm:cxn modelId="{33320C62-C43B-47FC-96AE-640F80DE87D7}" type="presOf" srcId="{FA84BF92-43C6-4E94-A77F-6263E68B6783}" destId="{8D263EF1-990E-4235-B334-4F0671851AEE}" srcOrd="0" destOrd="0" presId="urn:microsoft.com/office/officeart/2005/8/layout/list1"/>
    <dgm:cxn modelId="{F0F13964-D016-4FFF-8157-528C8F75CB15}" type="presOf" srcId="{73A2303A-26ED-4FD9-9481-ACB9C24032D1}" destId="{12E172B9-01B0-436D-9684-1CCC8FA3FE5C}" srcOrd="0" destOrd="7" presId="urn:microsoft.com/office/officeart/2005/8/layout/list1"/>
    <dgm:cxn modelId="{E427EB46-0862-47CB-ABAC-0BEB69228682}" srcId="{FA84BF92-43C6-4E94-A77F-6263E68B6783}" destId="{73A2303A-26ED-4FD9-9481-ACB9C24032D1}" srcOrd="7" destOrd="0" parTransId="{65788DD5-76DC-4ADF-8C90-8E1046E00B0C}" sibTransId="{4B4D5775-0C22-47FE-9D71-29D86C361E90}"/>
    <dgm:cxn modelId="{EC8B0A54-F4B1-49C6-837C-284194D9AD9B}" srcId="{FA84BF92-43C6-4E94-A77F-6263E68B6783}" destId="{9D1E325A-858B-4716-A56E-13A823DC9943}" srcOrd="8" destOrd="0" parTransId="{1FFCD2D4-CE04-4F36-9C3C-CA0F12C5CD0E}" sibTransId="{06A29AD8-5402-4D73-B82F-60898F313CB2}"/>
    <dgm:cxn modelId="{7D3B8C5A-14C3-46E7-9530-3B87BA492A8C}" srcId="{FA84BF92-43C6-4E94-A77F-6263E68B6783}" destId="{677379F4-192F-42B3-91B3-2EEAA0E5E5B6}" srcOrd="6" destOrd="0" parTransId="{551028B0-4684-4566-8D2B-9EB1B72FEB8A}" sibTransId="{DC619B71-2FD6-4057-A456-EA58A89EED96}"/>
    <dgm:cxn modelId="{B568F27B-0E85-4EAC-B2DE-81C9E77FC4FB}" srcId="{DE4B9EAB-636A-44C0-B4F9-D4AE4F66DB43}" destId="{FA84BF92-43C6-4E94-A77F-6263E68B6783}" srcOrd="0" destOrd="0" parTransId="{AC2F3C19-8AC1-497A-9C58-F4EC2BFCFF7F}" sibTransId="{9D7AE265-07BF-4007-A381-FB05BD763012}"/>
    <dgm:cxn modelId="{67F76081-FA63-40DC-BB5C-D6B32D5A45F2}" type="presOf" srcId="{EE85E4CA-F469-4EC9-828E-1528149D6B86}" destId="{12E172B9-01B0-436D-9684-1CCC8FA3FE5C}" srcOrd="0" destOrd="2" presId="urn:microsoft.com/office/officeart/2005/8/layout/list1"/>
    <dgm:cxn modelId="{5C53538D-6CDA-4B9E-88DF-C03ED722509E}" srcId="{FA84BF92-43C6-4E94-A77F-6263E68B6783}" destId="{9AC21A6B-C21D-4F00-9399-67D74B344BF9}" srcOrd="3" destOrd="0" parTransId="{BC216B42-3F0A-4F2B-B5F1-C4CD4AE70559}" sibTransId="{B49554F9-FE83-47F2-90A2-F99F5283D107}"/>
    <dgm:cxn modelId="{509E9B8E-7733-4486-9282-FE39CD471294}" srcId="{FA84BF92-43C6-4E94-A77F-6263E68B6783}" destId="{38DF35B7-A42D-4DDA-AF53-760F10DC649E}" srcOrd="4" destOrd="0" parTransId="{92C5052A-C1A2-4CA5-BC90-AC8CB837C9F4}" sibTransId="{F13A7C07-B7FE-49D1-BC38-CADC2C78ECC8}"/>
    <dgm:cxn modelId="{CC3FD696-ACFC-4398-930D-83B720E24FCB}" type="presOf" srcId="{38DF35B7-A42D-4DDA-AF53-760F10DC649E}" destId="{12E172B9-01B0-436D-9684-1CCC8FA3FE5C}" srcOrd="0" destOrd="4" presId="urn:microsoft.com/office/officeart/2005/8/layout/list1"/>
    <dgm:cxn modelId="{0C15A097-E8BF-4277-80E5-BF8FD50CA8A6}" srcId="{FA84BF92-43C6-4E94-A77F-6263E68B6783}" destId="{902E5DB1-9418-444A-973A-046629847972}" srcOrd="9" destOrd="0" parTransId="{DEEA694C-4DA4-4DD9-A43D-B0BB66A0E400}" sibTransId="{E07D8CE9-1AF0-41EC-A772-C5C806C7C6C2}"/>
    <dgm:cxn modelId="{7D5EE8A7-9E80-4331-A0A9-FE446303F1A1}" type="presOf" srcId="{97A278A4-40FC-4995-9A4F-92C05947E353}" destId="{12E172B9-01B0-436D-9684-1CCC8FA3FE5C}" srcOrd="0" destOrd="0" presId="urn:microsoft.com/office/officeart/2005/8/layout/list1"/>
    <dgm:cxn modelId="{4FFC70C0-FF0E-4277-A2CC-3233D36682C1}" type="presOf" srcId="{902E5DB1-9418-444A-973A-046629847972}" destId="{12E172B9-01B0-436D-9684-1CCC8FA3FE5C}" srcOrd="0" destOrd="9" presId="urn:microsoft.com/office/officeart/2005/8/layout/list1"/>
    <dgm:cxn modelId="{8E78B9E3-6F86-4ED3-A82B-E1038D8F83D0}" type="presOf" srcId="{F57B7354-295B-44C6-85CC-4CDD2C9AE390}" destId="{12E172B9-01B0-436D-9684-1CCC8FA3FE5C}" srcOrd="0" destOrd="1" presId="urn:microsoft.com/office/officeart/2005/8/layout/list1"/>
    <dgm:cxn modelId="{474E0FEA-09FA-4C62-AB15-FA187888ECE5}" type="presOf" srcId="{677379F4-192F-42B3-91B3-2EEAA0E5E5B6}" destId="{12E172B9-01B0-436D-9684-1CCC8FA3FE5C}" srcOrd="0" destOrd="6" presId="urn:microsoft.com/office/officeart/2005/8/layout/list1"/>
    <dgm:cxn modelId="{2A26EDEC-5253-4383-96B7-B4EA04354314}" srcId="{FA84BF92-43C6-4E94-A77F-6263E68B6783}" destId="{EE85E4CA-F469-4EC9-828E-1528149D6B86}" srcOrd="2" destOrd="0" parTransId="{3A6E5675-9C44-4EED-AD9B-760D9806AF8B}" sibTransId="{8A7496BF-96F9-4103-BC86-D04E258B0D6A}"/>
    <dgm:cxn modelId="{5CD7EBF0-A7C9-4FB6-B799-AD96D3B0B321}" srcId="{FA84BF92-43C6-4E94-A77F-6263E68B6783}" destId="{97A278A4-40FC-4995-9A4F-92C05947E353}" srcOrd="0" destOrd="0" parTransId="{F48EAB7F-9B0C-4A36-98BD-45F912B1B157}" sibTransId="{89633BD2-DA29-4CE2-8DF7-D123B2E3E886}"/>
    <dgm:cxn modelId="{77CC30F8-D3BD-4ED9-8A89-C690D43F000D}" srcId="{FA84BF92-43C6-4E94-A77F-6263E68B6783}" destId="{8714BE14-980B-4E92-8D58-A509B79C63B4}" srcOrd="5" destOrd="0" parTransId="{F827886D-C51B-455D-ABA3-10EE521C23FB}" sibTransId="{45B5501D-13E9-4941-BAE3-86E9B3AEE644}"/>
    <dgm:cxn modelId="{380371FC-9727-446E-8791-C059741A417D}" type="presOf" srcId="{8714BE14-980B-4E92-8D58-A509B79C63B4}" destId="{12E172B9-01B0-436D-9684-1CCC8FA3FE5C}" srcOrd="0" destOrd="5" presId="urn:microsoft.com/office/officeart/2005/8/layout/list1"/>
    <dgm:cxn modelId="{D54E0A0A-A053-4980-A578-2021456ACE82}" type="presParOf" srcId="{C0727D5E-6C12-4BCD-825A-84F5DCF3AFD4}" destId="{0C1C26A3-6F3E-4B3C-BD82-3281B4DA087C}" srcOrd="0" destOrd="0" presId="urn:microsoft.com/office/officeart/2005/8/layout/list1"/>
    <dgm:cxn modelId="{5E2FA87F-495A-47E1-87D1-96EA0DC43CD9}" type="presParOf" srcId="{0C1C26A3-6F3E-4B3C-BD82-3281B4DA087C}" destId="{8D263EF1-990E-4235-B334-4F0671851AEE}" srcOrd="0" destOrd="0" presId="urn:microsoft.com/office/officeart/2005/8/layout/list1"/>
    <dgm:cxn modelId="{65B732AF-1491-48A0-BDBB-4321A532662C}" type="presParOf" srcId="{0C1C26A3-6F3E-4B3C-BD82-3281B4DA087C}" destId="{4FC84B32-D1CC-469D-BDF0-F53E02EEAA9C}" srcOrd="1" destOrd="0" presId="urn:microsoft.com/office/officeart/2005/8/layout/list1"/>
    <dgm:cxn modelId="{6927FE29-DEFD-40AB-9EFB-AA0CDACE3743}" type="presParOf" srcId="{C0727D5E-6C12-4BCD-825A-84F5DCF3AFD4}" destId="{C9C22D64-4439-4069-B33D-D3976B592CC4}" srcOrd="1" destOrd="0" presId="urn:microsoft.com/office/officeart/2005/8/layout/list1"/>
    <dgm:cxn modelId="{3C435E92-E3A0-4C87-94C1-BECEEBBD5266}" type="presParOf" srcId="{C0727D5E-6C12-4BCD-825A-84F5DCF3AFD4}" destId="{12E172B9-01B0-436D-9684-1CCC8FA3FE5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ctr"/>
          <a:r>
            <a:rPr lang="en-US" sz="2600" dirty="0">
              <a:latin typeface="Arial Rounded MT Bold" panose="020F0704030504030204" pitchFamily="34" charset="0"/>
            </a:rPr>
            <a:t>MarkeTrak Subtypes Volumes Analysis</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902E5DB1-9418-444A-973A-046629847972}">
      <dgm:prSet phldrT="[Text]" custT="1"/>
      <dgm:spPr>
        <a:solidFill>
          <a:schemeClr val="bg1">
            <a:alpha val="90000"/>
          </a:schemeClr>
        </a:solidFill>
      </dgm:spPr>
      <dgm:t>
        <a:bodyPr anchor="ctr" anchorCtr="0"/>
        <a:lstStyle/>
        <a:p>
          <a:pPr algn="l">
            <a:buFont typeface="Arial" panose="020B0604020202020204" pitchFamily="34" charset="0"/>
            <a:buChar char="•"/>
          </a:pPr>
          <a:endParaRPr lang="en-US" sz="2200" b="0" dirty="0"/>
        </a:p>
      </dgm:t>
    </dgm:pt>
    <dgm:pt modelId="{DEEA694C-4DA4-4DD9-A43D-B0BB66A0E400}" type="parTrans" cxnId="{0C15A097-E8BF-4277-80E5-BF8FD50CA8A6}">
      <dgm:prSet/>
      <dgm:spPr/>
      <dgm:t>
        <a:bodyPr/>
        <a:lstStyle/>
        <a:p>
          <a:endParaRPr lang="en-US"/>
        </a:p>
      </dgm:t>
    </dgm:pt>
    <dgm:pt modelId="{E07D8CE9-1AF0-41EC-A772-C5C806C7C6C2}" type="sibTrans" cxnId="{0C15A097-E8BF-4277-80E5-BF8FD50CA8A6}">
      <dgm:prSet/>
      <dgm:spPr/>
      <dgm:t>
        <a:bodyPr/>
        <a:lstStyle/>
        <a:p>
          <a:endParaRPr lang="en-US"/>
        </a:p>
      </dgm:t>
    </dgm:pt>
    <dgm:pt modelId="{9D1E325A-858B-4716-A56E-13A823DC9943}">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1FFCD2D4-CE04-4F36-9C3C-CA0F12C5CD0E}" type="parTrans" cxnId="{EC8B0A54-F4B1-49C6-837C-284194D9AD9B}">
      <dgm:prSet/>
      <dgm:spPr/>
      <dgm:t>
        <a:bodyPr/>
        <a:lstStyle/>
        <a:p>
          <a:endParaRPr lang="en-US"/>
        </a:p>
      </dgm:t>
    </dgm:pt>
    <dgm:pt modelId="{06A29AD8-5402-4D73-B82F-60898F313CB2}" type="sibTrans" cxnId="{EC8B0A54-F4B1-49C6-837C-284194D9AD9B}">
      <dgm:prSet/>
      <dgm:spPr/>
      <dgm:t>
        <a:bodyPr/>
        <a:lstStyle/>
        <a:p>
          <a:endParaRPr lang="en-US"/>
        </a:p>
      </dgm:t>
    </dgm:pt>
    <dgm:pt modelId="{9AC21A6B-C21D-4F00-9399-67D74B344BF9}">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BC216B42-3F0A-4F2B-B5F1-C4CD4AE70559}" type="parTrans" cxnId="{5C53538D-6CDA-4B9E-88DF-C03ED722509E}">
      <dgm:prSet/>
      <dgm:spPr/>
      <dgm:t>
        <a:bodyPr/>
        <a:lstStyle/>
        <a:p>
          <a:endParaRPr lang="en-US"/>
        </a:p>
      </dgm:t>
    </dgm:pt>
    <dgm:pt modelId="{B49554F9-FE83-47F2-90A2-F99F5283D107}" type="sibTrans" cxnId="{5C53538D-6CDA-4B9E-88DF-C03ED722509E}">
      <dgm:prSet/>
      <dgm:spPr/>
      <dgm:t>
        <a:bodyPr/>
        <a:lstStyle/>
        <a:p>
          <a:endParaRPr lang="en-US"/>
        </a:p>
      </dgm:t>
    </dgm:pt>
    <dgm:pt modelId="{677379F4-192F-42B3-91B3-2EEAA0E5E5B6}">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551028B0-4684-4566-8D2B-9EB1B72FEB8A}" type="parTrans" cxnId="{7D3B8C5A-14C3-46E7-9530-3B87BA492A8C}">
      <dgm:prSet/>
      <dgm:spPr/>
      <dgm:t>
        <a:bodyPr/>
        <a:lstStyle/>
        <a:p>
          <a:endParaRPr lang="en-US"/>
        </a:p>
      </dgm:t>
    </dgm:pt>
    <dgm:pt modelId="{DC619B71-2FD6-4057-A456-EA58A89EED96}" type="sibTrans" cxnId="{7D3B8C5A-14C3-46E7-9530-3B87BA492A8C}">
      <dgm:prSet/>
      <dgm:spPr/>
      <dgm:t>
        <a:bodyPr/>
        <a:lstStyle/>
        <a:p>
          <a:endParaRPr lang="en-US"/>
        </a:p>
      </dgm:t>
    </dgm:pt>
    <dgm:pt modelId="{73A2303A-26ED-4FD9-9481-ACB9C24032D1}">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65788DD5-76DC-4ADF-8C90-8E1046E00B0C}" type="parTrans" cxnId="{E427EB46-0862-47CB-ABAC-0BEB69228682}">
      <dgm:prSet/>
      <dgm:spPr/>
      <dgm:t>
        <a:bodyPr/>
        <a:lstStyle/>
        <a:p>
          <a:endParaRPr lang="en-US"/>
        </a:p>
      </dgm:t>
    </dgm:pt>
    <dgm:pt modelId="{4B4D5775-0C22-47FE-9D71-29D86C361E90}" type="sibTrans" cxnId="{E427EB46-0862-47CB-ABAC-0BEB69228682}">
      <dgm:prSet/>
      <dgm:spPr/>
      <dgm:t>
        <a:bodyPr/>
        <a:lstStyle/>
        <a:p>
          <a:endParaRPr lang="en-US"/>
        </a:p>
      </dgm:t>
    </dgm:pt>
    <dgm:pt modelId="{38DF35B7-A42D-4DDA-AF53-760F10DC649E}">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92C5052A-C1A2-4CA5-BC90-AC8CB837C9F4}" type="parTrans" cxnId="{509E9B8E-7733-4486-9282-FE39CD471294}">
      <dgm:prSet/>
      <dgm:spPr/>
      <dgm:t>
        <a:bodyPr/>
        <a:lstStyle/>
        <a:p>
          <a:endParaRPr lang="en-US"/>
        </a:p>
      </dgm:t>
    </dgm:pt>
    <dgm:pt modelId="{F13A7C07-B7FE-49D1-BC38-CADC2C78ECC8}" type="sibTrans" cxnId="{509E9B8E-7733-4486-9282-FE39CD471294}">
      <dgm:prSet/>
      <dgm:spPr/>
      <dgm:t>
        <a:bodyPr/>
        <a:lstStyle/>
        <a:p>
          <a:endParaRPr lang="en-US"/>
        </a:p>
      </dgm:t>
    </dgm:pt>
    <dgm:pt modelId="{8714BE14-980B-4E92-8D58-A509B79C63B4}">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F827886D-C51B-455D-ABA3-10EE521C23FB}" type="parTrans" cxnId="{77CC30F8-D3BD-4ED9-8A89-C690D43F000D}">
      <dgm:prSet/>
      <dgm:spPr/>
      <dgm:t>
        <a:bodyPr/>
        <a:lstStyle/>
        <a:p>
          <a:endParaRPr lang="en-US"/>
        </a:p>
      </dgm:t>
    </dgm:pt>
    <dgm:pt modelId="{45B5501D-13E9-4941-BAE3-86E9B3AEE644}" type="sibTrans" cxnId="{77CC30F8-D3BD-4ED9-8A89-C690D43F000D}">
      <dgm:prSet/>
      <dgm:spPr/>
      <dgm:t>
        <a:bodyPr/>
        <a:lstStyle/>
        <a:p>
          <a:endParaRPr lang="en-US"/>
        </a:p>
      </dgm:t>
    </dgm:pt>
    <dgm:pt modelId="{F57B7354-295B-44C6-85CC-4CDD2C9AE390}">
      <dgm:prSet phldrT="[Text]" custT="1"/>
      <dgm:spPr>
        <a:solidFill>
          <a:schemeClr val="bg1">
            <a:alpha val="90000"/>
          </a:schemeClr>
        </a:solidFill>
      </dgm:spPr>
      <dgm:t>
        <a:bodyPr anchor="ctr" anchorCtr="0"/>
        <a:lstStyle/>
        <a:p>
          <a:pPr algn="l">
            <a:buFontTx/>
            <a:buNone/>
          </a:pPr>
          <a:endParaRPr lang="en-US" sz="2200" b="0" dirty="0"/>
        </a:p>
      </dgm:t>
    </dgm:pt>
    <dgm:pt modelId="{4D447EFC-8102-423E-80E6-FB446E763480}" type="parTrans" cxnId="{BE5E8A2E-AA7E-446A-8BBE-96A364AEE6BD}">
      <dgm:prSet/>
      <dgm:spPr/>
      <dgm:t>
        <a:bodyPr/>
        <a:lstStyle/>
        <a:p>
          <a:endParaRPr lang="en-US"/>
        </a:p>
      </dgm:t>
    </dgm:pt>
    <dgm:pt modelId="{9004EBDB-28DD-47E1-9F51-06139932917C}" type="sibTrans" cxnId="{BE5E8A2E-AA7E-446A-8BBE-96A364AEE6BD}">
      <dgm:prSet/>
      <dgm:spPr/>
      <dgm:t>
        <a:bodyPr/>
        <a:lstStyle/>
        <a:p>
          <a:endParaRPr lang="en-US"/>
        </a:p>
      </dgm:t>
    </dgm:pt>
    <dgm:pt modelId="{EE85E4CA-F469-4EC9-828E-1528149D6B86}">
      <dgm:prSet phldrT="[Text]" custT="1"/>
      <dgm:spPr>
        <a:solidFill>
          <a:schemeClr val="bg1">
            <a:alpha val="90000"/>
          </a:schemeClr>
        </a:solidFill>
      </dgm:spPr>
      <dgm:t>
        <a:bodyPr anchor="ctr" anchorCtr="0"/>
        <a:lstStyle/>
        <a:p>
          <a:pPr algn="just">
            <a:buFont typeface="Wingdings" panose="05000000000000000000" pitchFamily="2" charset="2"/>
            <a:buNone/>
          </a:pPr>
          <a:endParaRPr lang="en-US" sz="2200" b="0" dirty="0"/>
        </a:p>
      </dgm:t>
    </dgm:pt>
    <dgm:pt modelId="{3A6E5675-9C44-4EED-AD9B-760D9806AF8B}" type="parTrans" cxnId="{2A26EDEC-5253-4383-96B7-B4EA04354314}">
      <dgm:prSet/>
      <dgm:spPr/>
      <dgm:t>
        <a:bodyPr/>
        <a:lstStyle/>
        <a:p>
          <a:endParaRPr lang="en-US"/>
        </a:p>
      </dgm:t>
    </dgm:pt>
    <dgm:pt modelId="{8A7496BF-96F9-4103-BC86-D04E258B0D6A}" type="sibTrans" cxnId="{2A26EDEC-5253-4383-96B7-B4EA04354314}">
      <dgm:prSet/>
      <dgm:spPr/>
      <dgm:t>
        <a:bodyPr/>
        <a:lstStyle/>
        <a:p>
          <a:endParaRPr lang="en-US"/>
        </a:p>
      </dgm:t>
    </dgm:pt>
    <dgm:pt modelId="{97A278A4-40FC-4995-9A4F-92C05947E353}">
      <dgm:prSet phldrT="[Text]" custT="1"/>
      <dgm:spPr/>
      <dgm:t>
        <a:bodyPr/>
        <a:lstStyle/>
        <a:p>
          <a:pPr algn="l">
            <a:buFontTx/>
            <a:buNone/>
          </a:pPr>
          <a:endParaRPr lang="en-US" sz="2000" dirty="0">
            <a:latin typeface="Arial Rounded MT Bold" panose="020F0704030504030204" pitchFamily="34" charset="0"/>
          </a:endParaRPr>
        </a:p>
      </dgm:t>
    </dgm:pt>
    <dgm:pt modelId="{F48EAB7F-9B0C-4A36-98BD-45F912B1B157}" type="parTrans" cxnId="{5CD7EBF0-A7C9-4FB6-B799-AD96D3B0B321}">
      <dgm:prSet/>
      <dgm:spPr/>
      <dgm:t>
        <a:bodyPr/>
        <a:lstStyle/>
        <a:p>
          <a:endParaRPr lang="en-US"/>
        </a:p>
      </dgm:t>
    </dgm:pt>
    <dgm:pt modelId="{89633BD2-DA29-4CE2-8DF7-D123B2E3E886}" type="sibTrans" cxnId="{5CD7EBF0-A7C9-4FB6-B799-AD96D3B0B321}">
      <dgm:prSet/>
      <dgm:spPr/>
      <dgm:t>
        <a:bodyPr/>
        <a:lstStyle/>
        <a:p>
          <a:endParaRPr lang="en-US"/>
        </a:p>
      </dgm:t>
    </dgm:pt>
    <dgm:pt modelId="{C0727D5E-6C12-4BCD-825A-84F5DCF3AFD4}" type="pres">
      <dgm:prSet presAssocID="{DE4B9EAB-636A-44C0-B4F9-D4AE4F66DB43}" presName="linear" presStyleCnt="0">
        <dgm:presLayoutVars>
          <dgm:dir/>
          <dgm:animLvl val="lvl"/>
          <dgm:resizeHandles val="exact"/>
        </dgm:presLayoutVars>
      </dgm:prSet>
      <dgm:spPr/>
    </dgm:pt>
    <dgm:pt modelId="{0C1C26A3-6F3E-4B3C-BD82-3281B4DA087C}" type="pres">
      <dgm:prSet presAssocID="{FA84BF92-43C6-4E94-A77F-6263E68B6783}" presName="parentLin" presStyleCnt="0"/>
      <dgm:spPr/>
    </dgm:pt>
    <dgm:pt modelId="{8D263EF1-990E-4235-B334-4F0671851AEE}" type="pres">
      <dgm:prSet presAssocID="{FA84BF92-43C6-4E94-A77F-6263E68B6783}" presName="parentLeftMargin" presStyleLbl="node1" presStyleIdx="0" presStyleCnt="1"/>
      <dgm:spPr/>
    </dgm:pt>
    <dgm:pt modelId="{4FC84B32-D1CC-469D-BDF0-F53E02EEAA9C}" type="pres">
      <dgm:prSet presAssocID="{FA84BF92-43C6-4E94-A77F-6263E68B6783}" presName="parentText" presStyleLbl="node1" presStyleIdx="0" presStyleCnt="1" custScaleX="157466" custScaleY="126037" custLinFactY="-15566" custLinFactNeighborX="-100000" custLinFactNeighborY="-100000">
        <dgm:presLayoutVars>
          <dgm:chMax val="0"/>
          <dgm:bulletEnabled val="1"/>
        </dgm:presLayoutVars>
      </dgm:prSet>
      <dgm:spPr>
        <a:prstGeom prst="rect">
          <a:avLst/>
        </a:prstGeom>
      </dgm:spPr>
    </dgm:pt>
    <dgm:pt modelId="{C9C22D64-4439-4069-B33D-D3976B592CC4}" type="pres">
      <dgm:prSet presAssocID="{FA84BF92-43C6-4E94-A77F-6263E68B6783}" presName="negativeSpace" presStyleCnt="0"/>
      <dgm:spPr/>
    </dgm:pt>
    <dgm:pt modelId="{12E172B9-01B0-436D-9684-1CCC8FA3FE5C}" type="pres">
      <dgm:prSet presAssocID="{FA84BF92-43C6-4E94-A77F-6263E68B6783}" presName="childText" presStyleLbl="conFgAcc1" presStyleIdx="0" presStyleCnt="1" custScaleY="125960" custLinFactY="-7888" custLinFactNeighborX="341" custLinFactNeighborY="-100000">
        <dgm:presLayoutVars>
          <dgm:bulletEnabled val="1"/>
        </dgm:presLayoutVars>
      </dgm:prSet>
      <dgm:spPr/>
    </dgm:pt>
  </dgm:ptLst>
  <dgm:cxnLst>
    <dgm:cxn modelId="{5BF9E507-9DD5-415F-8B74-AF6D161F517A}" type="presOf" srcId="{9D1E325A-858B-4716-A56E-13A823DC9943}" destId="{12E172B9-01B0-436D-9684-1CCC8FA3FE5C}" srcOrd="0" destOrd="8" presId="urn:microsoft.com/office/officeart/2005/8/layout/list1"/>
    <dgm:cxn modelId="{4BCE8D29-5696-4CF8-BE2A-87435836A477}" type="presOf" srcId="{FA84BF92-43C6-4E94-A77F-6263E68B6783}" destId="{4FC84B32-D1CC-469D-BDF0-F53E02EEAA9C}" srcOrd="1" destOrd="0" presId="urn:microsoft.com/office/officeart/2005/8/layout/list1"/>
    <dgm:cxn modelId="{BE5E8A2E-AA7E-446A-8BBE-96A364AEE6BD}" srcId="{FA84BF92-43C6-4E94-A77F-6263E68B6783}" destId="{F57B7354-295B-44C6-85CC-4CDD2C9AE390}" srcOrd="1" destOrd="0" parTransId="{4D447EFC-8102-423E-80E6-FB446E763480}" sibTransId="{9004EBDB-28DD-47E1-9F51-06139932917C}"/>
    <dgm:cxn modelId="{C7805960-ECC9-43E0-AAD8-F67026F4BC55}" type="presOf" srcId="{DE4B9EAB-636A-44C0-B4F9-D4AE4F66DB43}" destId="{C0727D5E-6C12-4BCD-825A-84F5DCF3AFD4}" srcOrd="0" destOrd="0" presId="urn:microsoft.com/office/officeart/2005/8/layout/list1"/>
    <dgm:cxn modelId="{424BB941-3732-4043-8CED-4E0D39F8FCDA}" type="presOf" srcId="{9AC21A6B-C21D-4F00-9399-67D74B344BF9}" destId="{12E172B9-01B0-436D-9684-1CCC8FA3FE5C}" srcOrd="0" destOrd="3" presId="urn:microsoft.com/office/officeart/2005/8/layout/list1"/>
    <dgm:cxn modelId="{33320C62-C43B-47FC-96AE-640F80DE87D7}" type="presOf" srcId="{FA84BF92-43C6-4E94-A77F-6263E68B6783}" destId="{8D263EF1-990E-4235-B334-4F0671851AEE}" srcOrd="0" destOrd="0" presId="urn:microsoft.com/office/officeart/2005/8/layout/list1"/>
    <dgm:cxn modelId="{F0F13964-D016-4FFF-8157-528C8F75CB15}" type="presOf" srcId="{73A2303A-26ED-4FD9-9481-ACB9C24032D1}" destId="{12E172B9-01B0-436D-9684-1CCC8FA3FE5C}" srcOrd="0" destOrd="7" presId="urn:microsoft.com/office/officeart/2005/8/layout/list1"/>
    <dgm:cxn modelId="{E427EB46-0862-47CB-ABAC-0BEB69228682}" srcId="{FA84BF92-43C6-4E94-A77F-6263E68B6783}" destId="{73A2303A-26ED-4FD9-9481-ACB9C24032D1}" srcOrd="7" destOrd="0" parTransId="{65788DD5-76DC-4ADF-8C90-8E1046E00B0C}" sibTransId="{4B4D5775-0C22-47FE-9D71-29D86C361E90}"/>
    <dgm:cxn modelId="{EC8B0A54-F4B1-49C6-837C-284194D9AD9B}" srcId="{FA84BF92-43C6-4E94-A77F-6263E68B6783}" destId="{9D1E325A-858B-4716-A56E-13A823DC9943}" srcOrd="8" destOrd="0" parTransId="{1FFCD2D4-CE04-4F36-9C3C-CA0F12C5CD0E}" sibTransId="{06A29AD8-5402-4D73-B82F-60898F313CB2}"/>
    <dgm:cxn modelId="{7D3B8C5A-14C3-46E7-9530-3B87BA492A8C}" srcId="{FA84BF92-43C6-4E94-A77F-6263E68B6783}" destId="{677379F4-192F-42B3-91B3-2EEAA0E5E5B6}" srcOrd="6" destOrd="0" parTransId="{551028B0-4684-4566-8D2B-9EB1B72FEB8A}" sibTransId="{DC619B71-2FD6-4057-A456-EA58A89EED96}"/>
    <dgm:cxn modelId="{B568F27B-0E85-4EAC-B2DE-81C9E77FC4FB}" srcId="{DE4B9EAB-636A-44C0-B4F9-D4AE4F66DB43}" destId="{FA84BF92-43C6-4E94-A77F-6263E68B6783}" srcOrd="0" destOrd="0" parTransId="{AC2F3C19-8AC1-497A-9C58-F4EC2BFCFF7F}" sibTransId="{9D7AE265-07BF-4007-A381-FB05BD763012}"/>
    <dgm:cxn modelId="{67F76081-FA63-40DC-BB5C-D6B32D5A45F2}" type="presOf" srcId="{EE85E4CA-F469-4EC9-828E-1528149D6B86}" destId="{12E172B9-01B0-436D-9684-1CCC8FA3FE5C}" srcOrd="0" destOrd="2" presId="urn:microsoft.com/office/officeart/2005/8/layout/list1"/>
    <dgm:cxn modelId="{5C53538D-6CDA-4B9E-88DF-C03ED722509E}" srcId="{FA84BF92-43C6-4E94-A77F-6263E68B6783}" destId="{9AC21A6B-C21D-4F00-9399-67D74B344BF9}" srcOrd="3" destOrd="0" parTransId="{BC216B42-3F0A-4F2B-B5F1-C4CD4AE70559}" sibTransId="{B49554F9-FE83-47F2-90A2-F99F5283D107}"/>
    <dgm:cxn modelId="{509E9B8E-7733-4486-9282-FE39CD471294}" srcId="{FA84BF92-43C6-4E94-A77F-6263E68B6783}" destId="{38DF35B7-A42D-4DDA-AF53-760F10DC649E}" srcOrd="4" destOrd="0" parTransId="{92C5052A-C1A2-4CA5-BC90-AC8CB837C9F4}" sibTransId="{F13A7C07-B7FE-49D1-BC38-CADC2C78ECC8}"/>
    <dgm:cxn modelId="{CC3FD696-ACFC-4398-930D-83B720E24FCB}" type="presOf" srcId="{38DF35B7-A42D-4DDA-AF53-760F10DC649E}" destId="{12E172B9-01B0-436D-9684-1CCC8FA3FE5C}" srcOrd="0" destOrd="4" presId="urn:microsoft.com/office/officeart/2005/8/layout/list1"/>
    <dgm:cxn modelId="{0C15A097-E8BF-4277-80E5-BF8FD50CA8A6}" srcId="{FA84BF92-43C6-4E94-A77F-6263E68B6783}" destId="{902E5DB1-9418-444A-973A-046629847972}" srcOrd="9" destOrd="0" parTransId="{DEEA694C-4DA4-4DD9-A43D-B0BB66A0E400}" sibTransId="{E07D8CE9-1AF0-41EC-A772-C5C806C7C6C2}"/>
    <dgm:cxn modelId="{7D5EE8A7-9E80-4331-A0A9-FE446303F1A1}" type="presOf" srcId="{97A278A4-40FC-4995-9A4F-92C05947E353}" destId="{12E172B9-01B0-436D-9684-1CCC8FA3FE5C}" srcOrd="0" destOrd="0" presId="urn:microsoft.com/office/officeart/2005/8/layout/list1"/>
    <dgm:cxn modelId="{4FFC70C0-FF0E-4277-A2CC-3233D36682C1}" type="presOf" srcId="{902E5DB1-9418-444A-973A-046629847972}" destId="{12E172B9-01B0-436D-9684-1CCC8FA3FE5C}" srcOrd="0" destOrd="9" presId="urn:microsoft.com/office/officeart/2005/8/layout/list1"/>
    <dgm:cxn modelId="{8E78B9E3-6F86-4ED3-A82B-E1038D8F83D0}" type="presOf" srcId="{F57B7354-295B-44C6-85CC-4CDD2C9AE390}" destId="{12E172B9-01B0-436D-9684-1CCC8FA3FE5C}" srcOrd="0" destOrd="1" presId="urn:microsoft.com/office/officeart/2005/8/layout/list1"/>
    <dgm:cxn modelId="{474E0FEA-09FA-4C62-AB15-FA187888ECE5}" type="presOf" srcId="{677379F4-192F-42B3-91B3-2EEAA0E5E5B6}" destId="{12E172B9-01B0-436D-9684-1CCC8FA3FE5C}" srcOrd="0" destOrd="6" presId="urn:microsoft.com/office/officeart/2005/8/layout/list1"/>
    <dgm:cxn modelId="{2A26EDEC-5253-4383-96B7-B4EA04354314}" srcId="{FA84BF92-43C6-4E94-A77F-6263E68B6783}" destId="{EE85E4CA-F469-4EC9-828E-1528149D6B86}" srcOrd="2" destOrd="0" parTransId="{3A6E5675-9C44-4EED-AD9B-760D9806AF8B}" sibTransId="{8A7496BF-96F9-4103-BC86-D04E258B0D6A}"/>
    <dgm:cxn modelId="{5CD7EBF0-A7C9-4FB6-B799-AD96D3B0B321}" srcId="{FA84BF92-43C6-4E94-A77F-6263E68B6783}" destId="{97A278A4-40FC-4995-9A4F-92C05947E353}" srcOrd="0" destOrd="0" parTransId="{F48EAB7F-9B0C-4A36-98BD-45F912B1B157}" sibTransId="{89633BD2-DA29-4CE2-8DF7-D123B2E3E886}"/>
    <dgm:cxn modelId="{77CC30F8-D3BD-4ED9-8A89-C690D43F000D}" srcId="{FA84BF92-43C6-4E94-A77F-6263E68B6783}" destId="{8714BE14-980B-4E92-8D58-A509B79C63B4}" srcOrd="5" destOrd="0" parTransId="{F827886D-C51B-455D-ABA3-10EE521C23FB}" sibTransId="{45B5501D-13E9-4941-BAE3-86E9B3AEE644}"/>
    <dgm:cxn modelId="{380371FC-9727-446E-8791-C059741A417D}" type="presOf" srcId="{8714BE14-980B-4E92-8D58-A509B79C63B4}" destId="{12E172B9-01B0-436D-9684-1CCC8FA3FE5C}" srcOrd="0" destOrd="5" presId="urn:microsoft.com/office/officeart/2005/8/layout/list1"/>
    <dgm:cxn modelId="{D54E0A0A-A053-4980-A578-2021456ACE82}" type="presParOf" srcId="{C0727D5E-6C12-4BCD-825A-84F5DCF3AFD4}" destId="{0C1C26A3-6F3E-4B3C-BD82-3281B4DA087C}" srcOrd="0" destOrd="0" presId="urn:microsoft.com/office/officeart/2005/8/layout/list1"/>
    <dgm:cxn modelId="{5E2FA87F-495A-47E1-87D1-96EA0DC43CD9}" type="presParOf" srcId="{0C1C26A3-6F3E-4B3C-BD82-3281B4DA087C}" destId="{8D263EF1-990E-4235-B334-4F0671851AEE}" srcOrd="0" destOrd="0" presId="urn:microsoft.com/office/officeart/2005/8/layout/list1"/>
    <dgm:cxn modelId="{65B732AF-1491-48A0-BDBB-4321A532662C}" type="presParOf" srcId="{0C1C26A3-6F3E-4B3C-BD82-3281B4DA087C}" destId="{4FC84B32-D1CC-469D-BDF0-F53E02EEAA9C}" srcOrd="1" destOrd="0" presId="urn:microsoft.com/office/officeart/2005/8/layout/list1"/>
    <dgm:cxn modelId="{6927FE29-DEFD-40AB-9EFB-AA0CDACE3743}" type="presParOf" srcId="{C0727D5E-6C12-4BCD-825A-84F5DCF3AFD4}" destId="{C9C22D64-4439-4069-B33D-D3976B592CC4}" srcOrd="1" destOrd="0" presId="urn:microsoft.com/office/officeart/2005/8/layout/list1"/>
    <dgm:cxn modelId="{3C435E92-E3A0-4C87-94C1-BECEEBBD5266}" type="presParOf" srcId="{C0727D5E-6C12-4BCD-825A-84F5DCF3AFD4}" destId="{12E172B9-01B0-436D-9684-1CCC8FA3FE5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ctr"/>
          <a:r>
            <a:rPr lang="en-US" sz="2600" dirty="0">
              <a:latin typeface="Arial Rounded MT Bold" panose="020F0704030504030204" pitchFamily="34" charset="0"/>
            </a:rPr>
            <a:t>MarkeTrak Subtypes Volumes Analysis</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902E5DB1-9418-444A-973A-046629847972}">
      <dgm:prSet phldrT="[Text]" custT="1"/>
      <dgm:spPr>
        <a:solidFill>
          <a:schemeClr val="bg1">
            <a:alpha val="90000"/>
          </a:schemeClr>
        </a:solidFill>
      </dgm:spPr>
      <dgm:t>
        <a:bodyPr anchor="ctr" anchorCtr="0"/>
        <a:lstStyle/>
        <a:p>
          <a:pPr algn="l">
            <a:buFont typeface="Arial" panose="020B0604020202020204" pitchFamily="34" charset="0"/>
            <a:buChar char="•"/>
          </a:pPr>
          <a:endParaRPr lang="en-US" sz="2200" b="0" dirty="0"/>
        </a:p>
      </dgm:t>
    </dgm:pt>
    <dgm:pt modelId="{DEEA694C-4DA4-4DD9-A43D-B0BB66A0E400}" type="parTrans" cxnId="{0C15A097-E8BF-4277-80E5-BF8FD50CA8A6}">
      <dgm:prSet/>
      <dgm:spPr/>
      <dgm:t>
        <a:bodyPr/>
        <a:lstStyle/>
        <a:p>
          <a:endParaRPr lang="en-US"/>
        </a:p>
      </dgm:t>
    </dgm:pt>
    <dgm:pt modelId="{E07D8CE9-1AF0-41EC-A772-C5C806C7C6C2}" type="sibTrans" cxnId="{0C15A097-E8BF-4277-80E5-BF8FD50CA8A6}">
      <dgm:prSet/>
      <dgm:spPr/>
      <dgm:t>
        <a:bodyPr/>
        <a:lstStyle/>
        <a:p>
          <a:endParaRPr lang="en-US"/>
        </a:p>
      </dgm:t>
    </dgm:pt>
    <dgm:pt modelId="{9D1E325A-858B-4716-A56E-13A823DC9943}">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1FFCD2D4-CE04-4F36-9C3C-CA0F12C5CD0E}" type="parTrans" cxnId="{EC8B0A54-F4B1-49C6-837C-284194D9AD9B}">
      <dgm:prSet/>
      <dgm:spPr/>
      <dgm:t>
        <a:bodyPr/>
        <a:lstStyle/>
        <a:p>
          <a:endParaRPr lang="en-US"/>
        </a:p>
      </dgm:t>
    </dgm:pt>
    <dgm:pt modelId="{06A29AD8-5402-4D73-B82F-60898F313CB2}" type="sibTrans" cxnId="{EC8B0A54-F4B1-49C6-837C-284194D9AD9B}">
      <dgm:prSet/>
      <dgm:spPr/>
      <dgm:t>
        <a:bodyPr/>
        <a:lstStyle/>
        <a:p>
          <a:endParaRPr lang="en-US"/>
        </a:p>
      </dgm:t>
    </dgm:pt>
    <dgm:pt modelId="{9AC21A6B-C21D-4F00-9399-67D74B344BF9}">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BC216B42-3F0A-4F2B-B5F1-C4CD4AE70559}" type="parTrans" cxnId="{5C53538D-6CDA-4B9E-88DF-C03ED722509E}">
      <dgm:prSet/>
      <dgm:spPr/>
      <dgm:t>
        <a:bodyPr/>
        <a:lstStyle/>
        <a:p>
          <a:endParaRPr lang="en-US"/>
        </a:p>
      </dgm:t>
    </dgm:pt>
    <dgm:pt modelId="{B49554F9-FE83-47F2-90A2-F99F5283D107}" type="sibTrans" cxnId="{5C53538D-6CDA-4B9E-88DF-C03ED722509E}">
      <dgm:prSet/>
      <dgm:spPr/>
      <dgm:t>
        <a:bodyPr/>
        <a:lstStyle/>
        <a:p>
          <a:endParaRPr lang="en-US"/>
        </a:p>
      </dgm:t>
    </dgm:pt>
    <dgm:pt modelId="{677379F4-192F-42B3-91B3-2EEAA0E5E5B6}">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551028B0-4684-4566-8D2B-9EB1B72FEB8A}" type="parTrans" cxnId="{7D3B8C5A-14C3-46E7-9530-3B87BA492A8C}">
      <dgm:prSet/>
      <dgm:spPr/>
      <dgm:t>
        <a:bodyPr/>
        <a:lstStyle/>
        <a:p>
          <a:endParaRPr lang="en-US"/>
        </a:p>
      </dgm:t>
    </dgm:pt>
    <dgm:pt modelId="{DC619B71-2FD6-4057-A456-EA58A89EED96}" type="sibTrans" cxnId="{7D3B8C5A-14C3-46E7-9530-3B87BA492A8C}">
      <dgm:prSet/>
      <dgm:spPr/>
      <dgm:t>
        <a:bodyPr/>
        <a:lstStyle/>
        <a:p>
          <a:endParaRPr lang="en-US"/>
        </a:p>
      </dgm:t>
    </dgm:pt>
    <dgm:pt modelId="{73A2303A-26ED-4FD9-9481-ACB9C24032D1}">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65788DD5-76DC-4ADF-8C90-8E1046E00B0C}" type="parTrans" cxnId="{E427EB46-0862-47CB-ABAC-0BEB69228682}">
      <dgm:prSet/>
      <dgm:spPr/>
      <dgm:t>
        <a:bodyPr/>
        <a:lstStyle/>
        <a:p>
          <a:endParaRPr lang="en-US"/>
        </a:p>
      </dgm:t>
    </dgm:pt>
    <dgm:pt modelId="{4B4D5775-0C22-47FE-9D71-29D86C361E90}" type="sibTrans" cxnId="{E427EB46-0862-47CB-ABAC-0BEB69228682}">
      <dgm:prSet/>
      <dgm:spPr/>
      <dgm:t>
        <a:bodyPr/>
        <a:lstStyle/>
        <a:p>
          <a:endParaRPr lang="en-US"/>
        </a:p>
      </dgm:t>
    </dgm:pt>
    <dgm:pt modelId="{38DF35B7-A42D-4DDA-AF53-760F10DC649E}">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92C5052A-C1A2-4CA5-BC90-AC8CB837C9F4}" type="parTrans" cxnId="{509E9B8E-7733-4486-9282-FE39CD471294}">
      <dgm:prSet/>
      <dgm:spPr/>
      <dgm:t>
        <a:bodyPr/>
        <a:lstStyle/>
        <a:p>
          <a:endParaRPr lang="en-US"/>
        </a:p>
      </dgm:t>
    </dgm:pt>
    <dgm:pt modelId="{F13A7C07-B7FE-49D1-BC38-CADC2C78ECC8}" type="sibTrans" cxnId="{509E9B8E-7733-4486-9282-FE39CD471294}">
      <dgm:prSet/>
      <dgm:spPr/>
      <dgm:t>
        <a:bodyPr/>
        <a:lstStyle/>
        <a:p>
          <a:endParaRPr lang="en-US"/>
        </a:p>
      </dgm:t>
    </dgm:pt>
    <dgm:pt modelId="{8714BE14-980B-4E92-8D58-A509B79C63B4}">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F827886D-C51B-455D-ABA3-10EE521C23FB}" type="parTrans" cxnId="{77CC30F8-D3BD-4ED9-8A89-C690D43F000D}">
      <dgm:prSet/>
      <dgm:spPr/>
      <dgm:t>
        <a:bodyPr/>
        <a:lstStyle/>
        <a:p>
          <a:endParaRPr lang="en-US"/>
        </a:p>
      </dgm:t>
    </dgm:pt>
    <dgm:pt modelId="{45B5501D-13E9-4941-BAE3-86E9B3AEE644}" type="sibTrans" cxnId="{77CC30F8-D3BD-4ED9-8A89-C690D43F000D}">
      <dgm:prSet/>
      <dgm:spPr/>
      <dgm:t>
        <a:bodyPr/>
        <a:lstStyle/>
        <a:p>
          <a:endParaRPr lang="en-US"/>
        </a:p>
      </dgm:t>
    </dgm:pt>
    <dgm:pt modelId="{F57B7354-295B-44C6-85CC-4CDD2C9AE390}">
      <dgm:prSet phldrT="[Text]" custT="1"/>
      <dgm:spPr>
        <a:solidFill>
          <a:schemeClr val="bg1">
            <a:alpha val="90000"/>
          </a:schemeClr>
        </a:solidFill>
      </dgm:spPr>
      <dgm:t>
        <a:bodyPr anchor="ctr" anchorCtr="0"/>
        <a:lstStyle/>
        <a:p>
          <a:pPr algn="l">
            <a:buFontTx/>
            <a:buNone/>
          </a:pPr>
          <a:endParaRPr lang="en-US" sz="2200" b="0" dirty="0"/>
        </a:p>
      </dgm:t>
    </dgm:pt>
    <dgm:pt modelId="{4D447EFC-8102-423E-80E6-FB446E763480}" type="parTrans" cxnId="{BE5E8A2E-AA7E-446A-8BBE-96A364AEE6BD}">
      <dgm:prSet/>
      <dgm:spPr/>
      <dgm:t>
        <a:bodyPr/>
        <a:lstStyle/>
        <a:p>
          <a:endParaRPr lang="en-US"/>
        </a:p>
      </dgm:t>
    </dgm:pt>
    <dgm:pt modelId="{9004EBDB-28DD-47E1-9F51-06139932917C}" type="sibTrans" cxnId="{BE5E8A2E-AA7E-446A-8BBE-96A364AEE6BD}">
      <dgm:prSet/>
      <dgm:spPr/>
      <dgm:t>
        <a:bodyPr/>
        <a:lstStyle/>
        <a:p>
          <a:endParaRPr lang="en-US"/>
        </a:p>
      </dgm:t>
    </dgm:pt>
    <dgm:pt modelId="{EE85E4CA-F469-4EC9-828E-1528149D6B86}">
      <dgm:prSet phldrT="[Text]" custT="1"/>
      <dgm:spPr>
        <a:solidFill>
          <a:schemeClr val="bg1">
            <a:alpha val="90000"/>
          </a:schemeClr>
        </a:solidFill>
      </dgm:spPr>
      <dgm:t>
        <a:bodyPr anchor="ctr" anchorCtr="0"/>
        <a:lstStyle/>
        <a:p>
          <a:pPr algn="just">
            <a:buFont typeface="Wingdings" panose="05000000000000000000" pitchFamily="2" charset="2"/>
            <a:buNone/>
          </a:pPr>
          <a:endParaRPr lang="en-US" sz="2200" b="0" dirty="0"/>
        </a:p>
      </dgm:t>
    </dgm:pt>
    <dgm:pt modelId="{3A6E5675-9C44-4EED-AD9B-760D9806AF8B}" type="parTrans" cxnId="{2A26EDEC-5253-4383-96B7-B4EA04354314}">
      <dgm:prSet/>
      <dgm:spPr/>
      <dgm:t>
        <a:bodyPr/>
        <a:lstStyle/>
        <a:p>
          <a:endParaRPr lang="en-US"/>
        </a:p>
      </dgm:t>
    </dgm:pt>
    <dgm:pt modelId="{8A7496BF-96F9-4103-BC86-D04E258B0D6A}" type="sibTrans" cxnId="{2A26EDEC-5253-4383-96B7-B4EA04354314}">
      <dgm:prSet/>
      <dgm:spPr/>
      <dgm:t>
        <a:bodyPr/>
        <a:lstStyle/>
        <a:p>
          <a:endParaRPr lang="en-US"/>
        </a:p>
      </dgm:t>
    </dgm:pt>
    <dgm:pt modelId="{97A278A4-40FC-4995-9A4F-92C05947E353}">
      <dgm:prSet phldrT="[Text]" custT="1"/>
      <dgm:spPr/>
      <dgm:t>
        <a:bodyPr/>
        <a:lstStyle/>
        <a:p>
          <a:pPr algn="l">
            <a:buFontTx/>
            <a:buNone/>
          </a:pPr>
          <a:endParaRPr lang="en-US" sz="2000" dirty="0">
            <a:latin typeface="Arial Rounded MT Bold" panose="020F0704030504030204" pitchFamily="34" charset="0"/>
          </a:endParaRPr>
        </a:p>
      </dgm:t>
    </dgm:pt>
    <dgm:pt modelId="{F48EAB7F-9B0C-4A36-98BD-45F912B1B157}" type="parTrans" cxnId="{5CD7EBF0-A7C9-4FB6-B799-AD96D3B0B321}">
      <dgm:prSet/>
      <dgm:spPr/>
      <dgm:t>
        <a:bodyPr/>
        <a:lstStyle/>
        <a:p>
          <a:endParaRPr lang="en-US"/>
        </a:p>
      </dgm:t>
    </dgm:pt>
    <dgm:pt modelId="{89633BD2-DA29-4CE2-8DF7-D123B2E3E886}" type="sibTrans" cxnId="{5CD7EBF0-A7C9-4FB6-B799-AD96D3B0B321}">
      <dgm:prSet/>
      <dgm:spPr/>
      <dgm:t>
        <a:bodyPr/>
        <a:lstStyle/>
        <a:p>
          <a:endParaRPr lang="en-US"/>
        </a:p>
      </dgm:t>
    </dgm:pt>
    <dgm:pt modelId="{C0727D5E-6C12-4BCD-825A-84F5DCF3AFD4}" type="pres">
      <dgm:prSet presAssocID="{DE4B9EAB-636A-44C0-B4F9-D4AE4F66DB43}" presName="linear" presStyleCnt="0">
        <dgm:presLayoutVars>
          <dgm:dir/>
          <dgm:animLvl val="lvl"/>
          <dgm:resizeHandles val="exact"/>
        </dgm:presLayoutVars>
      </dgm:prSet>
      <dgm:spPr/>
    </dgm:pt>
    <dgm:pt modelId="{0C1C26A3-6F3E-4B3C-BD82-3281B4DA087C}" type="pres">
      <dgm:prSet presAssocID="{FA84BF92-43C6-4E94-A77F-6263E68B6783}" presName="parentLin" presStyleCnt="0"/>
      <dgm:spPr/>
    </dgm:pt>
    <dgm:pt modelId="{8D263EF1-990E-4235-B334-4F0671851AEE}" type="pres">
      <dgm:prSet presAssocID="{FA84BF92-43C6-4E94-A77F-6263E68B6783}" presName="parentLeftMargin" presStyleLbl="node1" presStyleIdx="0" presStyleCnt="1"/>
      <dgm:spPr/>
    </dgm:pt>
    <dgm:pt modelId="{4FC84B32-D1CC-469D-BDF0-F53E02EEAA9C}" type="pres">
      <dgm:prSet presAssocID="{FA84BF92-43C6-4E94-A77F-6263E68B6783}" presName="parentText" presStyleLbl="node1" presStyleIdx="0" presStyleCnt="1" custScaleX="157466" custScaleY="126037" custLinFactY="-15566" custLinFactNeighborX="-100000" custLinFactNeighborY="-100000">
        <dgm:presLayoutVars>
          <dgm:chMax val="0"/>
          <dgm:bulletEnabled val="1"/>
        </dgm:presLayoutVars>
      </dgm:prSet>
      <dgm:spPr>
        <a:prstGeom prst="rect">
          <a:avLst/>
        </a:prstGeom>
      </dgm:spPr>
    </dgm:pt>
    <dgm:pt modelId="{C9C22D64-4439-4069-B33D-D3976B592CC4}" type="pres">
      <dgm:prSet presAssocID="{FA84BF92-43C6-4E94-A77F-6263E68B6783}" presName="negativeSpace" presStyleCnt="0"/>
      <dgm:spPr/>
    </dgm:pt>
    <dgm:pt modelId="{12E172B9-01B0-436D-9684-1CCC8FA3FE5C}" type="pres">
      <dgm:prSet presAssocID="{FA84BF92-43C6-4E94-A77F-6263E68B6783}" presName="childText" presStyleLbl="conFgAcc1" presStyleIdx="0" presStyleCnt="1" custScaleY="125960" custLinFactY="-7888" custLinFactNeighborX="341" custLinFactNeighborY="-100000">
        <dgm:presLayoutVars>
          <dgm:bulletEnabled val="1"/>
        </dgm:presLayoutVars>
      </dgm:prSet>
      <dgm:spPr/>
    </dgm:pt>
  </dgm:ptLst>
  <dgm:cxnLst>
    <dgm:cxn modelId="{5BF9E507-9DD5-415F-8B74-AF6D161F517A}" type="presOf" srcId="{9D1E325A-858B-4716-A56E-13A823DC9943}" destId="{12E172B9-01B0-436D-9684-1CCC8FA3FE5C}" srcOrd="0" destOrd="8" presId="urn:microsoft.com/office/officeart/2005/8/layout/list1"/>
    <dgm:cxn modelId="{4BCE8D29-5696-4CF8-BE2A-87435836A477}" type="presOf" srcId="{FA84BF92-43C6-4E94-A77F-6263E68B6783}" destId="{4FC84B32-D1CC-469D-BDF0-F53E02EEAA9C}" srcOrd="1" destOrd="0" presId="urn:microsoft.com/office/officeart/2005/8/layout/list1"/>
    <dgm:cxn modelId="{BE5E8A2E-AA7E-446A-8BBE-96A364AEE6BD}" srcId="{FA84BF92-43C6-4E94-A77F-6263E68B6783}" destId="{F57B7354-295B-44C6-85CC-4CDD2C9AE390}" srcOrd="1" destOrd="0" parTransId="{4D447EFC-8102-423E-80E6-FB446E763480}" sibTransId="{9004EBDB-28DD-47E1-9F51-06139932917C}"/>
    <dgm:cxn modelId="{C7805960-ECC9-43E0-AAD8-F67026F4BC55}" type="presOf" srcId="{DE4B9EAB-636A-44C0-B4F9-D4AE4F66DB43}" destId="{C0727D5E-6C12-4BCD-825A-84F5DCF3AFD4}" srcOrd="0" destOrd="0" presId="urn:microsoft.com/office/officeart/2005/8/layout/list1"/>
    <dgm:cxn modelId="{424BB941-3732-4043-8CED-4E0D39F8FCDA}" type="presOf" srcId="{9AC21A6B-C21D-4F00-9399-67D74B344BF9}" destId="{12E172B9-01B0-436D-9684-1CCC8FA3FE5C}" srcOrd="0" destOrd="3" presId="urn:microsoft.com/office/officeart/2005/8/layout/list1"/>
    <dgm:cxn modelId="{33320C62-C43B-47FC-96AE-640F80DE87D7}" type="presOf" srcId="{FA84BF92-43C6-4E94-A77F-6263E68B6783}" destId="{8D263EF1-990E-4235-B334-4F0671851AEE}" srcOrd="0" destOrd="0" presId="urn:microsoft.com/office/officeart/2005/8/layout/list1"/>
    <dgm:cxn modelId="{F0F13964-D016-4FFF-8157-528C8F75CB15}" type="presOf" srcId="{73A2303A-26ED-4FD9-9481-ACB9C24032D1}" destId="{12E172B9-01B0-436D-9684-1CCC8FA3FE5C}" srcOrd="0" destOrd="7" presId="urn:microsoft.com/office/officeart/2005/8/layout/list1"/>
    <dgm:cxn modelId="{E427EB46-0862-47CB-ABAC-0BEB69228682}" srcId="{FA84BF92-43C6-4E94-A77F-6263E68B6783}" destId="{73A2303A-26ED-4FD9-9481-ACB9C24032D1}" srcOrd="7" destOrd="0" parTransId="{65788DD5-76DC-4ADF-8C90-8E1046E00B0C}" sibTransId="{4B4D5775-0C22-47FE-9D71-29D86C361E90}"/>
    <dgm:cxn modelId="{EC8B0A54-F4B1-49C6-837C-284194D9AD9B}" srcId="{FA84BF92-43C6-4E94-A77F-6263E68B6783}" destId="{9D1E325A-858B-4716-A56E-13A823DC9943}" srcOrd="8" destOrd="0" parTransId="{1FFCD2D4-CE04-4F36-9C3C-CA0F12C5CD0E}" sibTransId="{06A29AD8-5402-4D73-B82F-60898F313CB2}"/>
    <dgm:cxn modelId="{7D3B8C5A-14C3-46E7-9530-3B87BA492A8C}" srcId="{FA84BF92-43C6-4E94-A77F-6263E68B6783}" destId="{677379F4-192F-42B3-91B3-2EEAA0E5E5B6}" srcOrd="6" destOrd="0" parTransId="{551028B0-4684-4566-8D2B-9EB1B72FEB8A}" sibTransId="{DC619B71-2FD6-4057-A456-EA58A89EED96}"/>
    <dgm:cxn modelId="{B568F27B-0E85-4EAC-B2DE-81C9E77FC4FB}" srcId="{DE4B9EAB-636A-44C0-B4F9-D4AE4F66DB43}" destId="{FA84BF92-43C6-4E94-A77F-6263E68B6783}" srcOrd="0" destOrd="0" parTransId="{AC2F3C19-8AC1-497A-9C58-F4EC2BFCFF7F}" sibTransId="{9D7AE265-07BF-4007-A381-FB05BD763012}"/>
    <dgm:cxn modelId="{67F76081-FA63-40DC-BB5C-D6B32D5A45F2}" type="presOf" srcId="{EE85E4CA-F469-4EC9-828E-1528149D6B86}" destId="{12E172B9-01B0-436D-9684-1CCC8FA3FE5C}" srcOrd="0" destOrd="2" presId="urn:microsoft.com/office/officeart/2005/8/layout/list1"/>
    <dgm:cxn modelId="{5C53538D-6CDA-4B9E-88DF-C03ED722509E}" srcId="{FA84BF92-43C6-4E94-A77F-6263E68B6783}" destId="{9AC21A6B-C21D-4F00-9399-67D74B344BF9}" srcOrd="3" destOrd="0" parTransId="{BC216B42-3F0A-4F2B-B5F1-C4CD4AE70559}" sibTransId="{B49554F9-FE83-47F2-90A2-F99F5283D107}"/>
    <dgm:cxn modelId="{509E9B8E-7733-4486-9282-FE39CD471294}" srcId="{FA84BF92-43C6-4E94-A77F-6263E68B6783}" destId="{38DF35B7-A42D-4DDA-AF53-760F10DC649E}" srcOrd="4" destOrd="0" parTransId="{92C5052A-C1A2-4CA5-BC90-AC8CB837C9F4}" sibTransId="{F13A7C07-B7FE-49D1-BC38-CADC2C78ECC8}"/>
    <dgm:cxn modelId="{CC3FD696-ACFC-4398-930D-83B720E24FCB}" type="presOf" srcId="{38DF35B7-A42D-4DDA-AF53-760F10DC649E}" destId="{12E172B9-01B0-436D-9684-1CCC8FA3FE5C}" srcOrd="0" destOrd="4" presId="urn:microsoft.com/office/officeart/2005/8/layout/list1"/>
    <dgm:cxn modelId="{0C15A097-E8BF-4277-80E5-BF8FD50CA8A6}" srcId="{FA84BF92-43C6-4E94-A77F-6263E68B6783}" destId="{902E5DB1-9418-444A-973A-046629847972}" srcOrd="9" destOrd="0" parTransId="{DEEA694C-4DA4-4DD9-A43D-B0BB66A0E400}" sibTransId="{E07D8CE9-1AF0-41EC-A772-C5C806C7C6C2}"/>
    <dgm:cxn modelId="{7D5EE8A7-9E80-4331-A0A9-FE446303F1A1}" type="presOf" srcId="{97A278A4-40FC-4995-9A4F-92C05947E353}" destId="{12E172B9-01B0-436D-9684-1CCC8FA3FE5C}" srcOrd="0" destOrd="0" presId="urn:microsoft.com/office/officeart/2005/8/layout/list1"/>
    <dgm:cxn modelId="{4FFC70C0-FF0E-4277-A2CC-3233D36682C1}" type="presOf" srcId="{902E5DB1-9418-444A-973A-046629847972}" destId="{12E172B9-01B0-436D-9684-1CCC8FA3FE5C}" srcOrd="0" destOrd="9" presId="urn:microsoft.com/office/officeart/2005/8/layout/list1"/>
    <dgm:cxn modelId="{8E78B9E3-6F86-4ED3-A82B-E1038D8F83D0}" type="presOf" srcId="{F57B7354-295B-44C6-85CC-4CDD2C9AE390}" destId="{12E172B9-01B0-436D-9684-1CCC8FA3FE5C}" srcOrd="0" destOrd="1" presId="urn:microsoft.com/office/officeart/2005/8/layout/list1"/>
    <dgm:cxn modelId="{474E0FEA-09FA-4C62-AB15-FA187888ECE5}" type="presOf" srcId="{677379F4-192F-42B3-91B3-2EEAA0E5E5B6}" destId="{12E172B9-01B0-436D-9684-1CCC8FA3FE5C}" srcOrd="0" destOrd="6" presId="urn:microsoft.com/office/officeart/2005/8/layout/list1"/>
    <dgm:cxn modelId="{2A26EDEC-5253-4383-96B7-B4EA04354314}" srcId="{FA84BF92-43C6-4E94-A77F-6263E68B6783}" destId="{EE85E4CA-F469-4EC9-828E-1528149D6B86}" srcOrd="2" destOrd="0" parTransId="{3A6E5675-9C44-4EED-AD9B-760D9806AF8B}" sibTransId="{8A7496BF-96F9-4103-BC86-D04E258B0D6A}"/>
    <dgm:cxn modelId="{5CD7EBF0-A7C9-4FB6-B799-AD96D3B0B321}" srcId="{FA84BF92-43C6-4E94-A77F-6263E68B6783}" destId="{97A278A4-40FC-4995-9A4F-92C05947E353}" srcOrd="0" destOrd="0" parTransId="{F48EAB7F-9B0C-4A36-98BD-45F912B1B157}" sibTransId="{89633BD2-DA29-4CE2-8DF7-D123B2E3E886}"/>
    <dgm:cxn modelId="{77CC30F8-D3BD-4ED9-8A89-C690D43F000D}" srcId="{FA84BF92-43C6-4E94-A77F-6263E68B6783}" destId="{8714BE14-980B-4E92-8D58-A509B79C63B4}" srcOrd="5" destOrd="0" parTransId="{F827886D-C51B-455D-ABA3-10EE521C23FB}" sibTransId="{45B5501D-13E9-4941-BAE3-86E9B3AEE644}"/>
    <dgm:cxn modelId="{380371FC-9727-446E-8791-C059741A417D}" type="presOf" srcId="{8714BE14-980B-4E92-8D58-A509B79C63B4}" destId="{12E172B9-01B0-436D-9684-1CCC8FA3FE5C}" srcOrd="0" destOrd="5" presId="urn:microsoft.com/office/officeart/2005/8/layout/list1"/>
    <dgm:cxn modelId="{D54E0A0A-A053-4980-A578-2021456ACE82}" type="presParOf" srcId="{C0727D5E-6C12-4BCD-825A-84F5DCF3AFD4}" destId="{0C1C26A3-6F3E-4B3C-BD82-3281B4DA087C}" srcOrd="0" destOrd="0" presId="urn:microsoft.com/office/officeart/2005/8/layout/list1"/>
    <dgm:cxn modelId="{5E2FA87F-495A-47E1-87D1-96EA0DC43CD9}" type="presParOf" srcId="{0C1C26A3-6F3E-4B3C-BD82-3281B4DA087C}" destId="{8D263EF1-990E-4235-B334-4F0671851AEE}" srcOrd="0" destOrd="0" presId="urn:microsoft.com/office/officeart/2005/8/layout/list1"/>
    <dgm:cxn modelId="{65B732AF-1491-48A0-BDBB-4321A532662C}" type="presParOf" srcId="{0C1C26A3-6F3E-4B3C-BD82-3281B4DA087C}" destId="{4FC84B32-D1CC-469D-BDF0-F53E02EEAA9C}" srcOrd="1" destOrd="0" presId="urn:microsoft.com/office/officeart/2005/8/layout/list1"/>
    <dgm:cxn modelId="{6927FE29-DEFD-40AB-9EFB-AA0CDACE3743}" type="presParOf" srcId="{C0727D5E-6C12-4BCD-825A-84F5DCF3AFD4}" destId="{C9C22D64-4439-4069-B33D-D3976B592CC4}" srcOrd="1" destOrd="0" presId="urn:microsoft.com/office/officeart/2005/8/layout/list1"/>
    <dgm:cxn modelId="{3C435E92-E3A0-4C87-94C1-BECEEBBD5266}" type="presParOf" srcId="{C0727D5E-6C12-4BCD-825A-84F5DCF3AFD4}" destId="{12E172B9-01B0-436D-9684-1CCC8FA3FE5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ctr"/>
          <a:r>
            <a:rPr lang="en-US" sz="2600" dirty="0">
              <a:latin typeface="Arial Rounded MT Bold" panose="020F0704030504030204" pitchFamily="34" charset="0"/>
            </a:rPr>
            <a:t>MarkeTrak Subtypes Volumes Analysis</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902E5DB1-9418-444A-973A-046629847972}">
      <dgm:prSet phldrT="[Text]" custT="1"/>
      <dgm:spPr>
        <a:solidFill>
          <a:schemeClr val="bg1">
            <a:alpha val="90000"/>
          </a:schemeClr>
        </a:solidFill>
      </dgm:spPr>
      <dgm:t>
        <a:bodyPr anchor="ctr" anchorCtr="0"/>
        <a:lstStyle/>
        <a:p>
          <a:pPr algn="l">
            <a:buFont typeface="Arial" panose="020B0604020202020204" pitchFamily="34" charset="0"/>
            <a:buChar char="•"/>
          </a:pPr>
          <a:r>
            <a:rPr lang="en-US" sz="2200" b="0" dirty="0"/>
            <a:t>TD</a:t>
          </a:r>
        </a:p>
      </dgm:t>
    </dgm:pt>
    <dgm:pt modelId="{DEEA694C-4DA4-4DD9-A43D-B0BB66A0E400}" type="parTrans" cxnId="{0C15A097-E8BF-4277-80E5-BF8FD50CA8A6}">
      <dgm:prSet/>
      <dgm:spPr/>
      <dgm:t>
        <a:bodyPr/>
        <a:lstStyle/>
        <a:p>
          <a:endParaRPr lang="en-US"/>
        </a:p>
      </dgm:t>
    </dgm:pt>
    <dgm:pt modelId="{E07D8CE9-1AF0-41EC-A772-C5C806C7C6C2}" type="sibTrans" cxnId="{0C15A097-E8BF-4277-80E5-BF8FD50CA8A6}">
      <dgm:prSet/>
      <dgm:spPr/>
      <dgm:t>
        <a:bodyPr/>
        <a:lstStyle/>
        <a:p>
          <a:endParaRPr lang="en-US"/>
        </a:p>
      </dgm:t>
    </dgm:pt>
    <dgm:pt modelId="{9D1E325A-858B-4716-A56E-13A823DC9943}">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1FFCD2D4-CE04-4F36-9C3C-CA0F12C5CD0E}" type="parTrans" cxnId="{EC8B0A54-F4B1-49C6-837C-284194D9AD9B}">
      <dgm:prSet/>
      <dgm:spPr/>
      <dgm:t>
        <a:bodyPr/>
        <a:lstStyle/>
        <a:p>
          <a:endParaRPr lang="en-US"/>
        </a:p>
      </dgm:t>
    </dgm:pt>
    <dgm:pt modelId="{06A29AD8-5402-4D73-B82F-60898F313CB2}" type="sibTrans" cxnId="{EC8B0A54-F4B1-49C6-837C-284194D9AD9B}">
      <dgm:prSet/>
      <dgm:spPr/>
      <dgm:t>
        <a:bodyPr/>
        <a:lstStyle/>
        <a:p>
          <a:endParaRPr lang="en-US"/>
        </a:p>
      </dgm:t>
    </dgm:pt>
    <dgm:pt modelId="{9AC21A6B-C21D-4F00-9399-67D74B344BF9}">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BC216B42-3F0A-4F2B-B5F1-C4CD4AE70559}" type="parTrans" cxnId="{5C53538D-6CDA-4B9E-88DF-C03ED722509E}">
      <dgm:prSet/>
      <dgm:spPr/>
      <dgm:t>
        <a:bodyPr/>
        <a:lstStyle/>
        <a:p>
          <a:endParaRPr lang="en-US"/>
        </a:p>
      </dgm:t>
    </dgm:pt>
    <dgm:pt modelId="{B49554F9-FE83-47F2-90A2-F99F5283D107}" type="sibTrans" cxnId="{5C53538D-6CDA-4B9E-88DF-C03ED722509E}">
      <dgm:prSet/>
      <dgm:spPr/>
      <dgm:t>
        <a:bodyPr/>
        <a:lstStyle/>
        <a:p>
          <a:endParaRPr lang="en-US"/>
        </a:p>
      </dgm:t>
    </dgm:pt>
    <dgm:pt modelId="{677379F4-192F-42B3-91B3-2EEAA0E5E5B6}">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551028B0-4684-4566-8D2B-9EB1B72FEB8A}" type="parTrans" cxnId="{7D3B8C5A-14C3-46E7-9530-3B87BA492A8C}">
      <dgm:prSet/>
      <dgm:spPr/>
      <dgm:t>
        <a:bodyPr/>
        <a:lstStyle/>
        <a:p>
          <a:endParaRPr lang="en-US"/>
        </a:p>
      </dgm:t>
    </dgm:pt>
    <dgm:pt modelId="{DC619B71-2FD6-4057-A456-EA58A89EED96}" type="sibTrans" cxnId="{7D3B8C5A-14C3-46E7-9530-3B87BA492A8C}">
      <dgm:prSet/>
      <dgm:spPr/>
      <dgm:t>
        <a:bodyPr/>
        <a:lstStyle/>
        <a:p>
          <a:endParaRPr lang="en-US"/>
        </a:p>
      </dgm:t>
    </dgm:pt>
    <dgm:pt modelId="{73A2303A-26ED-4FD9-9481-ACB9C24032D1}">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65788DD5-76DC-4ADF-8C90-8E1046E00B0C}" type="parTrans" cxnId="{E427EB46-0862-47CB-ABAC-0BEB69228682}">
      <dgm:prSet/>
      <dgm:spPr/>
      <dgm:t>
        <a:bodyPr/>
        <a:lstStyle/>
        <a:p>
          <a:endParaRPr lang="en-US"/>
        </a:p>
      </dgm:t>
    </dgm:pt>
    <dgm:pt modelId="{4B4D5775-0C22-47FE-9D71-29D86C361E90}" type="sibTrans" cxnId="{E427EB46-0862-47CB-ABAC-0BEB69228682}">
      <dgm:prSet/>
      <dgm:spPr/>
      <dgm:t>
        <a:bodyPr/>
        <a:lstStyle/>
        <a:p>
          <a:endParaRPr lang="en-US"/>
        </a:p>
      </dgm:t>
    </dgm:pt>
    <dgm:pt modelId="{38DF35B7-A42D-4DDA-AF53-760F10DC649E}">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92C5052A-C1A2-4CA5-BC90-AC8CB837C9F4}" type="parTrans" cxnId="{509E9B8E-7733-4486-9282-FE39CD471294}">
      <dgm:prSet/>
      <dgm:spPr/>
      <dgm:t>
        <a:bodyPr/>
        <a:lstStyle/>
        <a:p>
          <a:endParaRPr lang="en-US"/>
        </a:p>
      </dgm:t>
    </dgm:pt>
    <dgm:pt modelId="{F13A7C07-B7FE-49D1-BC38-CADC2C78ECC8}" type="sibTrans" cxnId="{509E9B8E-7733-4486-9282-FE39CD471294}">
      <dgm:prSet/>
      <dgm:spPr/>
      <dgm:t>
        <a:bodyPr/>
        <a:lstStyle/>
        <a:p>
          <a:endParaRPr lang="en-US"/>
        </a:p>
      </dgm:t>
    </dgm:pt>
    <dgm:pt modelId="{8714BE14-980B-4E92-8D58-A509B79C63B4}">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F827886D-C51B-455D-ABA3-10EE521C23FB}" type="parTrans" cxnId="{77CC30F8-D3BD-4ED9-8A89-C690D43F000D}">
      <dgm:prSet/>
      <dgm:spPr/>
      <dgm:t>
        <a:bodyPr/>
        <a:lstStyle/>
        <a:p>
          <a:endParaRPr lang="en-US"/>
        </a:p>
      </dgm:t>
    </dgm:pt>
    <dgm:pt modelId="{45B5501D-13E9-4941-BAE3-86E9B3AEE644}" type="sibTrans" cxnId="{77CC30F8-D3BD-4ED9-8A89-C690D43F000D}">
      <dgm:prSet/>
      <dgm:spPr/>
      <dgm:t>
        <a:bodyPr/>
        <a:lstStyle/>
        <a:p>
          <a:endParaRPr lang="en-US"/>
        </a:p>
      </dgm:t>
    </dgm:pt>
    <dgm:pt modelId="{F57B7354-295B-44C6-85CC-4CDD2C9AE390}">
      <dgm:prSet phldrT="[Text]" custT="1"/>
      <dgm:spPr>
        <a:solidFill>
          <a:schemeClr val="bg1">
            <a:alpha val="90000"/>
          </a:schemeClr>
        </a:solidFill>
      </dgm:spPr>
      <dgm:t>
        <a:bodyPr anchor="ctr" anchorCtr="0"/>
        <a:lstStyle/>
        <a:p>
          <a:pPr algn="l">
            <a:buFontTx/>
            <a:buNone/>
          </a:pPr>
          <a:endParaRPr lang="en-US" sz="2200" b="0" dirty="0"/>
        </a:p>
      </dgm:t>
    </dgm:pt>
    <dgm:pt modelId="{4D447EFC-8102-423E-80E6-FB446E763480}" type="parTrans" cxnId="{BE5E8A2E-AA7E-446A-8BBE-96A364AEE6BD}">
      <dgm:prSet/>
      <dgm:spPr/>
      <dgm:t>
        <a:bodyPr/>
        <a:lstStyle/>
        <a:p>
          <a:endParaRPr lang="en-US"/>
        </a:p>
      </dgm:t>
    </dgm:pt>
    <dgm:pt modelId="{9004EBDB-28DD-47E1-9F51-06139932917C}" type="sibTrans" cxnId="{BE5E8A2E-AA7E-446A-8BBE-96A364AEE6BD}">
      <dgm:prSet/>
      <dgm:spPr/>
      <dgm:t>
        <a:bodyPr/>
        <a:lstStyle/>
        <a:p>
          <a:endParaRPr lang="en-US"/>
        </a:p>
      </dgm:t>
    </dgm:pt>
    <dgm:pt modelId="{EE85E4CA-F469-4EC9-828E-1528149D6B86}">
      <dgm:prSet phldrT="[Text]" custT="1"/>
      <dgm:spPr>
        <a:solidFill>
          <a:schemeClr val="bg1">
            <a:alpha val="90000"/>
          </a:schemeClr>
        </a:solidFill>
      </dgm:spPr>
      <dgm:t>
        <a:bodyPr anchor="ctr" anchorCtr="0"/>
        <a:lstStyle/>
        <a:p>
          <a:pPr algn="just">
            <a:buFont typeface="Wingdings" panose="05000000000000000000" pitchFamily="2" charset="2"/>
            <a:buNone/>
          </a:pPr>
          <a:endParaRPr lang="en-US" sz="2200" b="0" dirty="0"/>
        </a:p>
      </dgm:t>
    </dgm:pt>
    <dgm:pt modelId="{3A6E5675-9C44-4EED-AD9B-760D9806AF8B}" type="parTrans" cxnId="{2A26EDEC-5253-4383-96B7-B4EA04354314}">
      <dgm:prSet/>
      <dgm:spPr/>
      <dgm:t>
        <a:bodyPr/>
        <a:lstStyle/>
        <a:p>
          <a:endParaRPr lang="en-US"/>
        </a:p>
      </dgm:t>
    </dgm:pt>
    <dgm:pt modelId="{8A7496BF-96F9-4103-BC86-D04E258B0D6A}" type="sibTrans" cxnId="{2A26EDEC-5253-4383-96B7-B4EA04354314}">
      <dgm:prSet/>
      <dgm:spPr/>
      <dgm:t>
        <a:bodyPr/>
        <a:lstStyle/>
        <a:p>
          <a:endParaRPr lang="en-US"/>
        </a:p>
      </dgm:t>
    </dgm:pt>
    <dgm:pt modelId="{97A278A4-40FC-4995-9A4F-92C05947E353}">
      <dgm:prSet phldrT="[Text]" custT="1"/>
      <dgm:spPr/>
      <dgm:t>
        <a:bodyPr/>
        <a:lstStyle/>
        <a:p>
          <a:pPr algn="l">
            <a:buFontTx/>
            <a:buNone/>
          </a:pPr>
          <a:endParaRPr lang="en-US" sz="2000" dirty="0">
            <a:latin typeface="Arial Rounded MT Bold" panose="020F0704030504030204" pitchFamily="34" charset="0"/>
          </a:endParaRPr>
        </a:p>
      </dgm:t>
    </dgm:pt>
    <dgm:pt modelId="{F48EAB7F-9B0C-4A36-98BD-45F912B1B157}" type="parTrans" cxnId="{5CD7EBF0-A7C9-4FB6-B799-AD96D3B0B321}">
      <dgm:prSet/>
      <dgm:spPr/>
      <dgm:t>
        <a:bodyPr/>
        <a:lstStyle/>
        <a:p>
          <a:endParaRPr lang="en-US"/>
        </a:p>
      </dgm:t>
    </dgm:pt>
    <dgm:pt modelId="{89633BD2-DA29-4CE2-8DF7-D123B2E3E886}" type="sibTrans" cxnId="{5CD7EBF0-A7C9-4FB6-B799-AD96D3B0B321}">
      <dgm:prSet/>
      <dgm:spPr/>
      <dgm:t>
        <a:bodyPr/>
        <a:lstStyle/>
        <a:p>
          <a:endParaRPr lang="en-US"/>
        </a:p>
      </dgm:t>
    </dgm:pt>
    <dgm:pt modelId="{C0727D5E-6C12-4BCD-825A-84F5DCF3AFD4}" type="pres">
      <dgm:prSet presAssocID="{DE4B9EAB-636A-44C0-B4F9-D4AE4F66DB43}" presName="linear" presStyleCnt="0">
        <dgm:presLayoutVars>
          <dgm:dir/>
          <dgm:animLvl val="lvl"/>
          <dgm:resizeHandles val="exact"/>
        </dgm:presLayoutVars>
      </dgm:prSet>
      <dgm:spPr/>
    </dgm:pt>
    <dgm:pt modelId="{0C1C26A3-6F3E-4B3C-BD82-3281B4DA087C}" type="pres">
      <dgm:prSet presAssocID="{FA84BF92-43C6-4E94-A77F-6263E68B6783}" presName="parentLin" presStyleCnt="0"/>
      <dgm:spPr/>
    </dgm:pt>
    <dgm:pt modelId="{8D263EF1-990E-4235-B334-4F0671851AEE}" type="pres">
      <dgm:prSet presAssocID="{FA84BF92-43C6-4E94-A77F-6263E68B6783}" presName="parentLeftMargin" presStyleLbl="node1" presStyleIdx="0" presStyleCnt="1"/>
      <dgm:spPr/>
    </dgm:pt>
    <dgm:pt modelId="{4FC84B32-D1CC-469D-BDF0-F53E02EEAA9C}" type="pres">
      <dgm:prSet presAssocID="{FA84BF92-43C6-4E94-A77F-6263E68B6783}" presName="parentText" presStyleLbl="node1" presStyleIdx="0" presStyleCnt="1" custScaleX="157466" custScaleY="126037" custLinFactY="-15566" custLinFactNeighborX="-100000" custLinFactNeighborY="-100000">
        <dgm:presLayoutVars>
          <dgm:chMax val="0"/>
          <dgm:bulletEnabled val="1"/>
        </dgm:presLayoutVars>
      </dgm:prSet>
      <dgm:spPr>
        <a:prstGeom prst="rect">
          <a:avLst/>
        </a:prstGeom>
      </dgm:spPr>
    </dgm:pt>
    <dgm:pt modelId="{C9C22D64-4439-4069-B33D-D3976B592CC4}" type="pres">
      <dgm:prSet presAssocID="{FA84BF92-43C6-4E94-A77F-6263E68B6783}" presName="negativeSpace" presStyleCnt="0"/>
      <dgm:spPr/>
    </dgm:pt>
    <dgm:pt modelId="{12E172B9-01B0-436D-9684-1CCC8FA3FE5C}" type="pres">
      <dgm:prSet presAssocID="{FA84BF92-43C6-4E94-A77F-6263E68B6783}" presName="childText" presStyleLbl="conFgAcc1" presStyleIdx="0" presStyleCnt="1" custScaleY="125960" custLinFactY="-55032" custLinFactNeighborX="940" custLinFactNeighborY="-100000">
        <dgm:presLayoutVars>
          <dgm:bulletEnabled val="1"/>
        </dgm:presLayoutVars>
      </dgm:prSet>
      <dgm:spPr/>
    </dgm:pt>
  </dgm:ptLst>
  <dgm:cxnLst>
    <dgm:cxn modelId="{5BF9E507-9DD5-415F-8B74-AF6D161F517A}" type="presOf" srcId="{9D1E325A-858B-4716-A56E-13A823DC9943}" destId="{12E172B9-01B0-436D-9684-1CCC8FA3FE5C}" srcOrd="0" destOrd="8" presId="urn:microsoft.com/office/officeart/2005/8/layout/list1"/>
    <dgm:cxn modelId="{4BCE8D29-5696-4CF8-BE2A-87435836A477}" type="presOf" srcId="{FA84BF92-43C6-4E94-A77F-6263E68B6783}" destId="{4FC84B32-D1CC-469D-BDF0-F53E02EEAA9C}" srcOrd="1" destOrd="0" presId="urn:microsoft.com/office/officeart/2005/8/layout/list1"/>
    <dgm:cxn modelId="{BE5E8A2E-AA7E-446A-8BBE-96A364AEE6BD}" srcId="{FA84BF92-43C6-4E94-A77F-6263E68B6783}" destId="{F57B7354-295B-44C6-85CC-4CDD2C9AE390}" srcOrd="1" destOrd="0" parTransId="{4D447EFC-8102-423E-80E6-FB446E763480}" sibTransId="{9004EBDB-28DD-47E1-9F51-06139932917C}"/>
    <dgm:cxn modelId="{C7805960-ECC9-43E0-AAD8-F67026F4BC55}" type="presOf" srcId="{DE4B9EAB-636A-44C0-B4F9-D4AE4F66DB43}" destId="{C0727D5E-6C12-4BCD-825A-84F5DCF3AFD4}" srcOrd="0" destOrd="0" presId="urn:microsoft.com/office/officeart/2005/8/layout/list1"/>
    <dgm:cxn modelId="{424BB941-3732-4043-8CED-4E0D39F8FCDA}" type="presOf" srcId="{9AC21A6B-C21D-4F00-9399-67D74B344BF9}" destId="{12E172B9-01B0-436D-9684-1CCC8FA3FE5C}" srcOrd="0" destOrd="3" presId="urn:microsoft.com/office/officeart/2005/8/layout/list1"/>
    <dgm:cxn modelId="{33320C62-C43B-47FC-96AE-640F80DE87D7}" type="presOf" srcId="{FA84BF92-43C6-4E94-A77F-6263E68B6783}" destId="{8D263EF1-990E-4235-B334-4F0671851AEE}" srcOrd="0" destOrd="0" presId="urn:microsoft.com/office/officeart/2005/8/layout/list1"/>
    <dgm:cxn modelId="{F0F13964-D016-4FFF-8157-528C8F75CB15}" type="presOf" srcId="{73A2303A-26ED-4FD9-9481-ACB9C24032D1}" destId="{12E172B9-01B0-436D-9684-1CCC8FA3FE5C}" srcOrd="0" destOrd="7" presId="urn:microsoft.com/office/officeart/2005/8/layout/list1"/>
    <dgm:cxn modelId="{E427EB46-0862-47CB-ABAC-0BEB69228682}" srcId="{FA84BF92-43C6-4E94-A77F-6263E68B6783}" destId="{73A2303A-26ED-4FD9-9481-ACB9C24032D1}" srcOrd="7" destOrd="0" parTransId="{65788DD5-76DC-4ADF-8C90-8E1046E00B0C}" sibTransId="{4B4D5775-0C22-47FE-9D71-29D86C361E90}"/>
    <dgm:cxn modelId="{EC8B0A54-F4B1-49C6-837C-284194D9AD9B}" srcId="{FA84BF92-43C6-4E94-A77F-6263E68B6783}" destId="{9D1E325A-858B-4716-A56E-13A823DC9943}" srcOrd="8" destOrd="0" parTransId="{1FFCD2D4-CE04-4F36-9C3C-CA0F12C5CD0E}" sibTransId="{06A29AD8-5402-4D73-B82F-60898F313CB2}"/>
    <dgm:cxn modelId="{7D3B8C5A-14C3-46E7-9530-3B87BA492A8C}" srcId="{FA84BF92-43C6-4E94-A77F-6263E68B6783}" destId="{677379F4-192F-42B3-91B3-2EEAA0E5E5B6}" srcOrd="6" destOrd="0" parTransId="{551028B0-4684-4566-8D2B-9EB1B72FEB8A}" sibTransId="{DC619B71-2FD6-4057-A456-EA58A89EED96}"/>
    <dgm:cxn modelId="{B568F27B-0E85-4EAC-B2DE-81C9E77FC4FB}" srcId="{DE4B9EAB-636A-44C0-B4F9-D4AE4F66DB43}" destId="{FA84BF92-43C6-4E94-A77F-6263E68B6783}" srcOrd="0" destOrd="0" parTransId="{AC2F3C19-8AC1-497A-9C58-F4EC2BFCFF7F}" sibTransId="{9D7AE265-07BF-4007-A381-FB05BD763012}"/>
    <dgm:cxn modelId="{67F76081-FA63-40DC-BB5C-D6B32D5A45F2}" type="presOf" srcId="{EE85E4CA-F469-4EC9-828E-1528149D6B86}" destId="{12E172B9-01B0-436D-9684-1CCC8FA3FE5C}" srcOrd="0" destOrd="2" presId="urn:microsoft.com/office/officeart/2005/8/layout/list1"/>
    <dgm:cxn modelId="{5C53538D-6CDA-4B9E-88DF-C03ED722509E}" srcId="{FA84BF92-43C6-4E94-A77F-6263E68B6783}" destId="{9AC21A6B-C21D-4F00-9399-67D74B344BF9}" srcOrd="3" destOrd="0" parTransId="{BC216B42-3F0A-4F2B-B5F1-C4CD4AE70559}" sibTransId="{B49554F9-FE83-47F2-90A2-F99F5283D107}"/>
    <dgm:cxn modelId="{509E9B8E-7733-4486-9282-FE39CD471294}" srcId="{FA84BF92-43C6-4E94-A77F-6263E68B6783}" destId="{38DF35B7-A42D-4DDA-AF53-760F10DC649E}" srcOrd="4" destOrd="0" parTransId="{92C5052A-C1A2-4CA5-BC90-AC8CB837C9F4}" sibTransId="{F13A7C07-B7FE-49D1-BC38-CADC2C78ECC8}"/>
    <dgm:cxn modelId="{CC3FD696-ACFC-4398-930D-83B720E24FCB}" type="presOf" srcId="{38DF35B7-A42D-4DDA-AF53-760F10DC649E}" destId="{12E172B9-01B0-436D-9684-1CCC8FA3FE5C}" srcOrd="0" destOrd="4" presId="urn:microsoft.com/office/officeart/2005/8/layout/list1"/>
    <dgm:cxn modelId="{0C15A097-E8BF-4277-80E5-BF8FD50CA8A6}" srcId="{FA84BF92-43C6-4E94-A77F-6263E68B6783}" destId="{902E5DB1-9418-444A-973A-046629847972}" srcOrd="9" destOrd="0" parTransId="{DEEA694C-4DA4-4DD9-A43D-B0BB66A0E400}" sibTransId="{E07D8CE9-1AF0-41EC-A772-C5C806C7C6C2}"/>
    <dgm:cxn modelId="{7D5EE8A7-9E80-4331-A0A9-FE446303F1A1}" type="presOf" srcId="{97A278A4-40FC-4995-9A4F-92C05947E353}" destId="{12E172B9-01B0-436D-9684-1CCC8FA3FE5C}" srcOrd="0" destOrd="0" presId="urn:microsoft.com/office/officeart/2005/8/layout/list1"/>
    <dgm:cxn modelId="{4FFC70C0-FF0E-4277-A2CC-3233D36682C1}" type="presOf" srcId="{902E5DB1-9418-444A-973A-046629847972}" destId="{12E172B9-01B0-436D-9684-1CCC8FA3FE5C}" srcOrd="0" destOrd="9" presId="urn:microsoft.com/office/officeart/2005/8/layout/list1"/>
    <dgm:cxn modelId="{8E78B9E3-6F86-4ED3-A82B-E1038D8F83D0}" type="presOf" srcId="{F57B7354-295B-44C6-85CC-4CDD2C9AE390}" destId="{12E172B9-01B0-436D-9684-1CCC8FA3FE5C}" srcOrd="0" destOrd="1" presId="urn:microsoft.com/office/officeart/2005/8/layout/list1"/>
    <dgm:cxn modelId="{474E0FEA-09FA-4C62-AB15-FA187888ECE5}" type="presOf" srcId="{677379F4-192F-42B3-91B3-2EEAA0E5E5B6}" destId="{12E172B9-01B0-436D-9684-1CCC8FA3FE5C}" srcOrd="0" destOrd="6" presId="urn:microsoft.com/office/officeart/2005/8/layout/list1"/>
    <dgm:cxn modelId="{2A26EDEC-5253-4383-96B7-B4EA04354314}" srcId="{FA84BF92-43C6-4E94-A77F-6263E68B6783}" destId="{EE85E4CA-F469-4EC9-828E-1528149D6B86}" srcOrd="2" destOrd="0" parTransId="{3A6E5675-9C44-4EED-AD9B-760D9806AF8B}" sibTransId="{8A7496BF-96F9-4103-BC86-D04E258B0D6A}"/>
    <dgm:cxn modelId="{5CD7EBF0-A7C9-4FB6-B799-AD96D3B0B321}" srcId="{FA84BF92-43C6-4E94-A77F-6263E68B6783}" destId="{97A278A4-40FC-4995-9A4F-92C05947E353}" srcOrd="0" destOrd="0" parTransId="{F48EAB7F-9B0C-4A36-98BD-45F912B1B157}" sibTransId="{89633BD2-DA29-4CE2-8DF7-D123B2E3E886}"/>
    <dgm:cxn modelId="{77CC30F8-D3BD-4ED9-8A89-C690D43F000D}" srcId="{FA84BF92-43C6-4E94-A77F-6263E68B6783}" destId="{8714BE14-980B-4E92-8D58-A509B79C63B4}" srcOrd="5" destOrd="0" parTransId="{F827886D-C51B-455D-ABA3-10EE521C23FB}" sibTransId="{45B5501D-13E9-4941-BAE3-86E9B3AEE644}"/>
    <dgm:cxn modelId="{380371FC-9727-446E-8791-C059741A417D}" type="presOf" srcId="{8714BE14-980B-4E92-8D58-A509B79C63B4}" destId="{12E172B9-01B0-436D-9684-1CCC8FA3FE5C}" srcOrd="0" destOrd="5" presId="urn:microsoft.com/office/officeart/2005/8/layout/list1"/>
    <dgm:cxn modelId="{D54E0A0A-A053-4980-A578-2021456ACE82}" type="presParOf" srcId="{C0727D5E-6C12-4BCD-825A-84F5DCF3AFD4}" destId="{0C1C26A3-6F3E-4B3C-BD82-3281B4DA087C}" srcOrd="0" destOrd="0" presId="urn:microsoft.com/office/officeart/2005/8/layout/list1"/>
    <dgm:cxn modelId="{5E2FA87F-495A-47E1-87D1-96EA0DC43CD9}" type="presParOf" srcId="{0C1C26A3-6F3E-4B3C-BD82-3281B4DA087C}" destId="{8D263EF1-990E-4235-B334-4F0671851AEE}" srcOrd="0" destOrd="0" presId="urn:microsoft.com/office/officeart/2005/8/layout/list1"/>
    <dgm:cxn modelId="{65B732AF-1491-48A0-BDBB-4321A532662C}" type="presParOf" srcId="{0C1C26A3-6F3E-4B3C-BD82-3281B4DA087C}" destId="{4FC84B32-D1CC-469D-BDF0-F53E02EEAA9C}" srcOrd="1" destOrd="0" presId="urn:microsoft.com/office/officeart/2005/8/layout/list1"/>
    <dgm:cxn modelId="{6927FE29-DEFD-40AB-9EFB-AA0CDACE3743}" type="presParOf" srcId="{C0727D5E-6C12-4BCD-825A-84F5DCF3AFD4}" destId="{C9C22D64-4439-4069-B33D-D3976B592CC4}" srcOrd="1" destOrd="0" presId="urn:microsoft.com/office/officeart/2005/8/layout/list1"/>
    <dgm:cxn modelId="{3C435E92-E3A0-4C87-94C1-BECEEBBD5266}" type="presParOf" srcId="{C0727D5E-6C12-4BCD-825A-84F5DCF3AFD4}" destId="{12E172B9-01B0-436D-9684-1CCC8FA3FE5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ctr"/>
          <a:r>
            <a:rPr lang="en-US" sz="2600" dirty="0">
              <a:latin typeface="Arial Rounded MT Bold" panose="020F0704030504030204" pitchFamily="34" charset="0"/>
            </a:rPr>
            <a:t>Next Meeting – </a:t>
          </a:r>
          <a:r>
            <a:rPr lang="en-US" sz="2600" b="1" dirty="0"/>
            <a:t>Wednesday, August 14th</a:t>
          </a:r>
          <a:endParaRPr lang="en-US" sz="2600" dirty="0">
            <a:latin typeface="Arial Rounded MT Bold" panose="020F0704030504030204" pitchFamily="34" charset="0"/>
          </a:endParaRP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D2506135-395C-47B0-8DA9-C3F76649FF22}">
      <dgm:prSet phldrT="[Text]" custT="1"/>
      <dgm:spPr/>
      <dgm:t>
        <a:bodyPr anchor="ctr" anchorCtr="0"/>
        <a:lstStyle/>
        <a:p>
          <a:pPr algn="just">
            <a:spcAft>
              <a:spcPts val="600"/>
            </a:spcAft>
            <a:buNone/>
          </a:pPr>
          <a:r>
            <a:rPr lang="en-US" sz="2400" b="1" dirty="0">
              <a:latin typeface="Tenorite" panose="00000500000000000000" pitchFamily="2" charset="0"/>
              <a:cs typeface="Calibri" panose="020F0502020204030204" pitchFamily="34" charset="0"/>
            </a:rPr>
            <a:t>DRAFT Agenda</a:t>
          </a:r>
          <a:r>
            <a:rPr lang="en-US" sz="2400" dirty="0">
              <a:latin typeface="Tenorite" panose="00000500000000000000" pitchFamily="2" charset="0"/>
              <a:cs typeface="Calibri" panose="020F0502020204030204" pitchFamily="34" charset="0"/>
            </a:rPr>
            <a:t>:</a:t>
          </a:r>
        </a:p>
      </dgm:t>
    </dgm:pt>
    <dgm:pt modelId="{5AE6885F-1A01-4324-A69E-284DA5FAEB5E}" type="parTrans" cxnId="{9527099C-48BD-4C52-BE1B-F581599A9067}">
      <dgm:prSet/>
      <dgm:spPr/>
      <dgm:t>
        <a:bodyPr/>
        <a:lstStyle/>
        <a:p>
          <a:endParaRPr lang="en-US"/>
        </a:p>
      </dgm:t>
    </dgm:pt>
    <dgm:pt modelId="{D79BAE52-B8CB-4181-ACDC-6CE5498C10F0}" type="sibTrans" cxnId="{9527099C-48BD-4C52-BE1B-F581599A9067}">
      <dgm:prSet/>
      <dgm:spPr/>
      <dgm:t>
        <a:bodyPr/>
        <a:lstStyle/>
        <a:p>
          <a:endParaRPr lang="en-US"/>
        </a:p>
      </dgm:t>
    </dgm:pt>
    <dgm:pt modelId="{A00CC55C-C72B-47E2-9AE1-1FA65D7AAADD}">
      <dgm:prSet phldrT="[Text]" custT="1"/>
      <dgm:spPr/>
      <dgm:t>
        <a:bodyPr anchor="ctr" anchorCtr="0"/>
        <a:lstStyle/>
        <a:p>
          <a:pPr algn="l">
            <a:spcAft>
              <a:spcPct val="15000"/>
            </a:spcAft>
            <a:buFont typeface="Wingdings" panose="05000000000000000000" pitchFamily="2" charset="2"/>
            <a:buChar char="q"/>
          </a:pPr>
          <a:endParaRPr lang="en-US" sz="2000" dirty="0">
            <a:latin typeface="Arial Rounded MT Bold" panose="020F0704030504030204" pitchFamily="34" charset="0"/>
          </a:endParaRPr>
        </a:p>
      </dgm:t>
    </dgm:pt>
    <dgm:pt modelId="{51C22535-9E0E-469C-8BEF-51899D86B06A}" type="parTrans" cxnId="{AA6C1FE1-D30E-4BFF-8708-BC6FCAF80051}">
      <dgm:prSet/>
      <dgm:spPr/>
      <dgm:t>
        <a:bodyPr/>
        <a:lstStyle/>
        <a:p>
          <a:endParaRPr lang="en-US"/>
        </a:p>
      </dgm:t>
    </dgm:pt>
    <dgm:pt modelId="{29076AEE-A5EE-45EE-B91F-406449F3592D}" type="sibTrans" cxnId="{AA6C1FE1-D30E-4BFF-8708-BC6FCAF80051}">
      <dgm:prSet/>
      <dgm:spPr/>
      <dgm:t>
        <a:bodyPr/>
        <a:lstStyle/>
        <a:p>
          <a:endParaRPr lang="en-US"/>
        </a:p>
      </dgm:t>
    </dgm:pt>
    <dgm:pt modelId="{F673FA59-847C-4E39-BDD5-6490E0B76FFF}">
      <dgm:prSet phldrT="[Text]" custT="1"/>
      <dgm:spPr/>
      <dgm:t>
        <a:bodyPr anchor="ctr" anchorCtr="0"/>
        <a:lstStyle/>
        <a:p>
          <a:pPr algn="just">
            <a:spcAft>
              <a:spcPts val="600"/>
            </a:spcAft>
            <a:buFont typeface="Wingdings" panose="05000000000000000000" pitchFamily="2" charset="2"/>
            <a:buChar char="q"/>
          </a:pPr>
          <a:r>
            <a:rPr lang="en-US" sz="1800" dirty="0">
              <a:latin typeface="Tenorite" panose="00000500000000000000" pitchFamily="2" charset="0"/>
              <a:cs typeface="Calibri" panose="020F0502020204030204" pitchFamily="34" charset="0"/>
            </a:rPr>
            <a:t>ERCOT Reports</a:t>
          </a:r>
        </a:p>
      </dgm:t>
    </dgm:pt>
    <dgm:pt modelId="{A6EC6619-51AE-47DB-9DE1-15442D21F27F}" type="parTrans" cxnId="{D0246F53-2245-438D-B8C7-DA368C381448}">
      <dgm:prSet/>
      <dgm:spPr/>
      <dgm:t>
        <a:bodyPr/>
        <a:lstStyle/>
        <a:p>
          <a:endParaRPr lang="en-US"/>
        </a:p>
      </dgm:t>
    </dgm:pt>
    <dgm:pt modelId="{351088E2-0A40-4A02-B27E-8A203A6453FF}" type="sibTrans" cxnId="{D0246F53-2245-438D-B8C7-DA368C381448}">
      <dgm:prSet/>
      <dgm:spPr/>
      <dgm:t>
        <a:bodyPr/>
        <a:lstStyle/>
        <a:p>
          <a:endParaRPr lang="en-US"/>
        </a:p>
      </dgm:t>
    </dgm:pt>
    <dgm:pt modelId="{DC6638E4-C934-442B-9486-32BCEBBF301B}">
      <dgm:prSet phldrT="[Text]" custT="1"/>
      <dgm:spPr/>
      <dgm:t>
        <a:bodyPr anchor="ctr" anchorCtr="0"/>
        <a:lstStyle/>
        <a:p>
          <a:pPr algn="just">
            <a:spcAft>
              <a:spcPts val="600"/>
            </a:spcAft>
            <a:buFontTx/>
            <a:buNone/>
          </a:pPr>
          <a:r>
            <a:rPr lang="en-US" sz="2600" b="1" dirty="0"/>
            <a:t>Wednesday, August 14th</a:t>
          </a:r>
          <a:r>
            <a:rPr lang="en-US" sz="2600" b="1" dirty="0">
              <a:latin typeface="Tenorite" panose="00000500000000000000" pitchFamily="2" charset="0"/>
              <a:cs typeface="Calibri" panose="020F0502020204030204" pitchFamily="34" charset="0"/>
            </a:rPr>
            <a:t>-  9:30 AM WebEx only </a:t>
          </a:r>
          <a:endParaRPr lang="en-US" sz="2600" dirty="0">
            <a:latin typeface="Tenorite" panose="00000500000000000000" pitchFamily="2" charset="0"/>
          </a:endParaRPr>
        </a:p>
      </dgm:t>
    </dgm:pt>
    <dgm:pt modelId="{D35C198F-F7DC-4702-93DD-583773403FD3}" type="parTrans" cxnId="{87D40C69-9DED-461F-AC5E-3B4346138C11}">
      <dgm:prSet/>
      <dgm:spPr/>
      <dgm:t>
        <a:bodyPr/>
        <a:lstStyle/>
        <a:p>
          <a:endParaRPr lang="en-US"/>
        </a:p>
      </dgm:t>
    </dgm:pt>
    <dgm:pt modelId="{A897E1DC-AAB6-45CD-AB35-A97960EB471B}" type="sibTrans" cxnId="{87D40C69-9DED-461F-AC5E-3B4346138C11}">
      <dgm:prSet/>
      <dgm:spPr/>
      <dgm:t>
        <a:bodyPr/>
        <a:lstStyle/>
        <a:p>
          <a:endParaRPr lang="en-US"/>
        </a:p>
      </dgm:t>
    </dgm:pt>
    <dgm:pt modelId="{F4442908-9FC7-4167-9B10-7F40337E004E}">
      <dgm:prSet phldrT="[Text]" custT="1"/>
      <dgm:spPr/>
      <dgm:t>
        <a:bodyPr anchor="ctr" anchorCtr="0"/>
        <a:lstStyle/>
        <a:p>
          <a:pPr algn="just">
            <a:spcAft>
              <a:spcPts val="600"/>
            </a:spcAft>
            <a:buFont typeface="Arial" panose="020B0604020202020204" pitchFamily="34" charset="0"/>
            <a:buChar char="•"/>
          </a:pPr>
          <a:r>
            <a:rPr lang="en-US" sz="1600" dirty="0">
              <a:latin typeface="Tenorite" panose="00000500000000000000" pitchFamily="2" charset="0"/>
              <a:cs typeface="Calibri" panose="020F0502020204030204" pitchFamily="34" charset="0"/>
            </a:rPr>
            <a:t>System Instances &amp; MT Performance</a:t>
          </a:r>
        </a:p>
      </dgm:t>
    </dgm:pt>
    <dgm:pt modelId="{08EE3E14-3055-4699-87E9-1C905EB88ED8}" type="sibTrans" cxnId="{FF47E610-8108-4CF2-A294-DCB652E90F5B}">
      <dgm:prSet/>
      <dgm:spPr/>
      <dgm:t>
        <a:bodyPr/>
        <a:lstStyle/>
        <a:p>
          <a:endParaRPr lang="en-US"/>
        </a:p>
      </dgm:t>
    </dgm:pt>
    <dgm:pt modelId="{5E884D67-B5C7-4191-A5DE-52A457D75071}" type="parTrans" cxnId="{FF47E610-8108-4CF2-A294-DCB652E90F5B}">
      <dgm:prSet/>
      <dgm:spPr/>
      <dgm:t>
        <a:bodyPr/>
        <a:lstStyle/>
        <a:p>
          <a:endParaRPr lang="en-US"/>
        </a:p>
      </dgm:t>
    </dgm:pt>
    <dgm:pt modelId="{02F7AF0B-EC7F-4527-A68E-4A56FEF22CAA}">
      <dgm:prSet phldrT="[Text]" custT="1"/>
      <dgm:spPr/>
      <dgm:t>
        <a:bodyPr anchor="ctr" anchorCtr="0"/>
        <a:lstStyle/>
        <a:p>
          <a:pPr algn="just">
            <a:spcAft>
              <a:spcPts val="600"/>
            </a:spcAft>
            <a:buFont typeface="Arial" panose="020B0604020202020204" pitchFamily="34" charset="0"/>
            <a:buChar char="•"/>
          </a:pPr>
          <a:r>
            <a:rPr lang="en-US" sz="1600" dirty="0">
              <a:latin typeface="Tenorite" panose="00000500000000000000" pitchFamily="2" charset="0"/>
              <a:cs typeface="Calibri" panose="020F0502020204030204" pitchFamily="34" charset="0"/>
            </a:rPr>
            <a:t>Listserv</a:t>
          </a:r>
        </a:p>
      </dgm:t>
    </dgm:pt>
    <dgm:pt modelId="{D037B3F9-D3DE-4A58-AF2E-9DE91828FF09}" type="sibTrans" cxnId="{36F8B17E-C395-4A93-B1D9-C03401023B9C}">
      <dgm:prSet/>
      <dgm:spPr/>
      <dgm:t>
        <a:bodyPr/>
        <a:lstStyle/>
        <a:p>
          <a:endParaRPr lang="en-US"/>
        </a:p>
      </dgm:t>
    </dgm:pt>
    <dgm:pt modelId="{2C082062-0F4A-46CE-9F54-2255FBF89EF2}" type="parTrans" cxnId="{36F8B17E-C395-4A93-B1D9-C03401023B9C}">
      <dgm:prSet/>
      <dgm:spPr/>
      <dgm:t>
        <a:bodyPr/>
        <a:lstStyle/>
        <a:p>
          <a:endParaRPr lang="en-US"/>
        </a:p>
      </dgm:t>
    </dgm:pt>
    <dgm:pt modelId="{76A35C91-12B2-4981-B525-E5F3B01AF5B3}">
      <dgm:prSet phldrT="[Text]" custT="1"/>
      <dgm:spPr/>
      <dgm:t>
        <a:bodyPr anchor="ctr" anchorCtr="0"/>
        <a:lstStyle/>
        <a:p>
          <a:pPr algn="just">
            <a:spcAft>
              <a:spcPts val="600"/>
            </a:spcAft>
            <a:buFont typeface="Arial" panose="020B0604020202020204" pitchFamily="34" charset="0"/>
            <a:buChar char="•"/>
          </a:pPr>
          <a:r>
            <a:rPr lang="en-US" sz="1600" dirty="0">
              <a:latin typeface="Tenorite" panose="00000500000000000000" pitchFamily="2" charset="0"/>
              <a:cs typeface="Calibri" panose="020F0502020204030204" pitchFamily="34" charset="0"/>
            </a:rPr>
            <a:t>Market Notice Archives</a:t>
          </a:r>
        </a:p>
      </dgm:t>
    </dgm:pt>
    <dgm:pt modelId="{74B7FD14-692A-4D67-894E-763843FBE56E}" type="sibTrans" cxnId="{BEEE9A0A-5781-40CF-8547-6298150119DE}">
      <dgm:prSet/>
      <dgm:spPr/>
      <dgm:t>
        <a:bodyPr/>
        <a:lstStyle/>
        <a:p>
          <a:endParaRPr lang="en-US"/>
        </a:p>
      </dgm:t>
    </dgm:pt>
    <dgm:pt modelId="{6CD47E5B-A81E-4886-82D5-12B5E996D474}" type="parTrans" cxnId="{BEEE9A0A-5781-40CF-8547-6298150119DE}">
      <dgm:prSet/>
      <dgm:spPr/>
      <dgm:t>
        <a:bodyPr/>
        <a:lstStyle/>
        <a:p>
          <a:endParaRPr lang="en-US"/>
        </a:p>
      </dgm:t>
    </dgm:pt>
    <dgm:pt modelId="{EA2EF7B5-2A7F-409F-A499-7DE3B8B815FF}">
      <dgm:prSet phldrT="[Text]" custT="1"/>
      <dgm:spPr/>
      <dgm:t>
        <a:bodyPr anchor="ctr" anchorCtr="0"/>
        <a:lstStyle/>
        <a:p>
          <a:pPr algn="just">
            <a:spcAft>
              <a:spcPts val="600"/>
            </a:spcAft>
            <a:buFont typeface="Wingdings" panose="05000000000000000000" pitchFamily="2" charset="2"/>
            <a:buChar char="q"/>
          </a:pPr>
          <a:r>
            <a:rPr lang="en-US" sz="1800" dirty="0">
              <a:latin typeface="Tenorite" panose="00000500000000000000" pitchFamily="2" charset="0"/>
              <a:cs typeface="Calibri" panose="020F0502020204030204" pitchFamily="34" charset="0"/>
            </a:rPr>
            <a:t>SCR817 Business Requirements Discussion</a:t>
          </a:r>
          <a:endParaRPr lang="en-US" sz="1800" i="1" dirty="0">
            <a:latin typeface="Tenorite" panose="00000500000000000000" pitchFamily="2" charset="0"/>
            <a:cs typeface="Calibri" panose="020F0502020204030204" pitchFamily="34" charset="0"/>
          </a:endParaRPr>
        </a:p>
      </dgm:t>
    </dgm:pt>
    <dgm:pt modelId="{1AE32801-3907-406F-87B1-95540F0CC6D5}" type="sibTrans" cxnId="{DCCCB165-7484-4C9D-B674-7932E6C29BF6}">
      <dgm:prSet/>
      <dgm:spPr/>
      <dgm:t>
        <a:bodyPr/>
        <a:lstStyle/>
        <a:p>
          <a:endParaRPr lang="en-US"/>
        </a:p>
      </dgm:t>
    </dgm:pt>
    <dgm:pt modelId="{9BF3234F-0E0B-473F-A1C0-9130DD667646}" type="parTrans" cxnId="{DCCCB165-7484-4C9D-B674-7932E6C29BF6}">
      <dgm:prSet/>
      <dgm:spPr/>
      <dgm:t>
        <a:bodyPr/>
        <a:lstStyle/>
        <a:p>
          <a:endParaRPr lang="en-US"/>
        </a:p>
      </dgm:t>
    </dgm:pt>
    <dgm:pt modelId="{D4CBF06C-41E7-4306-8EEF-44084DC41C12}">
      <dgm:prSet phldrT="[Text]" custT="1"/>
      <dgm:spPr/>
      <dgm:t>
        <a:bodyPr anchor="ctr" anchorCtr="0"/>
        <a:lstStyle/>
        <a:p>
          <a:pPr algn="just">
            <a:spcAft>
              <a:spcPts val="600"/>
            </a:spcAft>
            <a:buFont typeface="Arial" panose="020B0604020202020204" pitchFamily="34" charset="0"/>
            <a:buChar char="•"/>
          </a:pPr>
          <a:r>
            <a:rPr lang="en-US" sz="1600" dirty="0">
              <a:latin typeface="Tenorite" panose="00000500000000000000" pitchFamily="2" charset="0"/>
              <a:cs typeface="Calibri" panose="020F0502020204030204" pitchFamily="34" charset="0"/>
            </a:rPr>
            <a:t>User’s Guide Updates</a:t>
          </a:r>
          <a:endParaRPr lang="en-US" sz="1600" i="1" dirty="0">
            <a:latin typeface="Tenorite" panose="00000500000000000000" pitchFamily="2" charset="0"/>
            <a:cs typeface="Calibri" panose="020F0502020204030204" pitchFamily="34" charset="0"/>
          </a:endParaRPr>
        </a:p>
      </dgm:t>
    </dgm:pt>
    <dgm:pt modelId="{9602C7CF-0052-4C17-9499-E24AD70EAC34}" type="sibTrans" cxnId="{5EE25B50-DED9-48BE-A7AA-32AA2DE8E960}">
      <dgm:prSet/>
      <dgm:spPr/>
      <dgm:t>
        <a:bodyPr/>
        <a:lstStyle/>
        <a:p>
          <a:endParaRPr lang="en-US"/>
        </a:p>
      </dgm:t>
    </dgm:pt>
    <dgm:pt modelId="{6ED58C2C-AC5C-446A-987E-323B8E41CF6E}" type="parTrans" cxnId="{5EE25B50-DED9-48BE-A7AA-32AA2DE8E960}">
      <dgm:prSet/>
      <dgm:spPr/>
      <dgm:t>
        <a:bodyPr/>
        <a:lstStyle/>
        <a:p>
          <a:endParaRPr lang="en-US"/>
        </a:p>
      </dgm:t>
    </dgm:pt>
    <dgm:pt modelId="{1D394E68-8C7B-451F-BFFA-EFA41B818DD2}">
      <dgm:prSet custT="1"/>
      <dgm:spPr/>
      <dgm:t>
        <a:bodyPr/>
        <a:lstStyle/>
        <a:p>
          <a:pPr algn="just">
            <a:spcAft>
              <a:spcPts val="600"/>
            </a:spcAft>
            <a:buFont typeface="Arial" panose="020B0604020202020204" pitchFamily="34" charset="0"/>
            <a:buChar char="•"/>
          </a:pPr>
          <a:r>
            <a:rPr lang="en-US" sz="1600" dirty="0">
              <a:latin typeface="Tenorite" panose="00000500000000000000" pitchFamily="2" charset="0"/>
              <a:cs typeface="Calibri" panose="020F0502020204030204" pitchFamily="34" charset="0"/>
            </a:rPr>
            <a:t>Communicating Transition Plan updates</a:t>
          </a:r>
        </a:p>
      </dgm:t>
    </dgm:pt>
    <dgm:pt modelId="{EB81A9A9-4791-4945-9A0B-1E13D36B717A}" type="sibTrans" cxnId="{22416E28-1857-475F-BE4F-ECA8A957A5A6}">
      <dgm:prSet/>
      <dgm:spPr/>
      <dgm:t>
        <a:bodyPr/>
        <a:lstStyle/>
        <a:p>
          <a:endParaRPr lang="en-US"/>
        </a:p>
      </dgm:t>
    </dgm:pt>
    <dgm:pt modelId="{88218737-DBB8-472C-89C5-6FD8FB604CC5}" type="parTrans" cxnId="{22416E28-1857-475F-BE4F-ECA8A957A5A6}">
      <dgm:prSet/>
      <dgm:spPr/>
      <dgm:t>
        <a:bodyPr/>
        <a:lstStyle/>
        <a:p>
          <a:endParaRPr lang="en-US"/>
        </a:p>
      </dgm:t>
    </dgm:pt>
    <dgm:pt modelId="{DD2C79BD-43D3-4B26-96C7-8F43C537C38D}">
      <dgm:prSet phldrT="[Text]" custT="1"/>
      <dgm:spPr/>
      <dgm:t>
        <a:bodyPr anchor="ctr" anchorCtr="0"/>
        <a:lstStyle/>
        <a:p>
          <a:pPr algn="just">
            <a:spcAft>
              <a:spcPts val="600"/>
            </a:spcAft>
            <a:buFont typeface="Wingdings" panose="05000000000000000000" pitchFamily="2" charset="2"/>
            <a:buChar char="q"/>
          </a:pPr>
          <a:r>
            <a:rPr lang="en-US" sz="1800" i="0" dirty="0">
              <a:latin typeface="Tenorite" panose="00000500000000000000" pitchFamily="2" charset="0"/>
              <a:cs typeface="Calibri" panose="020F0502020204030204" pitchFamily="34" charset="0"/>
            </a:rPr>
            <a:t>MarkeTrak Subtypes Volume Analysis 2023 – </a:t>
          </a:r>
          <a:r>
            <a:rPr lang="en-US" sz="1800" dirty="0"/>
            <a:t>results</a:t>
          </a:r>
          <a:endParaRPr lang="en-US" sz="1800" i="0" dirty="0">
            <a:latin typeface="Tenorite" panose="00000500000000000000" pitchFamily="2" charset="0"/>
            <a:cs typeface="Calibri" panose="020F0502020204030204" pitchFamily="34" charset="0"/>
          </a:endParaRPr>
        </a:p>
      </dgm:t>
    </dgm:pt>
    <dgm:pt modelId="{B0E95289-E902-441C-8133-0D206B615478}" type="sibTrans" cxnId="{754CFA4E-4854-4D13-AA32-EE1382C59FBA}">
      <dgm:prSet/>
      <dgm:spPr/>
      <dgm:t>
        <a:bodyPr/>
        <a:lstStyle/>
        <a:p>
          <a:endParaRPr lang="en-US"/>
        </a:p>
      </dgm:t>
    </dgm:pt>
    <dgm:pt modelId="{811BB26E-3394-4CE8-973C-B3D79B6E4C2F}" type="parTrans" cxnId="{754CFA4E-4854-4D13-AA32-EE1382C59FBA}">
      <dgm:prSet/>
      <dgm:spPr/>
      <dgm:t>
        <a:bodyPr/>
        <a:lstStyle/>
        <a:p>
          <a:endParaRPr lang="en-US"/>
        </a:p>
      </dgm:t>
    </dgm:pt>
    <dgm:pt modelId="{F55EB951-9511-4885-9725-BD2C0EE8AC36}">
      <dgm:prSet custT="1"/>
      <dgm:spPr/>
      <dgm:t>
        <a:bodyPr/>
        <a:lstStyle/>
        <a:p>
          <a:pPr algn="just">
            <a:spcAft>
              <a:spcPts val="600"/>
            </a:spcAft>
            <a:buFont typeface="Arial" panose="020B0604020202020204" pitchFamily="34" charset="0"/>
            <a:buChar char="•"/>
          </a:pPr>
          <a:r>
            <a:rPr lang="en-US" sz="1600" dirty="0">
              <a:latin typeface="Tenorite" panose="00000500000000000000" pitchFamily="2" charset="0"/>
              <a:cs typeface="Calibri" panose="020F0502020204030204" pitchFamily="34" charset="0"/>
            </a:rPr>
            <a:t>On line module availability</a:t>
          </a:r>
        </a:p>
      </dgm:t>
    </dgm:pt>
    <dgm:pt modelId="{3533BE2B-5361-4E17-B353-61DFA75E25CF}" type="parTrans" cxnId="{E5EA2584-3BB2-4037-B577-C2B2A07A2CB9}">
      <dgm:prSet/>
      <dgm:spPr/>
      <dgm:t>
        <a:bodyPr/>
        <a:lstStyle/>
        <a:p>
          <a:endParaRPr lang="en-US"/>
        </a:p>
      </dgm:t>
    </dgm:pt>
    <dgm:pt modelId="{BAA272AD-63F0-4100-9A5A-667306D48268}" type="sibTrans" cxnId="{E5EA2584-3BB2-4037-B577-C2B2A07A2CB9}">
      <dgm:prSet/>
      <dgm:spPr/>
      <dgm:t>
        <a:bodyPr/>
        <a:lstStyle/>
        <a:p>
          <a:endParaRPr lang="en-US"/>
        </a:p>
      </dgm:t>
    </dgm:pt>
    <dgm:pt modelId="{31F05699-7F0D-4B3A-B405-044D1127017D}">
      <dgm:prSet custT="1"/>
      <dgm:spPr/>
      <dgm:t>
        <a:bodyPr/>
        <a:lstStyle/>
        <a:p>
          <a:pPr algn="just">
            <a:spcAft>
              <a:spcPts val="600"/>
            </a:spcAft>
            <a:buFont typeface="Arial" panose="020B0604020202020204" pitchFamily="34" charset="0"/>
            <a:buChar char="•"/>
          </a:pPr>
          <a:r>
            <a:rPr lang="en-US" sz="1600" dirty="0">
              <a:latin typeface="Tenorite" panose="00000500000000000000" pitchFamily="2" charset="0"/>
              <a:cs typeface="Calibri" panose="020F0502020204030204" pitchFamily="34" charset="0"/>
            </a:rPr>
            <a:t>RMTE Availability</a:t>
          </a:r>
        </a:p>
      </dgm:t>
    </dgm:pt>
    <dgm:pt modelId="{3077AA00-DD25-4AFD-8665-3C1037A249E8}" type="parTrans" cxnId="{4F34A8C5-6BAD-46C2-A3F3-D72EB05B5301}">
      <dgm:prSet/>
      <dgm:spPr/>
      <dgm:t>
        <a:bodyPr/>
        <a:lstStyle/>
        <a:p>
          <a:endParaRPr lang="en-US"/>
        </a:p>
      </dgm:t>
    </dgm:pt>
    <dgm:pt modelId="{5DFB0C87-99C7-4D37-802D-6B7CFB10D88D}" type="sibTrans" cxnId="{4F34A8C5-6BAD-46C2-A3F3-D72EB05B5301}">
      <dgm:prSet/>
      <dgm:spPr/>
      <dgm:t>
        <a:bodyPr/>
        <a:lstStyle/>
        <a:p>
          <a:endParaRPr lang="en-US"/>
        </a:p>
      </dgm:t>
    </dgm:pt>
    <dgm:pt modelId="{822D8650-A37E-444E-903D-516A1F2ADC9A}">
      <dgm:prSet custT="1"/>
      <dgm:spPr/>
      <dgm:t>
        <a:bodyPr/>
        <a:lstStyle/>
        <a:p>
          <a:pPr algn="just">
            <a:spcAft>
              <a:spcPts val="600"/>
            </a:spcAft>
            <a:buFont typeface="Arial" panose="020B0604020202020204" pitchFamily="34" charset="0"/>
            <a:buChar char="•"/>
          </a:pPr>
          <a:r>
            <a:rPr lang="en-US" sz="1600" dirty="0">
              <a:latin typeface="Tenorite" panose="00000500000000000000" pitchFamily="2" charset="0"/>
              <a:cs typeface="Calibri" panose="020F0502020204030204" pitchFamily="34" charset="0"/>
            </a:rPr>
            <a:t>Detailed SCR817 Training Dates</a:t>
          </a:r>
        </a:p>
      </dgm:t>
    </dgm:pt>
    <dgm:pt modelId="{57D15689-8B29-4325-A612-7D0EDC7370B9}" type="parTrans" cxnId="{A7FE8525-1FF2-49FD-9F43-12744C740397}">
      <dgm:prSet/>
      <dgm:spPr/>
      <dgm:t>
        <a:bodyPr/>
        <a:lstStyle/>
        <a:p>
          <a:endParaRPr lang="en-US"/>
        </a:p>
      </dgm:t>
    </dgm:pt>
    <dgm:pt modelId="{EDDE5C96-415B-44DA-9140-E6B1D3847319}" type="sibTrans" cxnId="{A7FE8525-1FF2-49FD-9F43-12744C740397}">
      <dgm:prSet/>
      <dgm:spPr/>
      <dgm:t>
        <a:bodyPr/>
        <a:lstStyle/>
        <a:p>
          <a:endParaRPr lang="en-US"/>
        </a:p>
      </dgm:t>
    </dgm:pt>
    <dgm:pt modelId="{C0BB644F-E73E-4795-90D3-6A41B6DFD14E}">
      <dgm:prSet phldrT="[Text]" custT="1"/>
      <dgm:spPr/>
      <dgm:t>
        <a:bodyPr anchor="ctr" anchorCtr="0"/>
        <a:lstStyle/>
        <a:p>
          <a:pPr algn="just">
            <a:spcAft>
              <a:spcPts val="600"/>
            </a:spcAft>
            <a:buFont typeface="Arial" panose="020B0604020202020204" pitchFamily="34" charset="0"/>
            <a:buChar char="•"/>
          </a:pPr>
          <a:r>
            <a:rPr lang="en-US" sz="1600" i="0" dirty="0">
              <a:latin typeface="Tenorite" panose="00000500000000000000" pitchFamily="2" charset="0"/>
              <a:cs typeface="Calibri" panose="020F0502020204030204" pitchFamily="34" charset="0"/>
            </a:rPr>
            <a:t>Switch Holds, IAGs/IALs, Rescissions</a:t>
          </a:r>
        </a:p>
      </dgm:t>
    </dgm:pt>
    <dgm:pt modelId="{758782EB-F0B0-47E0-A807-C686AC2B548A}" type="parTrans" cxnId="{2017881F-4917-4E84-8877-4D43743B276A}">
      <dgm:prSet/>
      <dgm:spPr/>
      <dgm:t>
        <a:bodyPr/>
        <a:lstStyle/>
        <a:p>
          <a:endParaRPr lang="en-US"/>
        </a:p>
      </dgm:t>
    </dgm:pt>
    <dgm:pt modelId="{15093EE2-A879-4F42-8B11-C647BCFEA8EF}" type="sibTrans" cxnId="{2017881F-4917-4E84-8877-4D43743B276A}">
      <dgm:prSet/>
      <dgm:spPr/>
      <dgm:t>
        <a:bodyPr/>
        <a:lstStyle/>
        <a:p>
          <a:endParaRPr lang="en-US"/>
        </a:p>
      </dgm:t>
    </dgm:pt>
    <dgm:pt modelId="{BD068890-9CDF-4598-AC4F-F71ADD1D1989}" type="pres">
      <dgm:prSet presAssocID="{DE4B9EAB-636A-44C0-B4F9-D4AE4F66DB43}" presName="linear" presStyleCnt="0">
        <dgm:presLayoutVars>
          <dgm:dir/>
          <dgm:animLvl val="lvl"/>
          <dgm:resizeHandles val="exact"/>
        </dgm:presLayoutVars>
      </dgm:prSet>
      <dgm:spPr/>
    </dgm:pt>
    <dgm:pt modelId="{DA3CA7F5-C711-4580-91F1-E9C6772A16A7}" type="pres">
      <dgm:prSet presAssocID="{FA84BF92-43C6-4E94-A77F-6263E68B6783}" presName="parentLin" presStyleCnt="0"/>
      <dgm:spPr/>
    </dgm:pt>
    <dgm:pt modelId="{18E20904-4337-4D49-878F-C6A3998E9768}" type="pres">
      <dgm:prSet presAssocID="{FA84BF92-43C6-4E94-A77F-6263E68B6783}" presName="parentLeftMargin" presStyleLbl="node1" presStyleIdx="0" presStyleCnt="1"/>
      <dgm:spPr/>
    </dgm:pt>
    <dgm:pt modelId="{4AA5C7B7-5B64-4F71-AB37-E39564456FAC}" type="pres">
      <dgm:prSet presAssocID="{FA84BF92-43C6-4E94-A77F-6263E68B6783}" presName="parentText" presStyleLbl="node1" presStyleIdx="0" presStyleCnt="1" custScaleX="148684" custScaleY="530973" custLinFactY="-15383" custLinFactNeighborX="-100000" custLinFactNeighborY="-100000">
        <dgm:presLayoutVars>
          <dgm:chMax val="0"/>
          <dgm:bulletEnabled val="1"/>
        </dgm:presLayoutVars>
      </dgm:prSet>
      <dgm:spPr>
        <a:prstGeom prst="rect">
          <a:avLst/>
        </a:prstGeom>
      </dgm:spPr>
    </dgm:pt>
    <dgm:pt modelId="{84B8C849-306F-43E1-84B1-34177317591D}" type="pres">
      <dgm:prSet presAssocID="{FA84BF92-43C6-4E94-A77F-6263E68B6783}" presName="negativeSpace" presStyleCnt="0"/>
      <dgm:spPr/>
    </dgm:pt>
    <dgm:pt modelId="{5FD4668F-81DD-421E-9924-50274E363CDB}" type="pres">
      <dgm:prSet presAssocID="{FA84BF92-43C6-4E94-A77F-6263E68B6783}" presName="childText" presStyleLbl="conFgAcc1" presStyleIdx="0" presStyleCnt="1" custScaleY="115612" custLinFactY="3301" custLinFactNeighborY="100000">
        <dgm:presLayoutVars>
          <dgm:bulletEnabled val="1"/>
        </dgm:presLayoutVars>
      </dgm:prSet>
      <dgm:spPr/>
    </dgm:pt>
  </dgm:ptLst>
  <dgm:cxnLst>
    <dgm:cxn modelId="{BEEE9A0A-5781-40CF-8547-6298150119DE}" srcId="{F673FA59-847C-4E39-BDD5-6490E0B76FFF}" destId="{76A35C91-12B2-4981-B525-E5F3B01AF5B3}" srcOrd="2" destOrd="0" parTransId="{6CD47E5B-A81E-4886-82D5-12B5E996D474}" sibTransId="{74B7FD14-692A-4D67-894E-763843FBE56E}"/>
    <dgm:cxn modelId="{E3B3E10E-C95C-451A-A667-F2352EA5E482}" type="presOf" srcId="{DC6638E4-C934-442B-9486-32BCEBBF301B}" destId="{5FD4668F-81DD-421E-9924-50274E363CDB}" srcOrd="0" destOrd="0" presId="urn:microsoft.com/office/officeart/2005/8/layout/list1"/>
    <dgm:cxn modelId="{FF47E610-8108-4CF2-A294-DCB652E90F5B}" srcId="{F673FA59-847C-4E39-BDD5-6490E0B76FFF}" destId="{F4442908-9FC7-4167-9B10-7F40337E004E}" srcOrd="0" destOrd="0" parTransId="{5E884D67-B5C7-4191-A5DE-52A457D75071}" sibTransId="{08EE3E14-3055-4699-87E9-1C905EB88ED8}"/>
    <dgm:cxn modelId="{2017881F-4917-4E84-8877-4D43743B276A}" srcId="{DD2C79BD-43D3-4B26-96C7-8F43C537C38D}" destId="{C0BB644F-E73E-4795-90D3-6A41B6DFD14E}" srcOrd="0" destOrd="0" parTransId="{758782EB-F0B0-47E0-A807-C686AC2B548A}" sibTransId="{15093EE2-A879-4F42-8B11-C647BCFEA8EF}"/>
    <dgm:cxn modelId="{431F7221-9789-4D91-AB34-872780AAF7A9}" type="presOf" srcId="{02F7AF0B-EC7F-4527-A68E-4A56FEF22CAA}" destId="{5FD4668F-81DD-421E-9924-50274E363CDB}" srcOrd="0" destOrd="4" presId="urn:microsoft.com/office/officeart/2005/8/layout/list1"/>
    <dgm:cxn modelId="{A7FE8525-1FF2-49FD-9F43-12744C740397}" srcId="{1D394E68-8C7B-451F-BFFA-EFA41B818DD2}" destId="{822D8650-A37E-444E-903D-516A1F2ADC9A}" srcOrd="2" destOrd="0" parTransId="{57D15689-8B29-4325-A612-7D0EDC7370B9}" sibTransId="{EDDE5C96-415B-44DA-9140-E6B1D3847319}"/>
    <dgm:cxn modelId="{22416E28-1857-475F-BE4F-ECA8A957A5A6}" srcId="{EA2EF7B5-2A7F-409F-A499-7DE3B8B815FF}" destId="{1D394E68-8C7B-451F-BFFA-EFA41B818DD2}" srcOrd="1" destOrd="0" parTransId="{88218737-DBB8-472C-89C5-6FD8FB604CC5}" sibTransId="{EB81A9A9-4791-4945-9A0B-1E13D36B717A}"/>
    <dgm:cxn modelId="{DF88B52E-D0EA-4B49-903F-7E6C2945C19E}" type="presOf" srcId="{F673FA59-847C-4E39-BDD5-6490E0B76FFF}" destId="{5FD4668F-81DD-421E-9924-50274E363CDB}" srcOrd="0" destOrd="2" presId="urn:microsoft.com/office/officeart/2005/8/layout/list1"/>
    <dgm:cxn modelId="{47B4515F-6014-4A3E-A4FE-9E468ADC1C81}" type="presOf" srcId="{F55EB951-9511-4885-9725-BD2C0EE8AC36}" destId="{5FD4668F-81DD-421E-9924-50274E363CDB}" srcOrd="0" destOrd="9" presId="urn:microsoft.com/office/officeart/2005/8/layout/list1"/>
    <dgm:cxn modelId="{B33B4B41-F48F-4F34-8054-D815D218B290}" type="presOf" srcId="{A00CC55C-C72B-47E2-9AE1-1FA65D7AAADD}" destId="{5FD4668F-81DD-421E-9924-50274E363CDB}" srcOrd="0" destOrd="14" presId="urn:microsoft.com/office/officeart/2005/8/layout/list1"/>
    <dgm:cxn modelId="{95676564-707A-49FD-A4E9-339FEBDB98E8}" type="presOf" srcId="{DD2C79BD-43D3-4B26-96C7-8F43C537C38D}" destId="{5FD4668F-81DD-421E-9924-50274E363CDB}" srcOrd="0" destOrd="12" presId="urn:microsoft.com/office/officeart/2005/8/layout/list1"/>
    <dgm:cxn modelId="{C297E244-9C00-46B1-8AF3-EA48FD13478E}" type="presOf" srcId="{D4CBF06C-41E7-4306-8EEF-44084DC41C12}" destId="{5FD4668F-81DD-421E-9924-50274E363CDB}" srcOrd="0" destOrd="7" presId="urn:microsoft.com/office/officeart/2005/8/layout/list1"/>
    <dgm:cxn modelId="{DCCCB165-7484-4C9D-B674-7932E6C29BF6}" srcId="{D2506135-395C-47B0-8DA9-C3F76649FF22}" destId="{EA2EF7B5-2A7F-409F-A499-7DE3B8B815FF}" srcOrd="1" destOrd="0" parTransId="{9BF3234F-0E0B-473F-A1C0-9130DD667646}" sibTransId="{1AE32801-3907-406F-87B1-95540F0CC6D5}"/>
    <dgm:cxn modelId="{87D40C69-9DED-461F-AC5E-3B4346138C11}" srcId="{FA84BF92-43C6-4E94-A77F-6263E68B6783}" destId="{DC6638E4-C934-442B-9486-32BCEBBF301B}" srcOrd="0" destOrd="0" parTransId="{D35C198F-F7DC-4702-93DD-583773403FD3}" sibTransId="{A897E1DC-AAB6-45CD-AB35-A97960EB471B}"/>
    <dgm:cxn modelId="{D2F0846D-0778-4FC8-A6B9-37E0B4EB0036}" type="presOf" srcId="{1D394E68-8C7B-451F-BFFA-EFA41B818DD2}" destId="{5FD4668F-81DD-421E-9924-50274E363CDB}" srcOrd="0" destOrd="8" presId="urn:microsoft.com/office/officeart/2005/8/layout/list1"/>
    <dgm:cxn modelId="{754CFA4E-4854-4D13-AA32-EE1382C59FBA}" srcId="{D2506135-395C-47B0-8DA9-C3F76649FF22}" destId="{DD2C79BD-43D3-4B26-96C7-8F43C537C38D}" srcOrd="2" destOrd="0" parTransId="{811BB26E-3394-4CE8-973C-B3D79B6E4C2F}" sibTransId="{B0E95289-E902-441C-8133-0D206B615478}"/>
    <dgm:cxn modelId="{5EE25B50-DED9-48BE-A7AA-32AA2DE8E960}" srcId="{EA2EF7B5-2A7F-409F-A499-7DE3B8B815FF}" destId="{D4CBF06C-41E7-4306-8EEF-44084DC41C12}" srcOrd="0" destOrd="0" parTransId="{6ED58C2C-AC5C-446A-987E-323B8E41CF6E}" sibTransId="{9602C7CF-0052-4C17-9499-E24AD70EAC34}"/>
    <dgm:cxn modelId="{1890FC71-E963-4F2E-8359-B280CD44A09E}" type="presOf" srcId="{EA2EF7B5-2A7F-409F-A499-7DE3B8B815FF}" destId="{5FD4668F-81DD-421E-9924-50274E363CDB}" srcOrd="0" destOrd="6" presId="urn:microsoft.com/office/officeart/2005/8/layout/list1"/>
    <dgm:cxn modelId="{D0246F53-2245-438D-B8C7-DA368C381448}" srcId="{D2506135-395C-47B0-8DA9-C3F76649FF22}" destId="{F673FA59-847C-4E39-BDD5-6490E0B76FFF}" srcOrd="0" destOrd="0" parTransId="{A6EC6619-51AE-47DB-9DE1-15442D21F27F}" sibTransId="{351088E2-0A40-4A02-B27E-8A203A6453FF}"/>
    <dgm:cxn modelId="{B568F27B-0E85-4EAC-B2DE-81C9E77FC4FB}" srcId="{DE4B9EAB-636A-44C0-B4F9-D4AE4F66DB43}" destId="{FA84BF92-43C6-4E94-A77F-6263E68B6783}" srcOrd="0" destOrd="0" parTransId="{AC2F3C19-8AC1-497A-9C58-F4EC2BFCFF7F}" sibTransId="{9D7AE265-07BF-4007-A381-FB05BD763012}"/>
    <dgm:cxn modelId="{1B28377E-5B00-408D-8F7E-57097E88AE39}" type="presOf" srcId="{31F05699-7F0D-4B3A-B405-044D1127017D}" destId="{5FD4668F-81DD-421E-9924-50274E363CDB}" srcOrd="0" destOrd="10" presId="urn:microsoft.com/office/officeart/2005/8/layout/list1"/>
    <dgm:cxn modelId="{36F8B17E-C395-4A93-B1D9-C03401023B9C}" srcId="{F673FA59-847C-4E39-BDD5-6490E0B76FFF}" destId="{02F7AF0B-EC7F-4527-A68E-4A56FEF22CAA}" srcOrd="1" destOrd="0" parTransId="{2C082062-0F4A-46CE-9F54-2255FBF89EF2}" sibTransId="{D037B3F9-D3DE-4A58-AF2E-9DE91828FF09}"/>
    <dgm:cxn modelId="{98592981-E84F-4C85-9B30-79C41E0260F5}" type="presOf" srcId="{822D8650-A37E-444E-903D-516A1F2ADC9A}" destId="{5FD4668F-81DD-421E-9924-50274E363CDB}" srcOrd="0" destOrd="11" presId="urn:microsoft.com/office/officeart/2005/8/layout/list1"/>
    <dgm:cxn modelId="{F3DC8182-5051-4644-BE2C-AEB2F934CA26}" type="presOf" srcId="{F4442908-9FC7-4167-9B10-7F40337E004E}" destId="{5FD4668F-81DD-421E-9924-50274E363CDB}" srcOrd="0" destOrd="3" presId="urn:microsoft.com/office/officeart/2005/8/layout/list1"/>
    <dgm:cxn modelId="{E5EA2584-3BB2-4037-B577-C2B2A07A2CB9}" srcId="{1D394E68-8C7B-451F-BFFA-EFA41B818DD2}" destId="{F55EB951-9511-4885-9725-BD2C0EE8AC36}" srcOrd="0" destOrd="0" parTransId="{3533BE2B-5361-4E17-B353-61DFA75E25CF}" sibTransId="{BAA272AD-63F0-4100-9A5A-667306D48268}"/>
    <dgm:cxn modelId="{D5964089-8262-4491-903C-F1905892A083}" type="presOf" srcId="{C0BB644F-E73E-4795-90D3-6A41B6DFD14E}" destId="{5FD4668F-81DD-421E-9924-50274E363CDB}" srcOrd="0" destOrd="13" presId="urn:microsoft.com/office/officeart/2005/8/layout/list1"/>
    <dgm:cxn modelId="{9527099C-48BD-4C52-BE1B-F581599A9067}" srcId="{FA84BF92-43C6-4E94-A77F-6263E68B6783}" destId="{D2506135-395C-47B0-8DA9-C3F76649FF22}" srcOrd="1" destOrd="0" parTransId="{5AE6885F-1A01-4324-A69E-284DA5FAEB5E}" sibTransId="{D79BAE52-B8CB-4181-ACDC-6CE5498C10F0}"/>
    <dgm:cxn modelId="{1491A9AC-1788-4EAD-9C29-8CEFCEDC670E}" type="presOf" srcId="{D2506135-395C-47B0-8DA9-C3F76649FF22}" destId="{5FD4668F-81DD-421E-9924-50274E363CDB}" srcOrd="0" destOrd="1" presId="urn:microsoft.com/office/officeart/2005/8/layout/list1"/>
    <dgm:cxn modelId="{4F34A8C5-6BAD-46C2-A3F3-D72EB05B5301}" srcId="{1D394E68-8C7B-451F-BFFA-EFA41B818DD2}" destId="{31F05699-7F0D-4B3A-B405-044D1127017D}" srcOrd="1" destOrd="0" parTransId="{3077AA00-DD25-4AFD-8665-3C1037A249E8}" sibTransId="{5DFB0C87-99C7-4D37-802D-6B7CFB10D88D}"/>
    <dgm:cxn modelId="{278E5BCA-D8EB-4C90-AFB3-B9773D2E6D43}" type="presOf" srcId="{FA84BF92-43C6-4E94-A77F-6263E68B6783}" destId="{18E20904-4337-4D49-878F-C6A3998E9768}" srcOrd="0" destOrd="0" presId="urn:microsoft.com/office/officeart/2005/8/layout/list1"/>
    <dgm:cxn modelId="{F64278D7-74E4-4C3A-B4C8-AEA9A351E819}" type="presOf" srcId="{DE4B9EAB-636A-44C0-B4F9-D4AE4F66DB43}" destId="{BD068890-9CDF-4598-AC4F-F71ADD1D1989}" srcOrd="0" destOrd="0" presId="urn:microsoft.com/office/officeart/2005/8/layout/list1"/>
    <dgm:cxn modelId="{AA6C1FE1-D30E-4BFF-8708-BC6FCAF80051}" srcId="{FA84BF92-43C6-4E94-A77F-6263E68B6783}" destId="{A00CC55C-C72B-47E2-9AE1-1FA65D7AAADD}" srcOrd="2" destOrd="0" parTransId="{51C22535-9E0E-469C-8BEF-51899D86B06A}" sibTransId="{29076AEE-A5EE-45EE-B91F-406449F3592D}"/>
    <dgm:cxn modelId="{05C927E6-20D8-4581-BF52-EF817672B68F}" type="presOf" srcId="{FA84BF92-43C6-4E94-A77F-6263E68B6783}" destId="{4AA5C7B7-5B64-4F71-AB37-E39564456FAC}" srcOrd="1" destOrd="0" presId="urn:microsoft.com/office/officeart/2005/8/layout/list1"/>
    <dgm:cxn modelId="{FEBFA3E9-E11A-4BE6-917E-FC3D6DF00AE6}" type="presOf" srcId="{76A35C91-12B2-4981-B525-E5F3B01AF5B3}" destId="{5FD4668F-81DD-421E-9924-50274E363CDB}" srcOrd="0" destOrd="5" presId="urn:microsoft.com/office/officeart/2005/8/layout/list1"/>
    <dgm:cxn modelId="{D0A21382-040B-4491-A8B5-BB0475C54C08}" type="presParOf" srcId="{BD068890-9CDF-4598-AC4F-F71ADD1D1989}" destId="{DA3CA7F5-C711-4580-91F1-E9C6772A16A7}" srcOrd="0" destOrd="0" presId="urn:microsoft.com/office/officeart/2005/8/layout/list1"/>
    <dgm:cxn modelId="{25B737A6-9F62-4CA0-8E29-35443232B934}" type="presParOf" srcId="{DA3CA7F5-C711-4580-91F1-E9C6772A16A7}" destId="{18E20904-4337-4D49-878F-C6A3998E9768}" srcOrd="0" destOrd="0" presId="urn:microsoft.com/office/officeart/2005/8/layout/list1"/>
    <dgm:cxn modelId="{98B58B92-77F1-454E-A69F-35705AD2C8DC}" type="presParOf" srcId="{DA3CA7F5-C711-4580-91F1-E9C6772A16A7}" destId="{4AA5C7B7-5B64-4F71-AB37-E39564456FAC}" srcOrd="1" destOrd="0" presId="urn:microsoft.com/office/officeart/2005/8/layout/list1"/>
    <dgm:cxn modelId="{F93ACC9A-DC46-4227-8CD0-7577EECEB77F}" type="presParOf" srcId="{BD068890-9CDF-4598-AC4F-F71ADD1D1989}" destId="{84B8C849-306F-43E1-84B1-34177317591D}" srcOrd="1" destOrd="0" presId="urn:microsoft.com/office/officeart/2005/8/layout/list1"/>
    <dgm:cxn modelId="{1FE5FD25-B98D-4ED7-9C41-248CF72A7858}" type="presParOf" srcId="{BD068890-9CDF-4598-AC4F-F71ADD1D1989}" destId="{5FD4668F-81DD-421E-9924-50274E363CDB}"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172B9-01B0-436D-9684-1CCC8FA3FE5C}">
      <dsp:nvSpPr>
        <dsp:cNvPr id="0" name=""/>
        <dsp:cNvSpPr/>
      </dsp:nvSpPr>
      <dsp:spPr>
        <a:xfrm>
          <a:off x="0" y="162870"/>
          <a:ext cx="11606947" cy="5180941"/>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00828" tIns="154794" rIns="900828" bIns="170688" numCol="1" spcCol="1270" anchor="t" anchorCtr="0">
          <a:noAutofit/>
        </a:bodyPr>
        <a:lstStyle/>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57150" lvl="1" indent="-57150" algn="l" defTabSz="355600">
            <a:lnSpc>
              <a:spcPct val="90000"/>
            </a:lnSpc>
            <a:spcBef>
              <a:spcPct val="0"/>
            </a:spcBef>
            <a:spcAft>
              <a:spcPct val="15000"/>
            </a:spcAft>
            <a:buFont typeface="Wingdings" panose="05000000000000000000" pitchFamily="2" charset="2"/>
            <a:buNone/>
          </a:pPr>
          <a:endParaRPr lang="en-US" sz="800" b="0" kern="1200" dirty="0"/>
        </a:p>
        <a:p>
          <a:pPr marL="57150" lvl="1" indent="-57150" algn="just" defTabSz="222250">
            <a:lnSpc>
              <a:spcPct val="90000"/>
            </a:lnSpc>
            <a:spcBef>
              <a:spcPct val="0"/>
            </a:spcBef>
            <a:spcAft>
              <a:spcPct val="15000"/>
            </a:spcAft>
            <a:buFont typeface="Arial" panose="020B0604020202020204" pitchFamily="34" charset="0"/>
            <a:buChar char="•"/>
          </a:pPr>
          <a:endParaRPr lang="en-US" sz="500" b="0" u="sng" kern="1200" dirty="0"/>
        </a:p>
        <a:p>
          <a:pPr marL="228600" lvl="1" indent="-228600" algn="just" defTabSz="889000">
            <a:lnSpc>
              <a:spcPct val="100000"/>
            </a:lnSpc>
            <a:spcBef>
              <a:spcPct val="0"/>
            </a:spcBef>
            <a:spcAft>
              <a:spcPts val="1200"/>
            </a:spcAft>
            <a:buChar char="•"/>
          </a:pPr>
          <a:r>
            <a:rPr lang="en-US" sz="2000" b="1" u="sng" kern="1200" dirty="0">
              <a:solidFill>
                <a:schemeClr val="tx1"/>
              </a:solidFill>
              <a:latin typeface="Calibri" panose="020F0502020204030204" pitchFamily="34" charset="0"/>
              <a:ea typeface="+mn-ea"/>
              <a:cs typeface="Calibri" panose="020F0502020204030204" pitchFamily="34" charset="0"/>
            </a:rPr>
            <a:t>2025 SLO &amp; Release Calendar </a:t>
          </a:r>
          <a:r>
            <a:rPr lang="en-US" sz="2000" b="0" kern="1200" dirty="0">
              <a:solidFill>
                <a:schemeClr val="tx1"/>
              </a:solidFill>
              <a:latin typeface="Calibri" panose="020F0502020204030204" pitchFamily="34" charset="0"/>
              <a:ea typeface="+mn-ea"/>
              <a:cs typeface="Calibri" panose="020F0502020204030204" pitchFamily="34" charset="0"/>
            </a:rPr>
            <a:t>– ERCOT finalizing, should be available in August to introduce at RMS and discuss at August TDTMS meeting.</a:t>
          </a:r>
          <a:endParaRPr lang="en-US" sz="3600" b="0" kern="1200" dirty="0"/>
        </a:p>
        <a:p>
          <a:pPr marL="228600" lvl="1" indent="-228600" algn="just" defTabSz="889000">
            <a:lnSpc>
              <a:spcPct val="100000"/>
            </a:lnSpc>
            <a:spcBef>
              <a:spcPct val="0"/>
            </a:spcBef>
            <a:spcAft>
              <a:spcPts val="1200"/>
            </a:spcAft>
            <a:buChar char="•"/>
          </a:pPr>
          <a:r>
            <a:rPr lang="en-US" sz="2000" b="1" u="sng" kern="1200" dirty="0">
              <a:solidFill>
                <a:schemeClr val="tx1"/>
              </a:solidFill>
            </a:rPr>
            <a:t>Market Notice Archives </a:t>
          </a:r>
          <a:r>
            <a:rPr lang="en-US" sz="2000" b="0" kern="1200" dirty="0">
              <a:solidFill>
                <a:schemeClr val="tx1"/>
              </a:solidFill>
            </a:rPr>
            <a:t>– All market notices that failed to archive due to character limit exceeded in the subject title have been posted. ERCOT continues to work on a solution.</a:t>
          </a:r>
        </a:p>
        <a:p>
          <a:pPr marL="228600" lvl="1" indent="-228600" algn="just" defTabSz="889000">
            <a:lnSpc>
              <a:spcPct val="100000"/>
            </a:lnSpc>
            <a:spcBef>
              <a:spcPct val="0"/>
            </a:spcBef>
            <a:spcAft>
              <a:spcPts val="1200"/>
            </a:spcAft>
            <a:buChar char="•"/>
          </a:pPr>
          <a:r>
            <a:rPr lang="en-US" sz="2000" b="1" u="sng" kern="1200" dirty="0">
              <a:solidFill>
                <a:schemeClr val="tx1"/>
              </a:solidFill>
            </a:rPr>
            <a:t>System Instances &amp; MT Performance </a:t>
          </a:r>
          <a:r>
            <a:rPr lang="en-US" sz="2000" b="0" u="none" kern="1200" dirty="0">
              <a:solidFill>
                <a:schemeClr val="tx1"/>
              </a:solidFill>
            </a:rPr>
            <a:t>– Q1 SLOs were not met, yet Q2 achieved targets.  Will MT performance be impacted by TXSET v5.0 changes to MarkeTrak?  Performance is not expected to be impacted as revisions are code related.</a:t>
          </a:r>
          <a:endParaRPr lang="en-US" sz="2000" b="1" u="sng" kern="1200" dirty="0">
            <a:solidFill>
              <a:schemeClr val="tx1"/>
            </a:solidFill>
          </a:endParaRPr>
        </a:p>
        <a:p>
          <a:pPr marL="57150" lvl="1" indent="-57150" algn="just" defTabSz="222250">
            <a:lnSpc>
              <a:spcPct val="90000"/>
            </a:lnSpc>
            <a:spcBef>
              <a:spcPct val="0"/>
            </a:spcBef>
            <a:spcAft>
              <a:spcPct val="15000"/>
            </a:spcAft>
            <a:buChar char="•"/>
          </a:pPr>
          <a:endParaRPr lang="en-US" sz="500" b="0" u="sng" kern="1200" dirty="0">
            <a:solidFill>
              <a:schemeClr val="tx1"/>
            </a:solidFill>
          </a:endParaRPr>
        </a:p>
        <a:p>
          <a:pPr marL="228600" lvl="1" indent="-228600" algn="l" defTabSz="889000">
            <a:lnSpc>
              <a:spcPct val="90000"/>
            </a:lnSpc>
            <a:spcBef>
              <a:spcPct val="0"/>
            </a:spcBef>
            <a:spcAft>
              <a:spcPct val="15000"/>
            </a:spcAft>
            <a:buChar char="•"/>
          </a:pPr>
          <a:endParaRPr lang="en-US" sz="2000" b="0" kern="1200" dirty="0">
            <a:solidFill>
              <a:schemeClr val="tx1"/>
            </a:solidFill>
          </a:endParaRPr>
        </a:p>
        <a:p>
          <a:pPr marL="457200" lvl="2" indent="-228600" algn="l" defTabSz="889000">
            <a:lnSpc>
              <a:spcPct val="90000"/>
            </a:lnSpc>
            <a:spcBef>
              <a:spcPct val="0"/>
            </a:spcBef>
            <a:spcAft>
              <a:spcPct val="15000"/>
            </a:spcAft>
            <a:buChar char="•"/>
          </a:pPr>
          <a:endParaRPr lang="en-US" sz="2000" b="0" kern="1200" dirty="0">
            <a:solidFill>
              <a:schemeClr val="tx1"/>
            </a:solidFill>
          </a:endParaRPr>
        </a:p>
        <a:p>
          <a:pPr marL="228600" lvl="1" indent="-228600" algn="l" defTabSz="1066800">
            <a:lnSpc>
              <a:spcPct val="90000"/>
            </a:lnSpc>
            <a:spcBef>
              <a:spcPct val="0"/>
            </a:spcBef>
            <a:spcAft>
              <a:spcPct val="15000"/>
            </a:spcAft>
            <a:buChar char="•"/>
          </a:pPr>
          <a:endParaRPr lang="en-US" sz="2400" b="1" kern="1200" dirty="0">
            <a:solidFill>
              <a:srgbClr val="FF0000"/>
            </a:solidFill>
          </a:endParaRPr>
        </a:p>
        <a:p>
          <a:pPr marL="57150" lvl="1" indent="-57150" algn="l" defTabSz="222250">
            <a:lnSpc>
              <a:spcPct val="90000"/>
            </a:lnSpc>
            <a:spcBef>
              <a:spcPct val="0"/>
            </a:spcBef>
            <a:spcAft>
              <a:spcPct val="15000"/>
            </a:spcAft>
            <a:buChar char="•"/>
          </a:pPr>
          <a:endParaRPr lang="en-US" sz="500" b="1" kern="1200" dirty="0">
            <a:solidFill>
              <a:srgbClr val="FF0000"/>
            </a:solidFill>
          </a:endParaRPr>
        </a:p>
        <a:p>
          <a:pPr marL="114300" lvl="2" indent="-57150" algn="l" defTabSz="222250">
            <a:lnSpc>
              <a:spcPct val="90000"/>
            </a:lnSpc>
            <a:spcBef>
              <a:spcPct val="0"/>
            </a:spcBef>
            <a:spcAft>
              <a:spcPct val="15000"/>
            </a:spcAft>
            <a:buChar char="•"/>
          </a:pPr>
          <a:endParaRPr lang="en-US" sz="500" b="1" kern="1200" dirty="0">
            <a:solidFill>
              <a:srgbClr val="FF0000"/>
            </a:solidFill>
          </a:endParaRPr>
        </a:p>
        <a:p>
          <a:pPr marL="114300" lvl="2" indent="-57150" algn="l" defTabSz="222250">
            <a:lnSpc>
              <a:spcPct val="90000"/>
            </a:lnSpc>
            <a:spcBef>
              <a:spcPct val="0"/>
            </a:spcBef>
            <a:spcAft>
              <a:spcPct val="15000"/>
            </a:spcAft>
            <a:buChar char="•"/>
          </a:pPr>
          <a:endParaRPr lang="en-US" sz="500" b="1" kern="1200" dirty="0">
            <a:solidFill>
              <a:srgbClr val="FF0000"/>
            </a:solidFill>
          </a:endParaRPr>
        </a:p>
        <a:p>
          <a:pPr marL="228600" lvl="1" indent="-228600" algn="l" defTabSz="889000">
            <a:lnSpc>
              <a:spcPct val="90000"/>
            </a:lnSpc>
            <a:spcBef>
              <a:spcPct val="0"/>
            </a:spcBef>
            <a:spcAft>
              <a:spcPct val="15000"/>
            </a:spcAft>
            <a:buFont typeface="Arial" panose="020B0604020202020204" pitchFamily="34" charset="0"/>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457200" lvl="2" indent="-228600" algn="l" defTabSz="889000">
            <a:lnSpc>
              <a:spcPct val="90000"/>
            </a:lnSpc>
            <a:spcBef>
              <a:spcPct val="0"/>
            </a:spcBef>
            <a:spcAft>
              <a:spcPct val="15000"/>
            </a:spcAft>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228600" lvl="1" indent="-228600" algn="l" defTabSz="889000">
            <a:lnSpc>
              <a:spcPct val="90000"/>
            </a:lnSpc>
            <a:spcBef>
              <a:spcPct val="0"/>
            </a:spcBef>
            <a:spcAft>
              <a:spcPct val="15000"/>
            </a:spcAft>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228600" lvl="1" indent="-228600" algn="l" defTabSz="889000">
            <a:lnSpc>
              <a:spcPct val="90000"/>
            </a:lnSpc>
            <a:spcBef>
              <a:spcPct val="0"/>
            </a:spcBef>
            <a:spcAft>
              <a:spcPct val="15000"/>
            </a:spcAft>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228600" lvl="1" indent="-228600" algn="l" defTabSz="889000">
            <a:lnSpc>
              <a:spcPct val="90000"/>
            </a:lnSpc>
            <a:spcBef>
              <a:spcPct val="0"/>
            </a:spcBef>
            <a:spcAft>
              <a:spcPct val="15000"/>
            </a:spcAft>
            <a:buNone/>
          </a:pPr>
          <a:endParaRPr lang="en-US" sz="2000" kern="1200" dirty="0">
            <a:solidFill>
              <a:schemeClr val="tx1"/>
            </a:solidFill>
            <a:latin typeface="Calibri" panose="020F0502020204030204" pitchFamily="34" charset="0"/>
            <a:ea typeface="+mn-ea"/>
            <a:cs typeface="Calibri" panose="020F0502020204030204" pitchFamily="34" charset="0"/>
          </a:endParaRPr>
        </a:p>
      </dsp:txBody>
      <dsp:txXfrm>
        <a:off x="0" y="162870"/>
        <a:ext cx="11606947" cy="5180941"/>
      </dsp:txXfrm>
    </dsp:sp>
    <dsp:sp modelId="{4FC84B32-D1CC-469D-BDF0-F53E02EEAA9C}">
      <dsp:nvSpPr>
        <dsp:cNvPr id="0" name=""/>
        <dsp:cNvSpPr/>
      </dsp:nvSpPr>
      <dsp:spPr>
        <a:xfrm>
          <a:off x="0" y="0"/>
          <a:ext cx="11094707" cy="592866"/>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7100" tIns="0" rIns="307100" bIns="0" numCol="1" spcCol="1270" anchor="ctr" anchorCtr="0">
          <a:noAutofit/>
        </a:bodyPr>
        <a:lstStyle/>
        <a:p>
          <a:pPr marL="0" lvl="0" indent="0" algn="ctr" defTabSz="1155700">
            <a:lnSpc>
              <a:spcPct val="90000"/>
            </a:lnSpc>
            <a:spcBef>
              <a:spcPct val="0"/>
            </a:spcBef>
            <a:spcAft>
              <a:spcPct val="35000"/>
            </a:spcAft>
            <a:buNone/>
          </a:pPr>
          <a:r>
            <a:rPr lang="en-US" sz="2600" kern="1200" dirty="0">
              <a:latin typeface="Arial Rounded MT Bold" panose="020F0704030504030204" pitchFamily="34" charset="0"/>
            </a:rPr>
            <a:t>ERCOT Reporting</a:t>
          </a:r>
        </a:p>
      </dsp:txBody>
      <dsp:txXfrm>
        <a:off x="0" y="0"/>
        <a:ext cx="11094707" cy="5928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172B9-01B0-436D-9684-1CCC8FA3FE5C}">
      <dsp:nvSpPr>
        <dsp:cNvPr id="0" name=""/>
        <dsp:cNvSpPr/>
      </dsp:nvSpPr>
      <dsp:spPr>
        <a:xfrm>
          <a:off x="0" y="49200"/>
          <a:ext cx="11606947" cy="515906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00828" tIns="161958" rIns="900828" bIns="170688" numCol="1" spcCol="1270" anchor="t" anchorCtr="0">
          <a:noAutofit/>
        </a:bodyPr>
        <a:lstStyle/>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57150" lvl="1" indent="-57150" algn="l" defTabSz="355600">
            <a:lnSpc>
              <a:spcPct val="90000"/>
            </a:lnSpc>
            <a:spcBef>
              <a:spcPct val="0"/>
            </a:spcBef>
            <a:spcAft>
              <a:spcPct val="15000"/>
            </a:spcAft>
            <a:buFont typeface="Wingdings" panose="05000000000000000000" pitchFamily="2" charset="2"/>
            <a:buNone/>
          </a:pPr>
          <a:endParaRPr lang="en-US" sz="800" b="0" kern="1200" dirty="0"/>
        </a:p>
        <a:p>
          <a:pPr marL="57150" lvl="1" indent="-57150" algn="just" defTabSz="222250">
            <a:lnSpc>
              <a:spcPct val="90000"/>
            </a:lnSpc>
            <a:spcBef>
              <a:spcPct val="0"/>
            </a:spcBef>
            <a:spcAft>
              <a:spcPct val="15000"/>
            </a:spcAft>
            <a:buChar char="•"/>
          </a:pPr>
          <a:endParaRPr lang="en-US" sz="500" b="0" u="sng" kern="1200" dirty="0">
            <a:solidFill>
              <a:schemeClr val="tx1"/>
            </a:solidFill>
          </a:endParaRPr>
        </a:p>
        <a:p>
          <a:pPr marL="228600" lvl="1" indent="-228600" algn="l" defTabSz="889000">
            <a:lnSpc>
              <a:spcPct val="90000"/>
            </a:lnSpc>
            <a:spcBef>
              <a:spcPct val="0"/>
            </a:spcBef>
            <a:spcAft>
              <a:spcPct val="15000"/>
            </a:spcAft>
            <a:buChar char="•"/>
          </a:pPr>
          <a:r>
            <a:rPr lang="en-US" sz="2000" b="0" kern="1200" dirty="0">
              <a:solidFill>
                <a:schemeClr val="tx1"/>
              </a:solidFill>
            </a:rPr>
            <a:t>All testing continues to go well.</a:t>
          </a:r>
        </a:p>
        <a:p>
          <a:pPr marL="228600" lvl="1" indent="-228600" algn="l" defTabSz="889000">
            <a:lnSpc>
              <a:spcPct val="90000"/>
            </a:lnSpc>
            <a:spcBef>
              <a:spcPct val="0"/>
            </a:spcBef>
            <a:spcAft>
              <a:spcPct val="15000"/>
            </a:spcAft>
            <a:buChar char="•"/>
          </a:pPr>
          <a:r>
            <a:rPr lang="en-US" sz="2000" b="0" kern="1200" dirty="0">
              <a:solidFill>
                <a:schemeClr val="tx1"/>
              </a:solidFill>
            </a:rPr>
            <a:t>User’s Guide revisions have been integrated.  TDTMS will continue to accept comments/edits.</a:t>
          </a:r>
        </a:p>
        <a:p>
          <a:pPr marL="228600" lvl="1" indent="-228600" algn="l" defTabSz="889000">
            <a:lnSpc>
              <a:spcPct val="90000"/>
            </a:lnSpc>
            <a:spcBef>
              <a:spcPct val="0"/>
            </a:spcBef>
            <a:spcAft>
              <a:spcPct val="15000"/>
            </a:spcAft>
            <a:buFontTx/>
            <a:buNone/>
          </a:pPr>
          <a:r>
            <a:rPr lang="en-US" sz="2000" b="1" kern="1200" dirty="0">
              <a:solidFill>
                <a:schemeClr val="tx1"/>
              </a:solidFill>
            </a:rPr>
            <a:t>				Proposed Transition Plan</a:t>
          </a:r>
          <a:r>
            <a:rPr lang="en-US" sz="2000" b="0" kern="1200" dirty="0">
              <a:solidFill>
                <a:schemeClr val="tx1"/>
              </a:solidFill>
            </a:rPr>
            <a:t>  </a:t>
          </a:r>
        </a:p>
        <a:p>
          <a:pPr marL="228600" lvl="1" indent="-228600" algn="l" defTabSz="889000">
            <a:lnSpc>
              <a:spcPct val="90000"/>
            </a:lnSpc>
            <a:spcBef>
              <a:spcPct val="0"/>
            </a:spcBef>
            <a:spcAft>
              <a:spcPct val="15000"/>
            </a:spcAft>
            <a:buFontTx/>
            <a:buNone/>
          </a:pPr>
          <a:endParaRPr lang="en-US" sz="2000" b="0" kern="1200" dirty="0">
            <a:solidFill>
              <a:schemeClr val="tx1"/>
            </a:solidFill>
          </a:endParaRPr>
        </a:p>
        <a:p>
          <a:pPr marL="228600" lvl="1" indent="-228600" algn="l" defTabSz="889000">
            <a:lnSpc>
              <a:spcPct val="90000"/>
            </a:lnSpc>
            <a:spcBef>
              <a:spcPct val="0"/>
            </a:spcBef>
            <a:spcAft>
              <a:spcPct val="15000"/>
            </a:spcAft>
            <a:buFontTx/>
            <a:buNone/>
          </a:pPr>
          <a:endParaRPr lang="en-US" sz="2000" b="0" kern="1200" dirty="0">
            <a:solidFill>
              <a:schemeClr val="tx1"/>
            </a:solidFill>
          </a:endParaRPr>
        </a:p>
        <a:p>
          <a:pPr marL="457200" lvl="2" indent="-228600" algn="l" defTabSz="889000">
            <a:lnSpc>
              <a:spcPct val="90000"/>
            </a:lnSpc>
            <a:spcBef>
              <a:spcPct val="0"/>
            </a:spcBef>
            <a:spcAft>
              <a:spcPct val="15000"/>
            </a:spcAft>
            <a:buChar char="•"/>
          </a:pPr>
          <a:endParaRPr lang="en-US" sz="2000" b="0" kern="1200" dirty="0">
            <a:solidFill>
              <a:schemeClr val="tx1"/>
            </a:solidFill>
          </a:endParaRPr>
        </a:p>
        <a:p>
          <a:pPr marL="457200" lvl="2" indent="-228600" algn="l" defTabSz="1066800">
            <a:lnSpc>
              <a:spcPct val="90000"/>
            </a:lnSpc>
            <a:spcBef>
              <a:spcPct val="0"/>
            </a:spcBef>
            <a:spcAft>
              <a:spcPct val="15000"/>
            </a:spcAft>
            <a:buChar char="•"/>
          </a:pPr>
          <a:endParaRPr lang="en-US" sz="2400" b="1" kern="1200" dirty="0">
            <a:solidFill>
              <a:srgbClr val="FF0000"/>
            </a:solidFill>
          </a:endParaRPr>
        </a:p>
        <a:p>
          <a:pPr marL="57150" lvl="1" indent="-57150" algn="l" defTabSz="222250">
            <a:lnSpc>
              <a:spcPct val="90000"/>
            </a:lnSpc>
            <a:spcBef>
              <a:spcPct val="0"/>
            </a:spcBef>
            <a:spcAft>
              <a:spcPct val="15000"/>
            </a:spcAft>
            <a:buChar char="•"/>
          </a:pPr>
          <a:endParaRPr lang="en-US" sz="500" b="1" kern="1200" dirty="0">
            <a:solidFill>
              <a:srgbClr val="FF0000"/>
            </a:solidFill>
          </a:endParaRPr>
        </a:p>
        <a:p>
          <a:pPr marL="114300" lvl="2" indent="-57150" algn="l" defTabSz="222250">
            <a:lnSpc>
              <a:spcPct val="90000"/>
            </a:lnSpc>
            <a:spcBef>
              <a:spcPct val="0"/>
            </a:spcBef>
            <a:spcAft>
              <a:spcPct val="15000"/>
            </a:spcAft>
            <a:buChar char="•"/>
          </a:pPr>
          <a:endParaRPr lang="en-US" sz="500" b="1" kern="1200" dirty="0">
            <a:solidFill>
              <a:srgbClr val="FF0000"/>
            </a:solidFill>
          </a:endParaRPr>
        </a:p>
        <a:p>
          <a:pPr marL="114300" lvl="2" indent="-57150" algn="l" defTabSz="222250">
            <a:lnSpc>
              <a:spcPct val="90000"/>
            </a:lnSpc>
            <a:spcBef>
              <a:spcPct val="0"/>
            </a:spcBef>
            <a:spcAft>
              <a:spcPct val="15000"/>
            </a:spcAft>
            <a:buChar char="•"/>
          </a:pPr>
          <a:endParaRPr lang="en-US" sz="500" b="1" kern="1200" dirty="0">
            <a:solidFill>
              <a:srgbClr val="FF0000"/>
            </a:solidFill>
          </a:endParaRPr>
        </a:p>
        <a:p>
          <a:pPr marL="228600" lvl="1" indent="-228600" algn="l" defTabSz="889000">
            <a:lnSpc>
              <a:spcPct val="90000"/>
            </a:lnSpc>
            <a:spcBef>
              <a:spcPct val="0"/>
            </a:spcBef>
            <a:spcAft>
              <a:spcPct val="15000"/>
            </a:spcAft>
            <a:buFont typeface="Arial" panose="020B0604020202020204" pitchFamily="34" charset="0"/>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457200" lvl="2" indent="-228600" algn="l" defTabSz="889000">
            <a:lnSpc>
              <a:spcPct val="90000"/>
            </a:lnSpc>
            <a:spcBef>
              <a:spcPct val="0"/>
            </a:spcBef>
            <a:spcAft>
              <a:spcPct val="15000"/>
            </a:spcAft>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228600" lvl="1" indent="-228600" algn="l" defTabSz="889000">
            <a:lnSpc>
              <a:spcPct val="90000"/>
            </a:lnSpc>
            <a:spcBef>
              <a:spcPct val="0"/>
            </a:spcBef>
            <a:spcAft>
              <a:spcPct val="15000"/>
            </a:spcAft>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228600" lvl="1" indent="-228600" algn="l" defTabSz="889000">
            <a:lnSpc>
              <a:spcPct val="90000"/>
            </a:lnSpc>
            <a:spcBef>
              <a:spcPct val="0"/>
            </a:spcBef>
            <a:spcAft>
              <a:spcPct val="15000"/>
            </a:spcAft>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228600" lvl="1" indent="-228600" algn="l" defTabSz="889000">
            <a:lnSpc>
              <a:spcPct val="90000"/>
            </a:lnSpc>
            <a:spcBef>
              <a:spcPct val="0"/>
            </a:spcBef>
            <a:spcAft>
              <a:spcPct val="15000"/>
            </a:spcAft>
            <a:buNone/>
          </a:pPr>
          <a:endParaRPr lang="en-US" sz="2000" kern="1200" dirty="0">
            <a:solidFill>
              <a:schemeClr val="tx1"/>
            </a:solidFill>
            <a:latin typeface="Calibri" panose="020F0502020204030204" pitchFamily="34" charset="0"/>
            <a:ea typeface="+mn-ea"/>
            <a:cs typeface="Calibri" panose="020F0502020204030204" pitchFamily="34" charset="0"/>
          </a:endParaRPr>
        </a:p>
      </dsp:txBody>
      <dsp:txXfrm>
        <a:off x="0" y="49200"/>
        <a:ext cx="11606947" cy="5159064"/>
      </dsp:txXfrm>
    </dsp:sp>
    <dsp:sp modelId="{4FC84B32-D1CC-469D-BDF0-F53E02EEAA9C}">
      <dsp:nvSpPr>
        <dsp:cNvPr id="0" name=""/>
        <dsp:cNvSpPr/>
      </dsp:nvSpPr>
      <dsp:spPr>
        <a:xfrm>
          <a:off x="0" y="0"/>
          <a:ext cx="11094707" cy="620308"/>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7100" tIns="0" rIns="307100" bIns="0" numCol="1" spcCol="1270" anchor="ctr" anchorCtr="0">
          <a:noAutofit/>
        </a:bodyPr>
        <a:lstStyle/>
        <a:p>
          <a:pPr marL="0" lvl="0" indent="0" algn="ctr" defTabSz="1155700">
            <a:lnSpc>
              <a:spcPct val="90000"/>
            </a:lnSpc>
            <a:spcBef>
              <a:spcPct val="0"/>
            </a:spcBef>
            <a:spcAft>
              <a:spcPct val="35000"/>
            </a:spcAft>
            <a:buNone/>
          </a:pPr>
          <a:r>
            <a:rPr lang="en-US" sz="2600" kern="1200" dirty="0">
              <a:latin typeface="Arial Rounded MT Bold" panose="020F0704030504030204" pitchFamily="34" charset="0"/>
            </a:rPr>
            <a:t>SCR 817 </a:t>
          </a:r>
        </a:p>
      </dsp:txBody>
      <dsp:txXfrm>
        <a:off x="0" y="0"/>
        <a:ext cx="11094707" cy="62030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172B9-01B0-436D-9684-1CCC8FA3FE5C}">
      <dsp:nvSpPr>
        <dsp:cNvPr id="0" name=""/>
        <dsp:cNvSpPr/>
      </dsp:nvSpPr>
      <dsp:spPr>
        <a:xfrm>
          <a:off x="0" y="519344"/>
          <a:ext cx="11329647" cy="3916693"/>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9306" tIns="150795" rIns="879306" bIns="170688" numCol="1" spcCol="1270" anchor="t" anchorCtr="0">
          <a:noAutofit/>
        </a:bodyPr>
        <a:lstStyle/>
        <a:p>
          <a:pPr marL="228600" lvl="1" indent="-228600" algn="l" defTabSz="1066800">
            <a:lnSpc>
              <a:spcPct val="90000"/>
            </a:lnSpc>
            <a:spcBef>
              <a:spcPct val="0"/>
            </a:spcBef>
            <a:spcAft>
              <a:spcPts val="1200"/>
            </a:spcAft>
            <a:buChar char="•"/>
          </a:pPr>
          <a:endParaRPr lang="en-US" sz="2400" b="1" kern="1200" dirty="0">
            <a:latin typeface="+mn-lt"/>
          </a:endParaRPr>
        </a:p>
        <a:p>
          <a:pPr marL="228600" lvl="1" indent="-228600" algn="l" defTabSz="1066800">
            <a:lnSpc>
              <a:spcPct val="90000"/>
            </a:lnSpc>
            <a:spcBef>
              <a:spcPct val="0"/>
            </a:spcBef>
            <a:spcAft>
              <a:spcPts val="1200"/>
            </a:spcAft>
            <a:buChar char="•"/>
          </a:pPr>
          <a:r>
            <a:rPr lang="en-US" sz="2400" b="1" u="sng" kern="1200" dirty="0">
              <a:latin typeface="+mn-lt"/>
            </a:rPr>
            <a:t>Proposed SCR817 Testing Dates</a:t>
          </a:r>
        </a:p>
        <a:p>
          <a:pPr marL="457200" lvl="2" indent="-228600" algn="l" defTabSz="1066800">
            <a:lnSpc>
              <a:spcPct val="90000"/>
            </a:lnSpc>
            <a:spcBef>
              <a:spcPct val="0"/>
            </a:spcBef>
            <a:spcAft>
              <a:spcPts val="1200"/>
            </a:spcAft>
            <a:buChar char="•"/>
          </a:pPr>
          <a:r>
            <a:rPr lang="en-US" sz="2400" b="1" kern="1200" dirty="0">
              <a:latin typeface="+mn-lt"/>
            </a:rPr>
            <a:t>9/18/24</a:t>
          </a:r>
          <a:r>
            <a:rPr lang="en-US" sz="2000" kern="1200" dirty="0">
              <a:latin typeface="+mn-lt"/>
            </a:rPr>
            <a:t> – Opening scheduled TDTMS meeting @ 9:30 AM</a:t>
          </a:r>
        </a:p>
        <a:p>
          <a:pPr marL="685800" lvl="3" indent="-228600" algn="l" defTabSz="889000">
            <a:lnSpc>
              <a:spcPct val="90000"/>
            </a:lnSpc>
            <a:spcBef>
              <a:spcPct val="0"/>
            </a:spcBef>
            <a:spcAft>
              <a:spcPts val="1200"/>
            </a:spcAft>
            <a:buChar char="•"/>
          </a:pPr>
          <a:r>
            <a:rPr lang="en-US" sz="2000" kern="1200" dirty="0">
              <a:latin typeface="+mn-lt"/>
            </a:rPr>
            <a:t>Should align with RMTE Availability for MT testing of new functionality</a:t>
          </a:r>
        </a:p>
        <a:p>
          <a:pPr marL="457200" lvl="2" indent="-228600" algn="l" defTabSz="1066800">
            <a:lnSpc>
              <a:spcPct val="90000"/>
            </a:lnSpc>
            <a:spcBef>
              <a:spcPct val="0"/>
            </a:spcBef>
            <a:spcAft>
              <a:spcPts val="1200"/>
            </a:spcAft>
            <a:buChar char="•"/>
          </a:pPr>
          <a:r>
            <a:rPr lang="en-US" sz="2400" b="1" kern="1200" dirty="0">
              <a:latin typeface="+mn-lt"/>
            </a:rPr>
            <a:t>10/24/24 </a:t>
          </a:r>
          <a:r>
            <a:rPr lang="en-US" sz="2000" b="1" kern="1200" dirty="0">
              <a:latin typeface="+mn-lt"/>
            </a:rPr>
            <a:t>– </a:t>
          </a:r>
          <a:r>
            <a:rPr lang="en-US" sz="2000" b="0" kern="1200" dirty="0">
              <a:latin typeface="+mn-lt"/>
            </a:rPr>
            <a:t>Opening scheduled TDTMS meeting @ 9:30 AM</a:t>
          </a:r>
          <a:endParaRPr lang="en-US" sz="2400" b="0" kern="1200" dirty="0">
            <a:latin typeface="+mn-lt"/>
          </a:endParaRPr>
        </a:p>
        <a:p>
          <a:pPr marL="685800" lvl="3" indent="-228600" algn="l" defTabSz="889000">
            <a:lnSpc>
              <a:spcPct val="90000"/>
            </a:lnSpc>
            <a:spcBef>
              <a:spcPct val="0"/>
            </a:spcBef>
            <a:spcAft>
              <a:spcPts val="1200"/>
            </a:spcAft>
            <a:buChar char="•"/>
          </a:pPr>
          <a:r>
            <a:rPr lang="en-US" sz="2000" b="0" kern="1200" dirty="0">
              <a:latin typeface="+mn-lt"/>
            </a:rPr>
            <a:t>Goal is conduct closer to GO LIVE of 11/8/24</a:t>
          </a:r>
        </a:p>
        <a:p>
          <a:pPr marL="228600" lvl="1" indent="-228600" algn="just" defTabSz="977900">
            <a:lnSpc>
              <a:spcPct val="90000"/>
            </a:lnSpc>
            <a:spcBef>
              <a:spcPct val="0"/>
            </a:spcBef>
            <a:spcAft>
              <a:spcPct val="15000"/>
            </a:spcAft>
            <a:buFont typeface="Wingdings" panose="05000000000000000000" pitchFamily="2" charset="2"/>
            <a:buNone/>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Arial" panose="020B0604020202020204" pitchFamily="34" charset="0"/>
            <a:buChar char="•"/>
          </a:pPr>
          <a:endParaRPr lang="en-US" sz="2200" b="0" kern="1200" dirty="0"/>
        </a:p>
      </dsp:txBody>
      <dsp:txXfrm>
        <a:off x="0" y="519344"/>
        <a:ext cx="11329647" cy="3916693"/>
      </dsp:txXfrm>
    </dsp:sp>
    <dsp:sp modelId="{4FC84B32-D1CC-469D-BDF0-F53E02EEAA9C}">
      <dsp:nvSpPr>
        <dsp:cNvPr id="0" name=""/>
        <dsp:cNvSpPr/>
      </dsp:nvSpPr>
      <dsp:spPr>
        <a:xfrm>
          <a:off x="0" y="0"/>
          <a:ext cx="10829645" cy="577550"/>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99764" tIns="0" rIns="299764" bIns="0" numCol="1" spcCol="1270" anchor="ctr" anchorCtr="0">
          <a:noAutofit/>
        </a:bodyPr>
        <a:lstStyle/>
        <a:p>
          <a:pPr marL="0" lvl="0" indent="0" algn="ctr" defTabSz="1155700">
            <a:lnSpc>
              <a:spcPct val="90000"/>
            </a:lnSpc>
            <a:spcBef>
              <a:spcPct val="0"/>
            </a:spcBef>
            <a:spcAft>
              <a:spcPct val="35000"/>
            </a:spcAft>
            <a:buNone/>
          </a:pPr>
          <a:r>
            <a:rPr lang="en-US" sz="2600" kern="1200" dirty="0">
              <a:latin typeface="Arial Rounded MT Bold" panose="020F0704030504030204" pitchFamily="34" charset="0"/>
            </a:rPr>
            <a:t>SCR 817 Testing &amp; Training</a:t>
          </a:r>
        </a:p>
      </dsp:txBody>
      <dsp:txXfrm>
        <a:off x="0" y="0"/>
        <a:ext cx="10829645" cy="57755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172B9-01B0-436D-9684-1CCC8FA3FE5C}">
      <dsp:nvSpPr>
        <dsp:cNvPr id="0" name=""/>
        <dsp:cNvSpPr/>
      </dsp:nvSpPr>
      <dsp:spPr>
        <a:xfrm>
          <a:off x="0" y="0"/>
          <a:ext cx="11329647" cy="5237416"/>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9306" tIns="208280" rIns="879306" bIns="142240" numCol="1" spcCol="1270" anchor="t" anchorCtr="0">
          <a:noAutofit/>
        </a:bodyPr>
        <a:lstStyle/>
        <a:p>
          <a:pPr marL="228600" lvl="1" indent="-228600" algn="l" defTabSz="889000">
            <a:lnSpc>
              <a:spcPct val="90000"/>
            </a:lnSpc>
            <a:spcBef>
              <a:spcPct val="0"/>
            </a:spcBef>
            <a:spcAft>
              <a:spcPct val="15000"/>
            </a:spcAft>
            <a:buFontTx/>
            <a:buNone/>
          </a:pPr>
          <a:endParaRPr lang="en-US" sz="2000" kern="1200" dirty="0">
            <a:latin typeface="Arial Rounded MT Bold" panose="020F0704030504030204" pitchFamily="34" charset="0"/>
          </a:endParaRPr>
        </a:p>
        <a:p>
          <a:pPr marL="228600" lvl="1" indent="-228600" algn="l" defTabSz="889000">
            <a:lnSpc>
              <a:spcPct val="90000"/>
            </a:lnSpc>
            <a:spcBef>
              <a:spcPct val="0"/>
            </a:spcBef>
            <a:spcAft>
              <a:spcPct val="15000"/>
            </a:spcAft>
            <a:buFontTx/>
            <a:buNone/>
          </a:pPr>
          <a:r>
            <a:rPr lang="en-US" sz="2000" kern="1200" dirty="0">
              <a:latin typeface="Arial Rounded MT Bold" panose="020F0704030504030204" pitchFamily="34" charset="0"/>
            </a:rPr>
            <a:t>Reviewed the MT data from 2023 for key higher volumes subtypes.  </a:t>
          </a:r>
        </a:p>
        <a:p>
          <a:pPr marL="228600" lvl="1" indent="-228600" algn="l" defTabSz="977900">
            <a:lnSpc>
              <a:spcPct val="90000"/>
            </a:lnSpc>
            <a:spcBef>
              <a:spcPct val="0"/>
            </a:spcBef>
            <a:spcAft>
              <a:spcPct val="15000"/>
            </a:spcAft>
            <a:buFontTx/>
            <a:buNone/>
          </a:pPr>
          <a:endParaRPr lang="en-US" sz="2200" b="0" kern="1200" dirty="0"/>
        </a:p>
        <a:p>
          <a:pPr marL="228600" lvl="1" indent="-228600" algn="just" defTabSz="977900">
            <a:lnSpc>
              <a:spcPct val="90000"/>
            </a:lnSpc>
            <a:spcBef>
              <a:spcPct val="0"/>
            </a:spcBef>
            <a:spcAft>
              <a:spcPct val="15000"/>
            </a:spcAft>
            <a:buFont typeface="Wingdings" panose="05000000000000000000" pitchFamily="2" charset="2"/>
            <a:buNone/>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Arial" panose="020B0604020202020204" pitchFamily="34" charset="0"/>
            <a:buChar char="•"/>
          </a:pPr>
          <a:endParaRPr lang="en-US" sz="2200" b="0" kern="1200" dirty="0"/>
        </a:p>
      </dsp:txBody>
      <dsp:txXfrm>
        <a:off x="0" y="0"/>
        <a:ext cx="11329647" cy="5237416"/>
      </dsp:txXfrm>
    </dsp:sp>
    <dsp:sp modelId="{4FC84B32-D1CC-469D-BDF0-F53E02EEAA9C}">
      <dsp:nvSpPr>
        <dsp:cNvPr id="0" name=""/>
        <dsp:cNvSpPr/>
      </dsp:nvSpPr>
      <dsp:spPr>
        <a:xfrm>
          <a:off x="0" y="0"/>
          <a:ext cx="10829645" cy="372061"/>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99764" tIns="0" rIns="299764" bIns="0" numCol="1" spcCol="1270" anchor="ctr" anchorCtr="0">
          <a:noAutofit/>
        </a:bodyPr>
        <a:lstStyle/>
        <a:p>
          <a:pPr marL="0" lvl="0" indent="0" algn="ctr" defTabSz="1155700">
            <a:lnSpc>
              <a:spcPct val="90000"/>
            </a:lnSpc>
            <a:spcBef>
              <a:spcPct val="0"/>
            </a:spcBef>
            <a:spcAft>
              <a:spcPct val="35000"/>
            </a:spcAft>
            <a:buNone/>
          </a:pPr>
          <a:r>
            <a:rPr lang="en-US" sz="2600" kern="1200" dirty="0">
              <a:latin typeface="Arial Rounded MT Bold" panose="020F0704030504030204" pitchFamily="34" charset="0"/>
            </a:rPr>
            <a:t>MarkeTrak Subtypes Volumes Analysis</a:t>
          </a:r>
        </a:p>
      </dsp:txBody>
      <dsp:txXfrm>
        <a:off x="0" y="0"/>
        <a:ext cx="10829645" cy="37206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172B9-01B0-436D-9684-1CCC8FA3FE5C}">
      <dsp:nvSpPr>
        <dsp:cNvPr id="0" name=""/>
        <dsp:cNvSpPr/>
      </dsp:nvSpPr>
      <dsp:spPr>
        <a:xfrm>
          <a:off x="0" y="0"/>
          <a:ext cx="11329647" cy="512632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9306" tIns="354076" rIns="879306" bIns="142240" numCol="1" spcCol="1270" anchor="t" anchorCtr="0">
          <a:noAutofit/>
        </a:bodyPr>
        <a:lstStyle/>
        <a:p>
          <a:pPr marL="228600" lvl="1" indent="-228600" algn="l" defTabSz="889000">
            <a:lnSpc>
              <a:spcPct val="90000"/>
            </a:lnSpc>
            <a:spcBef>
              <a:spcPct val="0"/>
            </a:spcBef>
            <a:spcAft>
              <a:spcPct val="15000"/>
            </a:spcAft>
            <a:buFontTx/>
            <a:buNone/>
          </a:pPr>
          <a:endParaRPr lang="en-US" sz="2000" kern="1200" dirty="0">
            <a:latin typeface="Arial Rounded MT Bold" panose="020F0704030504030204" pitchFamily="34" charset="0"/>
          </a:endParaRPr>
        </a:p>
        <a:p>
          <a:pPr marL="228600" lvl="1" indent="-228600" algn="l" defTabSz="977900">
            <a:lnSpc>
              <a:spcPct val="90000"/>
            </a:lnSpc>
            <a:spcBef>
              <a:spcPct val="0"/>
            </a:spcBef>
            <a:spcAft>
              <a:spcPct val="15000"/>
            </a:spcAft>
            <a:buFontTx/>
            <a:buNone/>
          </a:pPr>
          <a:endParaRPr lang="en-US" sz="2200" b="0" kern="1200" dirty="0"/>
        </a:p>
        <a:p>
          <a:pPr marL="228600" lvl="1" indent="-228600" algn="just" defTabSz="977900">
            <a:lnSpc>
              <a:spcPct val="90000"/>
            </a:lnSpc>
            <a:spcBef>
              <a:spcPct val="0"/>
            </a:spcBef>
            <a:spcAft>
              <a:spcPct val="15000"/>
            </a:spcAft>
            <a:buFont typeface="Wingdings" panose="05000000000000000000" pitchFamily="2" charset="2"/>
            <a:buNone/>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Arial" panose="020B0604020202020204" pitchFamily="34" charset="0"/>
            <a:buChar char="•"/>
          </a:pPr>
          <a:endParaRPr lang="en-US" sz="2200" b="0" kern="1200" dirty="0"/>
        </a:p>
      </dsp:txBody>
      <dsp:txXfrm>
        <a:off x="0" y="0"/>
        <a:ext cx="11329647" cy="5126320"/>
      </dsp:txXfrm>
    </dsp:sp>
    <dsp:sp modelId="{4FC84B32-D1CC-469D-BDF0-F53E02EEAA9C}">
      <dsp:nvSpPr>
        <dsp:cNvPr id="0" name=""/>
        <dsp:cNvSpPr/>
      </dsp:nvSpPr>
      <dsp:spPr>
        <a:xfrm>
          <a:off x="0" y="0"/>
          <a:ext cx="10829645" cy="632504"/>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99764" tIns="0" rIns="299764" bIns="0" numCol="1" spcCol="1270" anchor="ctr" anchorCtr="0">
          <a:noAutofit/>
        </a:bodyPr>
        <a:lstStyle/>
        <a:p>
          <a:pPr marL="0" lvl="0" indent="0" algn="ctr" defTabSz="1155700">
            <a:lnSpc>
              <a:spcPct val="90000"/>
            </a:lnSpc>
            <a:spcBef>
              <a:spcPct val="0"/>
            </a:spcBef>
            <a:spcAft>
              <a:spcPct val="35000"/>
            </a:spcAft>
            <a:buNone/>
          </a:pPr>
          <a:r>
            <a:rPr lang="en-US" sz="2600" kern="1200" dirty="0">
              <a:latin typeface="Arial Rounded MT Bold" panose="020F0704030504030204" pitchFamily="34" charset="0"/>
            </a:rPr>
            <a:t>MarkeTrak Subtypes Volumes Analysis</a:t>
          </a:r>
        </a:p>
      </dsp:txBody>
      <dsp:txXfrm>
        <a:off x="0" y="0"/>
        <a:ext cx="10829645" cy="63250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172B9-01B0-436D-9684-1CCC8FA3FE5C}">
      <dsp:nvSpPr>
        <dsp:cNvPr id="0" name=""/>
        <dsp:cNvSpPr/>
      </dsp:nvSpPr>
      <dsp:spPr>
        <a:xfrm>
          <a:off x="0" y="0"/>
          <a:ext cx="11329647" cy="512632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9306" tIns="354076" rIns="879306" bIns="142240" numCol="1" spcCol="1270" anchor="t" anchorCtr="0">
          <a:noAutofit/>
        </a:bodyPr>
        <a:lstStyle/>
        <a:p>
          <a:pPr marL="228600" lvl="1" indent="-228600" algn="l" defTabSz="889000">
            <a:lnSpc>
              <a:spcPct val="90000"/>
            </a:lnSpc>
            <a:spcBef>
              <a:spcPct val="0"/>
            </a:spcBef>
            <a:spcAft>
              <a:spcPct val="15000"/>
            </a:spcAft>
            <a:buFontTx/>
            <a:buNone/>
          </a:pPr>
          <a:endParaRPr lang="en-US" sz="2000" kern="1200" dirty="0">
            <a:latin typeface="Arial Rounded MT Bold" panose="020F0704030504030204" pitchFamily="34" charset="0"/>
          </a:endParaRPr>
        </a:p>
        <a:p>
          <a:pPr marL="228600" lvl="1" indent="-228600" algn="l" defTabSz="977900">
            <a:lnSpc>
              <a:spcPct val="90000"/>
            </a:lnSpc>
            <a:spcBef>
              <a:spcPct val="0"/>
            </a:spcBef>
            <a:spcAft>
              <a:spcPct val="15000"/>
            </a:spcAft>
            <a:buFontTx/>
            <a:buNone/>
          </a:pPr>
          <a:endParaRPr lang="en-US" sz="2200" b="0" kern="1200" dirty="0"/>
        </a:p>
        <a:p>
          <a:pPr marL="228600" lvl="1" indent="-228600" algn="just" defTabSz="977900">
            <a:lnSpc>
              <a:spcPct val="90000"/>
            </a:lnSpc>
            <a:spcBef>
              <a:spcPct val="0"/>
            </a:spcBef>
            <a:spcAft>
              <a:spcPct val="15000"/>
            </a:spcAft>
            <a:buFont typeface="Wingdings" panose="05000000000000000000" pitchFamily="2" charset="2"/>
            <a:buNone/>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Arial" panose="020B0604020202020204" pitchFamily="34" charset="0"/>
            <a:buChar char="•"/>
          </a:pPr>
          <a:endParaRPr lang="en-US" sz="2200" b="0" kern="1200" dirty="0"/>
        </a:p>
      </dsp:txBody>
      <dsp:txXfrm>
        <a:off x="0" y="0"/>
        <a:ext cx="11329647" cy="5126320"/>
      </dsp:txXfrm>
    </dsp:sp>
    <dsp:sp modelId="{4FC84B32-D1CC-469D-BDF0-F53E02EEAA9C}">
      <dsp:nvSpPr>
        <dsp:cNvPr id="0" name=""/>
        <dsp:cNvSpPr/>
      </dsp:nvSpPr>
      <dsp:spPr>
        <a:xfrm>
          <a:off x="0" y="0"/>
          <a:ext cx="10829645" cy="632504"/>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99764" tIns="0" rIns="299764" bIns="0" numCol="1" spcCol="1270" anchor="ctr" anchorCtr="0">
          <a:noAutofit/>
        </a:bodyPr>
        <a:lstStyle/>
        <a:p>
          <a:pPr marL="0" lvl="0" indent="0" algn="ctr" defTabSz="1155700">
            <a:lnSpc>
              <a:spcPct val="90000"/>
            </a:lnSpc>
            <a:spcBef>
              <a:spcPct val="0"/>
            </a:spcBef>
            <a:spcAft>
              <a:spcPct val="35000"/>
            </a:spcAft>
            <a:buNone/>
          </a:pPr>
          <a:r>
            <a:rPr lang="en-US" sz="2600" kern="1200" dirty="0">
              <a:latin typeface="Arial Rounded MT Bold" panose="020F0704030504030204" pitchFamily="34" charset="0"/>
            </a:rPr>
            <a:t>MarkeTrak Subtypes Volumes Analysis</a:t>
          </a:r>
        </a:p>
      </dsp:txBody>
      <dsp:txXfrm>
        <a:off x="0" y="0"/>
        <a:ext cx="10829645" cy="63250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172B9-01B0-436D-9684-1CCC8FA3FE5C}">
      <dsp:nvSpPr>
        <dsp:cNvPr id="0" name=""/>
        <dsp:cNvSpPr/>
      </dsp:nvSpPr>
      <dsp:spPr>
        <a:xfrm>
          <a:off x="0" y="0"/>
          <a:ext cx="11329647" cy="512632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9306" tIns="354076" rIns="879306" bIns="142240" numCol="1" spcCol="1270" anchor="t" anchorCtr="0">
          <a:noAutofit/>
        </a:bodyPr>
        <a:lstStyle/>
        <a:p>
          <a:pPr marL="228600" lvl="1" indent="-228600" algn="l" defTabSz="889000">
            <a:lnSpc>
              <a:spcPct val="90000"/>
            </a:lnSpc>
            <a:spcBef>
              <a:spcPct val="0"/>
            </a:spcBef>
            <a:spcAft>
              <a:spcPct val="15000"/>
            </a:spcAft>
            <a:buFontTx/>
            <a:buNone/>
          </a:pPr>
          <a:endParaRPr lang="en-US" sz="2000" kern="1200" dirty="0">
            <a:latin typeface="Arial Rounded MT Bold" panose="020F0704030504030204" pitchFamily="34" charset="0"/>
          </a:endParaRPr>
        </a:p>
        <a:p>
          <a:pPr marL="228600" lvl="1" indent="-228600" algn="l" defTabSz="977900">
            <a:lnSpc>
              <a:spcPct val="90000"/>
            </a:lnSpc>
            <a:spcBef>
              <a:spcPct val="0"/>
            </a:spcBef>
            <a:spcAft>
              <a:spcPct val="15000"/>
            </a:spcAft>
            <a:buFontTx/>
            <a:buNone/>
          </a:pPr>
          <a:endParaRPr lang="en-US" sz="2200" b="0" kern="1200" dirty="0"/>
        </a:p>
        <a:p>
          <a:pPr marL="228600" lvl="1" indent="-228600" algn="just" defTabSz="977900">
            <a:lnSpc>
              <a:spcPct val="90000"/>
            </a:lnSpc>
            <a:spcBef>
              <a:spcPct val="0"/>
            </a:spcBef>
            <a:spcAft>
              <a:spcPct val="15000"/>
            </a:spcAft>
            <a:buFont typeface="Wingdings" panose="05000000000000000000" pitchFamily="2" charset="2"/>
            <a:buNone/>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Arial" panose="020B0604020202020204" pitchFamily="34" charset="0"/>
            <a:buChar char="•"/>
          </a:pPr>
          <a:endParaRPr lang="en-US" sz="2200" b="0" kern="1200" dirty="0"/>
        </a:p>
      </dsp:txBody>
      <dsp:txXfrm>
        <a:off x="0" y="0"/>
        <a:ext cx="11329647" cy="5126320"/>
      </dsp:txXfrm>
    </dsp:sp>
    <dsp:sp modelId="{4FC84B32-D1CC-469D-BDF0-F53E02EEAA9C}">
      <dsp:nvSpPr>
        <dsp:cNvPr id="0" name=""/>
        <dsp:cNvSpPr/>
      </dsp:nvSpPr>
      <dsp:spPr>
        <a:xfrm>
          <a:off x="0" y="0"/>
          <a:ext cx="10829645" cy="632504"/>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99764" tIns="0" rIns="299764" bIns="0" numCol="1" spcCol="1270" anchor="ctr" anchorCtr="0">
          <a:noAutofit/>
        </a:bodyPr>
        <a:lstStyle/>
        <a:p>
          <a:pPr marL="0" lvl="0" indent="0" algn="ctr" defTabSz="1155700">
            <a:lnSpc>
              <a:spcPct val="90000"/>
            </a:lnSpc>
            <a:spcBef>
              <a:spcPct val="0"/>
            </a:spcBef>
            <a:spcAft>
              <a:spcPct val="35000"/>
            </a:spcAft>
            <a:buNone/>
          </a:pPr>
          <a:r>
            <a:rPr lang="en-US" sz="2600" kern="1200" dirty="0">
              <a:latin typeface="Arial Rounded MT Bold" panose="020F0704030504030204" pitchFamily="34" charset="0"/>
            </a:rPr>
            <a:t>MarkeTrak Subtypes Volumes Analysis</a:t>
          </a:r>
        </a:p>
      </dsp:txBody>
      <dsp:txXfrm>
        <a:off x="0" y="0"/>
        <a:ext cx="10829645" cy="63250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172B9-01B0-436D-9684-1CCC8FA3FE5C}">
      <dsp:nvSpPr>
        <dsp:cNvPr id="0" name=""/>
        <dsp:cNvSpPr/>
      </dsp:nvSpPr>
      <dsp:spPr>
        <a:xfrm>
          <a:off x="0" y="0"/>
          <a:ext cx="11329647" cy="512632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9306" tIns="354076" rIns="879306" bIns="142240" numCol="1" spcCol="1270" anchor="t" anchorCtr="0">
          <a:noAutofit/>
        </a:bodyPr>
        <a:lstStyle/>
        <a:p>
          <a:pPr marL="228600" lvl="1" indent="-228600" algn="l" defTabSz="889000">
            <a:lnSpc>
              <a:spcPct val="90000"/>
            </a:lnSpc>
            <a:spcBef>
              <a:spcPct val="0"/>
            </a:spcBef>
            <a:spcAft>
              <a:spcPct val="15000"/>
            </a:spcAft>
            <a:buFontTx/>
            <a:buNone/>
          </a:pPr>
          <a:endParaRPr lang="en-US" sz="2000" kern="1200" dirty="0">
            <a:latin typeface="Arial Rounded MT Bold" panose="020F0704030504030204" pitchFamily="34" charset="0"/>
          </a:endParaRPr>
        </a:p>
        <a:p>
          <a:pPr marL="228600" lvl="1" indent="-228600" algn="l" defTabSz="977900">
            <a:lnSpc>
              <a:spcPct val="90000"/>
            </a:lnSpc>
            <a:spcBef>
              <a:spcPct val="0"/>
            </a:spcBef>
            <a:spcAft>
              <a:spcPct val="15000"/>
            </a:spcAft>
            <a:buFontTx/>
            <a:buNone/>
          </a:pPr>
          <a:endParaRPr lang="en-US" sz="2200" b="0" kern="1200" dirty="0"/>
        </a:p>
        <a:p>
          <a:pPr marL="228600" lvl="1" indent="-228600" algn="just" defTabSz="977900">
            <a:lnSpc>
              <a:spcPct val="90000"/>
            </a:lnSpc>
            <a:spcBef>
              <a:spcPct val="0"/>
            </a:spcBef>
            <a:spcAft>
              <a:spcPct val="15000"/>
            </a:spcAft>
            <a:buFont typeface="Wingdings" panose="05000000000000000000" pitchFamily="2" charset="2"/>
            <a:buNone/>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Arial" panose="020B0604020202020204" pitchFamily="34" charset="0"/>
            <a:buChar char="•"/>
          </a:pPr>
          <a:r>
            <a:rPr lang="en-US" sz="2200" b="0" kern="1200" dirty="0"/>
            <a:t>TD</a:t>
          </a:r>
        </a:p>
      </dsp:txBody>
      <dsp:txXfrm>
        <a:off x="0" y="0"/>
        <a:ext cx="11329647" cy="5126320"/>
      </dsp:txXfrm>
    </dsp:sp>
    <dsp:sp modelId="{4FC84B32-D1CC-469D-BDF0-F53E02EEAA9C}">
      <dsp:nvSpPr>
        <dsp:cNvPr id="0" name=""/>
        <dsp:cNvSpPr/>
      </dsp:nvSpPr>
      <dsp:spPr>
        <a:xfrm>
          <a:off x="0" y="0"/>
          <a:ext cx="10829645" cy="632504"/>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99764" tIns="0" rIns="299764" bIns="0" numCol="1" spcCol="1270" anchor="ctr" anchorCtr="0">
          <a:noAutofit/>
        </a:bodyPr>
        <a:lstStyle/>
        <a:p>
          <a:pPr marL="0" lvl="0" indent="0" algn="ctr" defTabSz="1155700">
            <a:lnSpc>
              <a:spcPct val="90000"/>
            </a:lnSpc>
            <a:spcBef>
              <a:spcPct val="0"/>
            </a:spcBef>
            <a:spcAft>
              <a:spcPct val="35000"/>
            </a:spcAft>
            <a:buNone/>
          </a:pPr>
          <a:r>
            <a:rPr lang="en-US" sz="2600" kern="1200" dirty="0">
              <a:latin typeface="Arial Rounded MT Bold" panose="020F0704030504030204" pitchFamily="34" charset="0"/>
            </a:rPr>
            <a:t>MarkeTrak Subtypes Volumes Analysis</a:t>
          </a:r>
        </a:p>
      </dsp:txBody>
      <dsp:txXfrm>
        <a:off x="0" y="0"/>
        <a:ext cx="10829645" cy="63250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D4668F-81DD-421E-9924-50274E363CDB}">
      <dsp:nvSpPr>
        <dsp:cNvPr id="0" name=""/>
        <dsp:cNvSpPr/>
      </dsp:nvSpPr>
      <dsp:spPr>
        <a:xfrm>
          <a:off x="0" y="638311"/>
          <a:ext cx="11329646" cy="4906299"/>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9306" tIns="151128" rIns="879306" bIns="184912" numCol="1" spcCol="1270" anchor="ctr" anchorCtr="0">
          <a:noAutofit/>
        </a:bodyPr>
        <a:lstStyle/>
        <a:p>
          <a:pPr marL="228600" lvl="1" indent="-228600" algn="just" defTabSz="1155700">
            <a:lnSpc>
              <a:spcPct val="90000"/>
            </a:lnSpc>
            <a:spcBef>
              <a:spcPct val="0"/>
            </a:spcBef>
            <a:spcAft>
              <a:spcPts val="600"/>
            </a:spcAft>
            <a:buFontTx/>
            <a:buNone/>
          </a:pPr>
          <a:r>
            <a:rPr lang="en-US" sz="2600" b="1" kern="1200" dirty="0"/>
            <a:t>Wednesday, August 14th</a:t>
          </a:r>
          <a:r>
            <a:rPr lang="en-US" sz="2600" b="1" kern="1200" dirty="0">
              <a:latin typeface="Tenorite" panose="00000500000000000000" pitchFamily="2" charset="0"/>
              <a:cs typeface="Calibri" panose="020F0502020204030204" pitchFamily="34" charset="0"/>
            </a:rPr>
            <a:t>-  9:30 AM WebEx only </a:t>
          </a:r>
          <a:endParaRPr lang="en-US" sz="2600" kern="1200" dirty="0">
            <a:latin typeface="Tenorite" panose="00000500000000000000" pitchFamily="2" charset="0"/>
          </a:endParaRPr>
        </a:p>
        <a:p>
          <a:pPr marL="228600" lvl="1" indent="-228600" algn="just" defTabSz="1066800">
            <a:lnSpc>
              <a:spcPct val="90000"/>
            </a:lnSpc>
            <a:spcBef>
              <a:spcPct val="0"/>
            </a:spcBef>
            <a:spcAft>
              <a:spcPts val="600"/>
            </a:spcAft>
            <a:buNone/>
          </a:pPr>
          <a:r>
            <a:rPr lang="en-US" sz="2400" b="1" kern="1200" dirty="0">
              <a:latin typeface="Tenorite" panose="00000500000000000000" pitchFamily="2" charset="0"/>
              <a:cs typeface="Calibri" panose="020F0502020204030204" pitchFamily="34" charset="0"/>
            </a:rPr>
            <a:t>DRAFT Agenda</a:t>
          </a:r>
          <a:r>
            <a:rPr lang="en-US" sz="2400" kern="1200" dirty="0">
              <a:latin typeface="Tenorite" panose="00000500000000000000" pitchFamily="2" charset="0"/>
              <a:cs typeface="Calibri" panose="020F0502020204030204" pitchFamily="34" charset="0"/>
            </a:rPr>
            <a:t>:</a:t>
          </a:r>
        </a:p>
        <a:p>
          <a:pPr marL="342900" lvl="2" indent="-171450" algn="just" defTabSz="800100">
            <a:lnSpc>
              <a:spcPct val="90000"/>
            </a:lnSpc>
            <a:spcBef>
              <a:spcPct val="0"/>
            </a:spcBef>
            <a:spcAft>
              <a:spcPts val="600"/>
            </a:spcAft>
            <a:buFont typeface="Wingdings" panose="05000000000000000000" pitchFamily="2" charset="2"/>
            <a:buChar char="q"/>
          </a:pPr>
          <a:r>
            <a:rPr lang="en-US" sz="1800" kern="1200" dirty="0">
              <a:latin typeface="Tenorite" panose="00000500000000000000" pitchFamily="2" charset="0"/>
              <a:cs typeface="Calibri" panose="020F0502020204030204" pitchFamily="34" charset="0"/>
            </a:rPr>
            <a:t>ERCOT Reports</a:t>
          </a:r>
        </a:p>
        <a:p>
          <a:pPr marL="514350" lvl="3" indent="-171450" algn="just" defTabSz="711200">
            <a:lnSpc>
              <a:spcPct val="90000"/>
            </a:lnSpc>
            <a:spcBef>
              <a:spcPct val="0"/>
            </a:spcBef>
            <a:spcAft>
              <a:spcPts val="600"/>
            </a:spcAft>
            <a:buFont typeface="Arial" panose="020B0604020202020204" pitchFamily="34" charset="0"/>
            <a:buChar char="•"/>
          </a:pPr>
          <a:r>
            <a:rPr lang="en-US" sz="1600" kern="1200" dirty="0">
              <a:latin typeface="Tenorite" panose="00000500000000000000" pitchFamily="2" charset="0"/>
              <a:cs typeface="Calibri" panose="020F0502020204030204" pitchFamily="34" charset="0"/>
            </a:rPr>
            <a:t>System Instances &amp; MT Performance</a:t>
          </a:r>
        </a:p>
        <a:p>
          <a:pPr marL="514350" lvl="3" indent="-171450" algn="just" defTabSz="711200">
            <a:lnSpc>
              <a:spcPct val="90000"/>
            </a:lnSpc>
            <a:spcBef>
              <a:spcPct val="0"/>
            </a:spcBef>
            <a:spcAft>
              <a:spcPts val="600"/>
            </a:spcAft>
            <a:buFont typeface="Arial" panose="020B0604020202020204" pitchFamily="34" charset="0"/>
            <a:buChar char="•"/>
          </a:pPr>
          <a:r>
            <a:rPr lang="en-US" sz="1600" kern="1200" dirty="0">
              <a:latin typeface="Tenorite" panose="00000500000000000000" pitchFamily="2" charset="0"/>
              <a:cs typeface="Calibri" panose="020F0502020204030204" pitchFamily="34" charset="0"/>
            </a:rPr>
            <a:t>Listserv</a:t>
          </a:r>
        </a:p>
        <a:p>
          <a:pPr marL="514350" lvl="3" indent="-171450" algn="just" defTabSz="711200">
            <a:lnSpc>
              <a:spcPct val="90000"/>
            </a:lnSpc>
            <a:spcBef>
              <a:spcPct val="0"/>
            </a:spcBef>
            <a:spcAft>
              <a:spcPts val="600"/>
            </a:spcAft>
            <a:buFont typeface="Arial" panose="020B0604020202020204" pitchFamily="34" charset="0"/>
            <a:buChar char="•"/>
          </a:pPr>
          <a:r>
            <a:rPr lang="en-US" sz="1600" kern="1200" dirty="0">
              <a:latin typeface="Tenorite" panose="00000500000000000000" pitchFamily="2" charset="0"/>
              <a:cs typeface="Calibri" panose="020F0502020204030204" pitchFamily="34" charset="0"/>
            </a:rPr>
            <a:t>Market Notice Archives</a:t>
          </a:r>
        </a:p>
        <a:p>
          <a:pPr marL="342900" lvl="2" indent="-171450" algn="just" defTabSz="800100">
            <a:lnSpc>
              <a:spcPct val="90000"/>
            </a:lnSpc>
            <a:spcBef>
              <a:spcPct val="0"/>
            </a:spcBef>
            <a:spcAft>
              <a:spcPts val="600"/>
            </a:spcAft>
            <a:buFont typeface="Wingdings" panose="05000000000000000000" pitchFamily="2" charset="2"/>
            <a:buChar char="q"/>
          </a:pPr>
          <a:r>
            <a:rPr lang="en-US" sz="1800" kern="1200" dirty="0">
              <a:latin typeface="Tenorite" panose="00000500000000000000" pitchFamily="2" charset="0"/>
              <a:cs typeface="Calibri" panose="020F0502020204030204" pitchFamily="34" charset="0"/>
            </a:rPr>
            <a:t>SCR817 Business Requirements Discussion</a:t>
          </a:r>
          <a:endParaRPr lang="en-US" sz="1800" i="1" kern="1200" dirty="0">
            <a:latin typeface="Tenorite" panose="00000500000000000000" pitchFamily="2" charset="0"/>
            <a:cs typeface="Calibri" panose="020F0502020204030204" pitchFamily="34" charset="0"/>
          </a:endParaRPr>
        </a:p>
        <a:p>
          <a:pPr marL="514350" lvl="3" indent="-171450" algn="just" defTabSz="711200">
            <a:lnSpc>
              <a:spcPct val="90000"/>
            </a:lnSpc>
            <a:spcBef>
              <a:spcPct val="0"/>
            </a:spcBef>
            <a:spcAft>
              <a:spcPts val="600"/>
            </a:spcAft>
            <a:buFont typeface="Arial" panose="020B0604020202020204" pitchFamily="34" charset="0"/>
            <a:buChar char="•"/>
          </a:pPr>
          <a:r>
            <a:rPr lang="en-US" sz="1600" kern="1200" dirty="0">
              <a:latin typeface="Tenorite" panose="00000500000000000000" pitchFamily="2" charset="0"/>
              <a:cs typeface="Calibri" panose="020F0502020204030204" pitchFamily="34" charset="0"/>
            </a:rPr>
            <a:t>User’s Guide Updates</a:t>
          </a:r>
          <a:endParaRPr lang="en-US" sz="1600" i="1" kern="1200" dirty="0">
            <a:latin typeface="Tenorite" panose="00000500000000000000" pitchFamily="2" charset="0"/>
            <a:cs typeface="Calibri" panose="020F0502020204030204" pitchFamily="34" charset="0"/>
          </a:endParaRPr>
        </a:p>
        <a:p>
          <a:pPr marL="514350" lvl="3" indent="-171450" algn="just" defTabSz="711200">
            <a:lnSpc>
              <a:spcPct val="90000"/>
            </a:lnSpc>
            <a:spcBef>
              <a:spcPct val="0"/>
            </a:spcBef>
            <a:spcAft>
              <a:spcPts val="600"/>
            </a:spcAft>
            <a:buFont typeface="Arial" panose="020B0604020202020204" pitchFamily="34" charset="0"/>
            <a:buChar char="•"/>
          </a:pPr>
          <a:r>
            <a:rPr lang="en-US" sz="1600" kern="1200" dirty="0">
              <a:latin typeface="Tenorite" panose="00000500000000000000" pitchFamily="2" charset="0"/>
              <a:cs typeface="Calibri" panose="020F0502020204030204" pitchFamily="34" charset="0"/>
            </a:rPr>
            <a:t>Communicating Transition Plan updates</a:t>
          </a:r>
        </a:p>
        <a:p>
          <a:pPr marL="685800" lvl="4" indent="-171450" algn="just" defTabSz="711200">
            <a:lnSpc>
              <a:spcPct val="90000"/>
            </a:lnSpc>
            <a:spcBef>
              <a:spcPct val="0"/>
            </a:spcBef>
            <a:spcAft>
              <a:spcPts val="600"/>
            </a:spcAft>
            <a:buFont typeface="Arial" panose="020B0604020202020204" pitchFamily="34" charset="0"/>
            <a:buChar char="•"/>
          </a:pPr>
          <a:r>
            <a:rPr lang="en-US" sz="1600" kern="1200" dirty="0">
              <a:latin typeface="Tenorite" panose="00000500000000000000" pitchFamily="2" charset="0"/>
              <a:cs typeface="Calibri" panose="020F0502020204030204" pitchFamily="34" charset="0"/>
            </a:rPr>
            <a:t>On line module availability</a:t>
          </a:r>
        </a:p>
        <a:p>
          <a:pPr marL="685800" lvl="4" indent="-171450" algn="just" defTabSz="711200">
            <a:lnSpc>
              <a:spcPct val="90000"/>
            </a:lnSpc>
            <a:spcBef>
              <a:spcPct val="0"/>
            </a:spcBef>
            <a:spcAft>
              <a:spcPts val="600"/>
            </a:spcAft>
            <a:buFont typeface="Arial" panose="020B0604020202020204" pitchFamily="34" charset="0"/>
            <a:buChar char="•"/>
          </a:pPr>
          <a:r>
            <a:rPr lang="en-US" sz="1600" kern="1200" dirty="0">
              <a:latin typeface="Tenorite" panose="00000500000000000000" pitchFamily="2" charset="0"/>
              <a:cs typeface="Calibri" panose="020F0502020204030204" pitchFamily="34" charset="0"/>
            </a:rPr>
            <a:t>RMTE Availability</a:t>
          </a:r>
        </a:p>
        <a:p>
          <a:pPr marL="685800" lvl="4" indent="-171450" algn="just" defTabSz="711200">
            <a:lnSpc>
              <a:spcPct val="90000"/>
            </a:lnSpc>
            <a:spcBef>
              <a:spcPct val="0"/>
            </a:spcBef>
            <a:spcAft>
              <a:spcPts val="600"/>
            </a:spcAft>
            <a:buFont typeface="Arial" panose="020B0604020202020204" pitchFamily="34" charset="0"/>
            <a:buChar char="•"/>
          </a:pPr>
          <a:r>
            <a:rPr lang="en-US" sz="1600" kern="1200" dirty="0">
              <a:latin typeface="Tenorite" panose="00000500000000000000" pitchFamily="2" charset="0"/>
              <a:cs typeface="Calibri" panose="020F0502020204030204" pitchFamily="34" charset="0"/>
            </a:rPr>
            <a:t>Detailed SCR817 Training Dates</a:t>
          </a:r>
        </a:p>
        <a:p>
          <a:pPr marL="342900" lvl="2" indent="-171450" algn="just" defTabSz="800100">
            <a:lnSpc>
              <a:spcPct val="90000"/>
            </a:lnSpc>
            <a:spcBef>
              <a:spcPct val="0"/>
            </a:spcBef>
            <a:spcAft>
              <a:spcPts val="600"/>
            </a:spcAft>
            <a:buFont typeface="Wingdings" panose="05000000000000000000" pitchFamily="2" charset="2"/>
            <a:buChar char="q"/>
          </a:pPr>
          <a:r>
            <a:rPr lang="en-US" sz="1800" i="0" kern="1200" dirty="0">
              <a:latin typeface="Tenorite" panose="00000500000000000000" pitchFamily="2" charset="0"/>
              <a:cs typeface="Calibri" panose="020F0502020204030204" pitchFamily="34" charset="0"/>
            </a:rPr>
            <a:t>MarkeTrak Subtypes Volume Analysis 2023 – </a:t>
          </a:r>
          <a:r>
            <a:rPr lang="en-US" sz="1800" kern="1200" dirty="0"/>
            <a:t>results</a:t>
          </a:r>
          <a:endParaRPr lang="en-US" sz="1800" i="0" kern="1200" dirty="0">
            <a:latin typeface="Tenorite" panose="00000500000000000000" pitchFamily="2" charset="0"/>
            <a:cs typeface="Calibri" panose="020F0502020204030204" pitchFamily="34" charset="0"/>
          </a:endParaRPr>
        </a:p>
        <a:p>
          <a:pPr marL="514350" lvl="3" indent="-171450" algn="just" defTabSz="711200">
            <a:lnSpc>
              <a:spcPct val="90000"/>
            </a:lnSpc>
            <a:spcBef>
              <a:spcPct val="0"/>
            </a:spcBef>
            <a:spcAft>
              <a:spcPts val="600"/>
            </a:spcAft>
            <a:buFont typeface="Arial" panose="020B0604020202020204" pitchFamily="34" charset="0"/>
            <a:buChar char="•"/>
          </a:pPr>
          <a:r>
            <a:rPr lang="en-US" sz="1600" i="0" kern="1200" dirty="0">
              <a:latin typeface="Tenorite" panose="00000500000000000000" pitchFamily="2" charset="0"/>
              <a:cs typeface="Calibri" panose="020F0502020204030204" pitchFamily="34" charset="0"/>
            </a:rPr>
            <a:t>Switch Holds, IAGs/IALs, Rescissions</a:t>
          </a:r>
        </a:p>
        <a:p>
          <a:pPr marL="228600" lvl="1" indent="-228600" algn="l" defTabSz="889000">
            <a:lnSpc>
              <a:spcPct val="90000"/>
            </a:lnSpc>
            <a:spcBef>
              <a:spcPct val="0"/>
            </a:spcBef>
            <a:spcAft>
              <a:spcPct val="15000"/>
            </a:spcAft>
            <a:buFont typeface="Wingdings" panose="05000000000000000000" pitchFamily="2" charset="2"/>
            <a:buChar char="q"/>
          </a:pPr>
          <a:endParaRPr lang="en-US" sz="2000" kern="1200" dirty="0">
            <a:latin typeface="Arial Rounded MT Bold" panose="020F0704030504030204" pitchFamily="34" charset="0"/>
          </a:endParaRPr>
        </a:p>
      </dsp:txBody>
      <dsp:txXfrm>
        <a:off x="0" y="638311"/>
        <a:ext cx="11329646" cy="4906299"/>
      </dsp:txXfrm>
    </dsp:sp>
    <dsp:sp modelId="{4AA5C7B7-5B64-4F71-AB37-E39564456FAC}">
      <dsp:nvSpPr>
        <dsp:cNvPr id="0" name=""/>
        <dsp:cNvSpPr/>
      </dsp:nvSpPr>
      <dsp:spPr>
        <a:xfrm>
          <a:off x="0" y="0"/>
          <a:ext cx="10801436" cy="693492"/>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99764" tIns="0" rIns="299764" bIns="0" numCol="1" spcCol="1270" anchor="ctr" anchorCtr="0">
          <a:noAutofit/>
        </a:bodyPr>
        <a:lstStyle/>
        <a:p>
          <a:pPr marL="0" lvl="0" indent="0" algn="ctr" defTabSz="1155700">
            <a:lnSpc>
              <a:spcPct val="90000"/>
            </a:lnSpc>
            <a:spcBef>
              <a:spcPct val="0"/>
            </a:spcBef>
            <a:spcAft>
              <a:spcPct val="35000"/>
            </a:spcAft>
            <a:buNone/>
          </a:pPr>
          <a:r>
            <a:rPr lang="en-US" sz="2600" kern="1200" dirty="0">
              <a:latin typeface="Arial Rounded MT Bold" panose="020F0704030504030204" pitchFamily="34" charset="0"/>
            </a:rPr>
            <a:t>Next Meeting – </a:t>
          </a:r>
          <a:r>
            <a:rPr lang="en-US" sz="2600" b="1" kern="1200" dirty="0"/>
            <a:t>Wednesday, August 14th</a:t>
          </a:r>
          <a:endParaRPr lang="en-US" sz="2600" kern="1200" dirty="0">
            <a:latin typeface="Arial Rounded MT Bold" panose="020F0704030504030204" pitchFamily="34" charset="0"/>
          </a:endParaRPr>
        </a:p>
      </dsp:txBody>
      <dsp:txXfrm>
        <a:off x="0" y="0"/>
        <a:ext cx="10801436" cy="693492"/>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smtClean="0"/>
              <a:t>8/5/2024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6475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smtClean="0"/>
              <a:t>8/5/2024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11939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smtClean="0"/>
              <a:t>8/5/2024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52058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smtClean="0"/>
              <a:t>8/5/2024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761610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6F822A4-8DA6-4447-9B1F-C5DB58435268}" type="datetimeFigureOut">
              <a:rPr lang="en-US" smtClean="0"/>
              <a:t>8/5/2024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6416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smtClean="0"/>
              <a:t>8/5/2024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161202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smtClean="0"/>
              <a:t>8/5/2024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79968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smtClean="0"/>
              <a:t>8/5/2024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7016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A4E7D1B-D673-4CF6-8672-009D42ABD2A0}" type="datetimeFigureOut">
              <a:rPr lang="en-US" smtClean="0"/>
              <a:t>8/5/2024</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02595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A16AA21-1863-4931-97CB-99D0A168701B}" type="datetimeFigureOut">
              <a:rPr lang="en-US" smtClean="0"/>
              <a:t>8/5/2024</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t>‹#›</a:t>
            </a:fld>
            <a:endParaRPr lang="en-US" dirty="0"/>
          </a:p>
        </p:txBody>
      </p:sp>
    </p:spTree>
    <p:extLst>
      <p:ext uri="{BB962C8B-B14F-4D97-AF65-F5344CB8AC3E}">
        <p14:creationId xmlns:p14="http://schemas.microsoft.com/office/powerpoint/2010/main" val="3127974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72C379-9A7C-4C87-A116-CBE9F58B04C5}" type="datetimeFigureOut">
              <a:rPr lang="en-US" smtClean="0"/>
              <a:t>8/5/2024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026430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664C608-40B1-4030-A28D-5B74BC98ADCE}" type="datetimeFigureOut">
              <a:rPr lang="en-US" smtClean="0"/>
              <a:t>8/5/2024</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1096595"/>
      </p:ext>
    </p:extLst>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8.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9.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8.xml"/><Relationship Id="rId11" Type="http://schemas.openxmlformats.org/officeDocument/2006/relationships/image" Target="../media/image10.png"/><Relationship Id="rId5" Type="http://schemas.openxmlformats.org/officeDocument/2006/relationships/diagramQuickStyle" Target="../diagrams/quickStyle8.xml"/><Relationship Id="rId10" Type="http://schemas.openxmlformats.org/officeDocument/2006/relationships/image" Target="../media/image9.png"/><Relationship Id="rId4" Type="http://schemas.openxmlformats.org/officeDocument/2006/relationships/diagramLayout" Target="../diagrams/layout8.xml"/><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1EBA14DF-46DF-4C9F-A2D6-694FDD7C825E}"/>
              </a:ext>
            </a:extLst>
          </p:cNvPr>
          <p:cNvGrpSpPr/>
          <p:nvPr/>
        </p:nvGrpSpPr>
        <p:grpSpPr>
          <a:xfrm>
            <a:off x="669901" y="2917848"/>
            <a:ext cx="1360440" cy="1261913"/>
            <a:chOff x="10330781" y="3933704"/>
            <a:chExt cx="824899" cy="782815"/>
          </a:xfrm>
        </p:grpSpPr>
        <p:pic>
          <p:nvPicPr>
            <p:cNvPr id="5" name="Picture 4">
              <a:extLst>
                <a:ext uri="{FF2B5EF4-FFF2-40B4-BE49-F238E27FC236}">
                  <a16:creationId xmlns:a16="http://schemas.microsoft.com/office/drawing/2014/main" id="{74F32FD5-3AB1-42A0-A665-022830B6CEFA}"/>
                </a:ext>
              </a:extLst>
            </p:cNvPr>
            <p:cNvPicPr>
              <a:picLocks noChangeAspect="1"/>
            </p:cNvPicPr>
            <p:nvPr/>
          </p:nvPicPr>
          <p:blipFill>
            <a:blip r:embed="rId2"/>
            <a:stretch>
              <a:fillRect/>
            </a:stretch>
          </p:blipFill>
          <p:spPr>
            <a:xfrm>
              <a:off x="10330781" y="3933704"/>
              <a:ext cx="824899" cy="782815"/>
            </a:xfrm>
            <a:prstGeom prst="rect">
              <a:avLst/>
            </a:prstGeom>
            <a:solidFill>
              <a:schemeClr val="bg1">
                <a:lumMod val="95000"/>
              </a:schemeClr>
            </a:solidFill>
            <a:ln>
              <a:noFill/>
            </a:ln>
          </p:spPr>
        </p:pic>
        <p:sp>
          <p:nvSpPr>
            <p:cNvPr id="6" name="Star: 5 Points 5">
              <a:extLst>
                <a:ext uri="{FF2B5EF4-FFF2-40B4-BE49-F238E27FC236}">
                  <a16:creationId xmlns:a16="http://schemas.microsoft.com/office/drawing/2014/main" id="{CF9D75A8-DE69-4D14-845D-7CEBA92C0341}"/>
                </a:ext>
              </a:extLst>
            </p:cNvPr>
            <p:cNvSpPr/>
            <p:nvPr/>
          </p:nvSpPr>
          <p:spPr>
            <a:xfrm>
              <a:off x="10521696" y="3980359"/>
              <a:ext cx="608023" cy="642461"/>
            </a:xfrm>
            <a:prstGeom prst="star5">
              <a:avLst/>
            </a:prstGeom>
            <a:solidFill>
              <a:schemeClr val="bg1"/>
            </a:solidFill>
            <a:ln>
              <a:solidFill>
                <a:schemeClr val="accent1">
                  <a:hueOff val="0"/>
                  <a:satOff val="0"/>
                  <a:lumOff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Title 1">
            <a:extLst>
              <a:ext uri="{FF2B5EF4-FFF2-40B4-BE49-F238E27FC236}">
                <a16:creationId xmlns:a16="http://schemas.microsoft.com/office/drawing/2014/main" id="{551B1756-3518-45E2-962E-8486736A324D}"/>
              </a:ext>
            </a:extLst>
          </p:cNvPr>
          <p:cNvSpPr>
            <a:spLocks noGrp="1"/>
          </p:cNvSpPr>
          <p:nvPr>
            <p:ph type="ctrTitle"/>
          </p:nvPr>
        </p:nvSpPr>
        <p:spPr/>
        <p:txBody>
          <a:bodyPr/>
          <a:lstStyle/>
          <a:p>
            <a:r>
              <a:rPr lang="en-US" dirty="0">
                <a:latin typeface="Arial Rounded MT Bold" panose="020F0704030504030204" pitchFamily="34" charset="0"/>
              </a:rPr>
              <a:t>TDTMS Update</a:t>
            </a:r>
          </a:p>
        </p:txBody>
      </p:sp>
      <p:sp>
        <p:nvSpPr>
          <p:cNvPr id="3" name="Subtitle 2">
            <a:extLst>
              <a:ext uri="{FF2B5EF4-FFF2-40B4-BE49-F238E27FC236}">
                <a16:creationId xmlns:a16="http://schemas.microsoft.com/office/drawing/2014/main" id="{94E146BA-B599-4F02-AA3D-D15519B78F07}"/>
              </a:ext>
            </a:extLst>
          </p:cNvPr>
          <p:cNvSpPr>
            <a:spLocks noGrp="1"/>
          </p:cNvSpPr>
          <p:nvPr>
            <p:ph type="subTitle" idx="1"/>
          </p:nvPr>
        </p:nvSpPr>
        <p:spPr/>
        <p:txBody>
          <a:bodyPr>
            <a:normAutofit/>
          </a:bodyPr>
          <a:lstStyle/>
          <a:p>
            <a:r>
              <a:rPr lang="en-US" sz="2800" dirty="0">
                <a:solidFill>
                  <a:schemeClr val="tx1"/>
                </a:solidFill>
                <a:latin typeface="Arial Rounded MT Bold" panose="020F0704030504030204" pitchFamily="34" charset="0"/>
                <a:ea typeface="+mj-ea"/>
                <a:cs typeface="+mj-cs"/>
              </a:rPr>
              <a:t>RMS</a:t>
            </a:r>
          </a:p>
          <a:p>
            <a:r>
              <a:rPr lang="en-US" sz="2800" dirty="0">
                <a:solidFill>
                  <a:schemeClr val="tx1"/>
                </a:solidFill>
                <a:latin typeface="Arial Rounded MT Bold" panose="020F0704030504030204" pitchFamily="34" charset="0"/>
                <a:ea typeface="+mj-ea"/>
                <a:cs typeface="+mj-cs"/>
              </a:rPr>
              <a:t>August 6th, 2024</a:t>
            </a:r>
          </a:p>
        </p:txBody>
      </p:sp>
    </p:spTree>
    <p:extLst>
      <p:ext uri="{BB962C8B-B14F-4D97-AF65-F5344CB8AC3E}">
        <p14:creationId xmlns:p14="http://schemas.microsoft.com/office/powerpoint/2010/main" val="1774044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8000">
              <a:schemeClr val="accent1">
                <a:lumMod val="40000"/>
                <a:lumOff val="60000"/>
              </a:schemeClr>
            </a:gs>
            <a:gs pos="33000">
              <a:schemeClr val="bg1"/>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6" name="Content Placeholder 5">
            <a:extLst>
              <a:ext uri="{FF2B5EF4-FFF2-40B4-BE49-F238E27FC236}">
                <a16:creationId xmlns:a16="http://schemas.microsoft.com/office/drawing/2014/main" id="{CCF579CB-2974-4D90-91E7-1E4EA6903F35}"/>
              </a:ext>
            </a:extLst>
          </p:cNvPr>
          <p:cNvGraphicFramePr>
            <a:graphicFrameLocks noGrp="1"/>
          </p:cNvGraphicFramePr>
          <p:nvPr>
            <p:ph idx="1"/>
            <p:extLst>
              <p:ext uri="{D42A27DB-BD31-4B8C-83A1-F6EECF244321}">
                <p14:modId xmlns:p14="http://schemas.microsoft.com/office/powerpoint/2010/main" val="3653472908"/>
              </p:ext>
            </p:extLst>
          </p:nvPr>
        </p:nvGraphicFramePr>
        <p:xfrm>
          <a:off x="478555" y="1165299"/>
          <a:ext cx="11329646" cy="554461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07620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8000">
              <a:schemeClr val="accent1">
                <a:lumMod val="40000"/>
                <a:lumOff val="60000"/>
              </a:schemeClr>
            </a:gs>
            <a:gs pos="33000">
              <a:schemeClr val="bg1"/>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10" name="Content Placeholder 5">
            <a:extLst>
              <a:ext uri="{FF2B5EF4-FFF2-40B4-BE49-F238E27FC236}">
                <a16:creationId xmlns:a16="http://schemas.microsoft.com/office/drawing/2014/main" id="{46788144-ABAE-4845-9514-C39465D2C555}"/>
              </a:ext>
            </a:extLst>
          </p:cNvPr>
          <p:cNvGraphicFramePr>
            <a:graphicFrameLocks/>
          </p:cNvGraphicFramePr>
          <p:nvPr>
            <p:extLst>
              <p:ext uri="{D42A27DB-BD31-4B8C-83A1-F6EECF244321}">
                <p14:modId xmlns:p14="http://schemas.microsoft.com/office/powerpoint/2010/main" val="2666802011"/>
              </p:ext>
            </p:extLst>
          </p:nvPr>
        </p:nvGraphicFramePr>
        <p:xfrm>
          <a:off x="478555" y="1020544"/>
          <a:ext cx="11606947" cy="57163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10851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8000">
              <a:schemeClr val="accent1">
                <a:lumMod val="40000"/>
                <a:lumOff val="60000"/>
              </a:schemeClr>
            </a:gs>
            <a:gs pos="33000">
              <a:schemeClr val="bg1"/>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10" name="Content Placeholder 5">
            <a:extLst>
              <a:ext uri="{FF2B5EF4-FFF2-40B4-BE49-F238E27FC236}">
                <a16:creationId xmlns:a16="http://schemas.microsoft.com/office/drawing/2014/main" id="{46788144-ABAE-4845-9514-C39465D2C555}"/>
              </a:ext>
            </a:extLst>
          </p:cNvPr>
          <p:cNvGraphicFramePr>
            <a:graphicFrameLocks/>
          </p:cNvGraphicFramePr>
          <p:nvPr>
            <p:extLst>
              <p:ext uri="{D42A27DB-BD31-4B8C-83A1-F6EECF244321}">
                <p14:modId xmlns:p14="http://schemas.microsoft.com/office/powerpoint/2010/main" val="1414712716"/>
              </p:ext>
            </p:extLst>
          </p:nvPr>
        </p:nvGraphicFramePr>
        <p:xfrm>
          <a:off x="478555" y="1020544"/>
          <a:ext cx="11606947" cy="57163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3">
            <a:extLst>
              <a:ext uri="{FF2B5EF4-FFF2-40B4-BE49-F238E27FC236}">
                <a16:creationId xmlns:a16="http://schemas.microsoft.com/office/drawing/2014/main" id="{008FC4F8-1452-A795-C9C7-AE266A88D037}"/>
              </a:ext>
            </a:extLst>
          </p:cNvPr>
          <p:cNvPicPr>
            <a:picLocks noChangeAspect="1"/>
          </p:cNvPicPr>
          <p:nvPr/>
        </p:nvPicPr>
        <p:blipFill>
          <a:blip r:embed="rId8"/>
          <a:stretch>
            <a:fillRect/>
          </a:stretch>
        </p:blipFill>
        <p:spPr>
          <a:xfrm>
            <a:off x="1514239" y="3074138"/>
            <a:ext cx="9163521" cy="3492679"/>
          </a:xfrm>
          <a:prstGeom prst="rect">
            <a:avLst/>
          </a:prstGeom>
        </p:spPr>
      </p:pic>
    </p:spTree>
    <p:extLst>
      <p:ext uri="{BB962C8B-B14F-4D97-AF65-F5344CB8AC3E}">
        <p14:creationId xmlns:p14="http://schemas.microsoft.com/office/powerpoint/2010/main" val="1574172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8000">
              <a:schemeClr val="accent1">
                <a:lumMod val="40000"/>
                <a:lumOff val="60000"/>
              </a:schemeClr>
            </a:gs>
            <a:gs pos="33000">
              <a:schemeClr val="bg1"/>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10" name="Content Placeholder 5">
            <a:extLst>
              <a:ext uri="{FF2B5EF4-FFF2-40B4-BE49-F238E27FC236}">
                <a16:creationId xmlns:a16="http://schemas.microsoft.com/office/drawing/2014/main" id="{46788144-ABAE-4845-9514-C39465D2C555}"/>
              </a:ext>
            </a:extLst>
          </p:cNvPr>
          <p:cNvGraphicFramePr>
            <a:graphicFrameLocks/>
          </p:cNvGraphicFramePr>
          <p:nvPr>
            <p:extLst>
              <p:ext uri="{D42A27DB-BD31-4B8C-83A1-F6EECF244321}">
                <p14:modId xmlns:p14="http://schemas.microsoft.com/office/powerpoint/2010/main" val="2032798638"/>
              </p:ext>
            </p:extLst>
          </p:nvPr>
        </p:nvGraphicFramePr>
        <p:xfrm>
          <a:off x="478555" y="1210981"/>
          <a:ext cx="11329647" cy="44360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a:extLst>
              <a:ext uri="{FF2B5EF4-FFF2-40B4-BE49-F238E27FC236}">
                <a16:creationId xmlns:a16="http://schemas.microsoft.com/office/drawing/2014/main" id="{D491ADEC-FA70-8763-E9E9-4325D3361479}"/>
              </a:ext>
            </a:extLst>
          </p:cNvPr>
          <p:cNvSpPr txBox="1"/>
          <p:nvPr/>
        </p:nvSpPr>
        <p:spPr>
          <a:xfrm>
            <a:off x="1039634" y="4860235"/>
            <a:ext cx="10207487" cy="461665"/>
          </a:xfrm>
          <a:prstGeom prst="rect">
            <a:avLst/>
          </a:prstGeom>
          <a:solidFill>
            <a:schemeClr val="accent2"/>
          </a:solidFill>
        </p:spPr>
        <p:txBody>
          <a:bodyPr wrap="square" rtlCol="0">
            <a:spAutoFit/>
          </a:bodyPr>
          <a:lstStyle/>
          <a:p>
            <a:pPr algn="ctr"/>
            <a:r>
              <a:rPr lang="en-US" sz="2400" dirty="0"/>
              <a:t>SCR817 Functionality is scheduled to be available in RMTE on 9/16/24.</a:t>
            </a:r>
          </a:p>
        </p:txBody>
      </p:sp>
    </p:spTree>
    <p:extLst>
      <p:ext uri="{BB962C8B-B14F-4D97-AF65-F5344CB8AC3E}">
        <p14:creationId xmlns:p14="http://schemas.microsoft.com/office/powerpoint/2010/main" val="3463439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8000">
              <a:schemeClr val="accent1">
                <a:lumMod val="40000"/>
                <a:lumOff val="60000"/>
              </a:schemeClr>
            </a:gs>
            <a:gs pos="33000">
              <a:schemeClr val="bg1"/>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10" name="Content Placeholder 5">
            <a:extLst>
              <a:ext uri="{FF2B5EF4-FFF2-40B4-BE49-F238E27FC236}">
                <a16:creationId xmlns:a16="http://schemas.microsoft.com/office/drawing/2014/main" id="{46788144-ABAE-4845-9514-C39465D2C555}"/>
              </a:ext>
            </a:extLst>
          </p:cNvPr>
          <p:cNvGraphicFramePr>
            <a:graphicFrameLocks/>
          </p:cNvGraphicFramePr>
          <p:nvPr>
            <p:extLst>
              <p:ext uri="{D42A27DB-BD31-4B8C-83A1-F6EECF244321}">
                <p14:modId xmlns:p14="http://schemas.microsoft.com/office/powerpoint/2010/main" val="4087318540"/>
              </p:ext>
            </p:extLst>
          </p:nvPr>
        </p:nvGraphicFramePr>
        <p:xfrm>
          <a:off x="553095" y="1047509"/>
          <a:ext cx="11329647" cy="55187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3">
            <a:extLst>
              <a:ext uri="{FF2B5EF4-FFF2-40B4-BE49-F238E27FC236}">
                <a16:creationId xmlns:a16="http://schemas.microsoft.com/office/drawing/2014/main" id="{41E3A326-EB36-7130-BCB0-616CC8865DEF}"/>
              </a:ext>
            </a:extLst>
          </p:cNvPr>
          <p:cNvPicPr>
            <a:picLocks noChangeAspect="1"/>
          </p:cNvPicPr>
          <p:nvPr/>
        </p:nvPicPr>
        <p:blipFill>
          <a:blip r:embed="rId8"/>
          <a:stretch>
            <a:fillRect/>
          </a:stretch>
        </p:blipFill>
        <p:spPr>
          <a:xfrm>
            <a:off x="2169835" y="1975053"/>
            <a:ext cx="7852329" cy="4456562"/>
          </a:xfrm>
          <a:prstGeom prst="rect">
            <a:avLst/>
          </a:prstGeom>
        </p:spPr>
      </p:pic>
    </p:spTree>
    <p:extLst>
      <p:ext uri="{BB962C8B-B14F-4D97-AF65-F5344CB8AC3E}">
        <p14:creationId xmlns:p14="http://schemas.microsoft.com/office/powerpoint/2010/main" val="39605861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8000">
              <a:schemeClr val="accent1">
                <a:lumMod val="40000"/>
                <a:lumOff val="60000"/>
              </a:schemeClr>
            </a:gs>
            <a:gs pos="33000">
              <a:schemeClr val="bg1"/>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10" name="Content Placeholder 5">
            <a:extLst>
              <a:ext uri="{FF2B5EF4-FFF2-40B4-BE49-F238E27FC236}">
                <a16:creationId xmlns:a16="http://schemas.microsoft.com/office/drawing/2014/main" id="{46788144-ABAE-4845-9514-C39465D2C555}"/>
              </a:ext>
            </a:extLst>
          </p:cNvPr>
          <p:cNvGraphicFramePr>
            <a:graphicFrameLocks/>
          </p:cNvGraphicFramePr>
          <p:nvPr>
            <p:extLst>
              <p:ext uri="{D42A27DB-BD31-4B8C-83A1-F6EECF244321}">
                <p14:modId xmlns:p14="http://schemas.microsoft.com/office/powerpoint/2010/main" val="1710612648"/>
              </p:ext>
            </p:extLst>
          </p:nvPr>
        </p:nvGraphicFramePr>
        <p:xfrm>
          <a:off x="755855" y="914549"/>
          <a:ext cx="11329647" cy="55187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Picture 4">
            <a:extLst>
              <a:ext uri="{FF2B5EF4-FFF2-40B4-BE49-F238E27FC236}">
                <a16:creationId xmlns:a16="http://schemas.microsoft.com/office/drawing/2014/main" id="{F551301B-D90B-836C-273B-143009F74C81}"/>
              </a:ext>
            </a:extLst>
          </p:cNvPr>
          <p:cNvPicPr>
            <a:picLocks noChangeAspect="1"/>
          </p:cNvPicPr>
          <p:nvPr/>
        </p:nvPicPr>
        <p:blipFill>
          <a:blip r:embed="rId8"/>
          <a:stretch>
            <a:fillRect/>
          </a:stretch>
        </p:blipFill>
        <p:spPr>
          <a:xfrm>
            <a:off x="2415707" y="1553228"/>
            <a:ext cx="7827942" cy="5438103"/>
          </a:xfrm>
          <a:prstGeom prst="rect">
            <a:avLst/>
          </a:prstGeom>
        </p:spPr>
      </p:pic>
    </p:spTree>
    <p:extLst>
      <p:ext uri="{BB962C8B-B14F-4D97-AF65-F5344CB8AC3E}">
        <p14:creationId xmlns:p14="http://schemas.microsoft.com/office/powerpoint/2010/main" val="24593920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8000">
              <a:schemeClr val="accent1">
                <a:lumMod val="40000"/>
                <a:lumOff val="60000"/>
              </a:schemeClr>
            </a:gs>
            <a:gs pos="33000">
              <a:schemeClr val="bg1"/>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10" name="Content Placeholder 5">
            <a:extLst>
              <a:ext uri="{FF2B5EF4-FFF2-40B4-BE49-F238E27FC236}">
                <a16:creationId xmlns:a16="http://schemas.microsoft.com/office/drawing/2014/main" id="{46788144-ABAE-4845-9514-C39465D2C555}"/>
              </a:ext>
            </a:extLst>
          </p:cNvPr>
          <p:cNvGraphicFramePr>
            <a:graphicFrameLocks/>
          </p:cNvGraphicFramePr>
          <p:nvPr/>
        </p:nvGraphicFramePr>
        <p:xfrm>
          <a:off x="755855" y="914549"/>
          <a:ext cx="11329647" cy="55187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3">
            <a:extLst>
              <a:ext uri="{FF2B5EF4-FFF2-40B4-BE49-F238E27FC236}">
                <a16:creationId xmlns:a16="http://schemas.microsoft.com/office/drawing/2014/main" id="{7E9B730F-DC6B-B86D-0A38-D8599CF2A93F}"/>
              </a:ext>
            </a:extLst>
          </p:cNvPr>
          <p:cNvPicPr>
            <a:picLocks noChangeAspect="1"/>
          </p:cNvPicPr>
          <p:nvPr/>
        </p:nvPicPr>
        <p:blipFill>
          <a:blip r:embed="rId8"/>
          <a:stretch>
            <a:fillRect/>
          </a:stretch>
        </p:blipFill>
        <p:spPr>
          <a:xfrm>
            <a:off x="2263309" y="1570053"/>
            <a:ext cx="7827942" cy="5249111"/>
          </a:xfrm>
          <a:prstGeom prst="rect">
            <a:avLst/>
          </a:prstGeom>
        </p:spPr>
      </p:pic>
    </p:spTree>
    <p:extLst>
      <p:ext uri="{BB962C8B-B14F-4D97-AF65-F5344CB8AC3E}">
        <p14:creationId xmlns:p14="http://schemas.microsoft.com/office/powerpoint/2010/main" val="3836260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8000">
              <a:schemeClr val="accent1">
                <a:lumMod val="40000"/>
                <a:lumOff val="60000"/>
              </a:schemeClr>
            </a:gs>
            <a:gs pos="33000">
              <a:schemeClr val="bg1"/>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10" name="Content Placeholder 5">
            <a:extLst>
              <a:ext uri="{FF2B5EF4-FFF2-40B4-BE49-F238E27FC236}">
                <a16:creationId xmlns:a16="http://schemas.microsoft.com/office/drawing/2014/main" id="{46788144-ABAE-4845-9514-C39465D2C555}"/>
              </a:ext>
            </a:extLst>
          </p:cNvPr>
          <p:cNvGraphicFramePr>
            <a:graphicFrameLocks/>
          </p:cNvGraphicFramePr>
          <p:nvPr/>
        </p:nvGraphicFramePr>
        <p:xfrm>
          <a:off x="755855" y="914549"/>
          <a:ext cx="11329647" cy="55187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Picture 4">
            <a:extLst>
              <a:ext uri="{FF2B5EF4-FFF2-40B4-BE49-F238E27FC236}">
                <a16:creationId xmlns:a16="http://schemas.microsoft.com/office/drawing/2014/main" id="{84B8D1A8-8619-10B3-6B50-635C4243057A}"/>
              </a:ext>
            </a:extLst>
          </p:cNvPr>
          <p:cNvPicPr>
            <a:picLocks noChangeAspect="1"/>
          </p:cNvPicPr>
          <p:nvPr/>
        </p:nvPicPr>
        <p:blipFill>
          <a:blip r:embed="rId8"/>
          <a:stretch>
            <a:fillRect/>
          </a:stretch>
        </p:blipFill>
        <p:spPr>
          <a:xfrm>
            <a:off x="636918" y="1539521"/>
            <a:ext cx="11068619" cy="4610337"/>
          </a:xfrm>
          <a:prstGeom prst="rect">
            <a:avLst/>
          </a:prstGeom>
        </p:spPr>
      </p:pic>
    </p:spTree>
    <p:extLst>
      <p:ext uri="{BB962C8B-B14F-4D97-AF65-F5344CB8AC3E}">
        <p14:creationId xmlns:p14="http://schemas.microsoft.com/office/powerpoint/2010/main" val="4799092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8000">
              <a:schemeClr val="accent1">
                <a:lumMod val="40000"/>
                <a:lumOff val="60000"/>
              </a:schemeClr>
            </a:gs>
            <a:gs pos="33000">
              <a:schemeClr val="bg1"/>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10" name="Content Placeholder 5">
            <a:extLst>
              <a:ext uri="{FF2B5EF4-FFF2-40B4-BE49-F238E27FC236}">
                <a16:creationId xmlns:a16="http://schemas.microsoft.com/office/drawing/2014/main" id="{46788144-ABAE-4845-9514-C39465D2C555}"/>
              </a:ext>
            </a:extLst>
          </p:cNvPr>
          <p:cNvGraphicFramePr>
            <a:graphicFrameLocks/>
          </p:cNvGraphicFramePr>
          <p:nvPr>
            <p:extLst>
              <p:ext uri="{D42A27DB-BD31-4B8C-83A1-F6EECF244321}">
                <p14:modId xmlns:p14="http://schemas.microsoft.com/office/powerpoint/2010/main" val="547849528"/>
              </p:ext>
            </p:extLst>
          </p:nvPr>
        </p:nvGraphicFramePr>
        <p:xfrm>
          <a:off x="755855" y="914549"/>
          <a:ext cx="11329647" cy="55187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3">
            <a:extLst>
              <a:ext uri="{FF2B5EF4-FFF2-40B4-BE49-F238E27FC236}">
                <a16:creationId xmlns:a16="http://schemas.microsoft.com/office/drawing/2014/main" id="{C0D6054E-CE8D-AC6F-29DD-189832E3DA4B}"/>
              </a:ext>
            </a:extLst>
          </p:cNvPr>
          <p:cNvPicPr>
            <a:picLocks noChangeAspect="1"/>
          </p:cNvPicPr>
          <p:nvPr/>
        </p:nvPicPr>
        <p:blipFill>
          <a:blip r:embed="rId8"/>
          <a:stretch>
            <a:fillRect/>
          </a:stretch>
        </p:blipFill>
        <p:spPr>
          <a:xfrm>
            <a:off x="771201" y="1904794"/>
            <a:ext cx="11087670" cy="1492327"/>
          </a:xfrm>
          <a:prstGeom prst="rect">
            <a:avLst/>
          </a:prstGeom>
        </p:spPr>
      </p:pic>
      <p:pic>
        <p:nvPicPr>
          <p:cNvPr id="7" name="Picture 6">
            <a:extLst>
              <a:ext uri="{FF2B5EF4-FFF2-40B4-BE49-F238E27FC236}">
                <a16:creationId xmlns:a16="http://schemas.microsoft.com/office/drawing/2014/main" id="{E069EAA9-DC80-82D9-8AE4-CF1B23DA2DD8}"/>
              </a:ext>
            </a:extLst>
          </p:cNvPr>
          <p:cNvPicPr>
            <a:picLocks noChangeAspect="1"/>
          </p:cNvPicPr>
          <p:nvPr/>
        </p:nvPicPr>
        <p:blipFill>
          <a:blip r:embed="rId9"/>
          <a:stretch>
            <a:fillRect/>
          </a:stretch>
        </p:blipFill>
        <p:spPr>
          <a:xfrm>
            <a:off x="780726" y="1644431"/>
            <a:ext cx="11068619" cy="260363"/>
          </a:xfrm>
          <a:prstGeom prst="rect">
            <a:avLst/>
          </a:prstGeom>
        </p:spPr>
      </p:pic>
      <p:pic>
        <p:nvPicPr>
          <p:cNvPr id="12" name="Picture 11">
            <a:extLst>
              <a:ext uri="{FF2B5EF4-FFF2-40B4-BE49-F238E27FC236}">
                <a16:creationId xmlns:a16="http://schemas.microsoft.com/office/drawing/2014/main" id="{89E27267-378B-3A97-FD2E-996119EC3474}"/>
              </a:ext>
            </a:extLst>
          </p:cNvPr>
          <p:cNvPicPr>
            <a:picLocks noChangeAspect="1"/>
          </p:cNvPicPr>
          <p:nvPr/>
        </p:nvPicPr>
        <p:blipFill>
          <a:blip r:embed="rId10"/>
          <a:stretch>
            <a:fillRect/>
          </a:stretch>
        </p:blipFill>
        <p:spPr>
          <a:xfrm>
            <a:off x="2165148" y="3632869"/>
            <a:ext cx="3930852" cy="2343270"/>
          </a:xfrm>
          <a:prstGeom prst="rect">
            <a:avLst/>
          </a:prstGeom>
        </p:spPr>
      </p:pic>
      <p:pic>
        <p:nvPicPr>
          <p:cNvPr id="14" name="Picture 13">
            <a:extLst>
              <a:ext uri="{FF2B5EF4-FFF2-40B4-BE49-F238E27FC236}">
                <a16:creationId xmlns:a16="http://schemas.microsoft.com/office/drawing/2014/main" id="{33FF53A5-AB62-1451-9B9B-988FDF2D366E}"/>
              </a:ext>
            </a:extLst>
          </p:cNvPr>
          <p:cNvPicPr>
            <a:picLocks noChangeAspect="1"/>
          </p:cNvPicPr>
          <p:nvPr/>
        </p:nvPicPr>
        <p:blipFill>
          <a:blip r:embed="rId11"/>
          <a:stretch>
            <a:fillRect/>
          </a:stretch>
        </p:blipFill>
        <p:spPr>
          <a:xfrm>
            <a:off x="2175131" y="3460880"/>
            <a:ext cx="1651085" cy="152408"/>
          </a:xfrm>
          <a:prstGeom prst="rect">
            <a:avLst/>
          </a:prstGeom>
        </p:spPr>
      </p:pic>
      <p:sp>
        <p:nvSpPr>
          <p:cNvPr id="15" name="TextBox 14">
            <a:extLst>
              <a:ext uri="{FF2B5EF4-FFF2-40B4-BE49-F238E27FC236}">
                <a16:creationId xmlns:a16="http://schemas.microsoft.com/office/drawing/2014/main" id="{44F18C63-DEB8-4168-9FBD-ACA663A7A919}"/>
              </a:ext>
            </a:extLst>
          </p:cNvPr>
          <p:cNvSpPr txBox="1"/>
          <p:nvPr/>
        </p:nvSpPr>
        <p:spPr>
          <a:xfrm>
            <a:off x="7000240" y="4084320"/>
            <a:ext cx="4490720" cy="1754326"/>
          </a:xfrm>
          <a:prstGeom prst="rect">
            <a:avLst/>
          </a:prstGeom>
          <a:noFill/>
          <a:ln w="76200">
            <a:solidFill>
              <a:srgbClr val="00B0F0"/>
            </a:solidFill>
          </a:ln>
        </p:spPr>
        <p:txBody>
          <a:bodyPr wrap="square" rtlCol="0">
            <a:spAutoFit/>
          </a:bodyPr>
          <a:lstStyle/>
          <a:p>
            <a:pPr algn="ctr"/>
            <a:r>
              <a:rPr lang="en-US" dirty="0"/>
              <a:t>TDSPs utilize varying practices on processing Switch Hold Removal requests.</a:t>
            </a:r>
          </a:p>
          <a:p>
            <a:pPr algn="ctr"/>
            <a:r>
              <a:rPr lang="en-US" dirty="0"/>
              <a:t>TDSPs A and B are more likely to review and unexecute prior to forwarding to other REP, where TDSPs C and D will ‘not remove switch hold’.</a:t>
            </a:r>
          </a:p>
        </p:txBody>
      </p:sp>
    </p:spTree>
    <p:extLst>
      <p:ext uri="{BB962C8B-B14F-4D97-AF65-F5344CB8AC3E}">
        <p14:creationId xmlns:p14="http://schemas.microsoft.com/office/powerpoint/2010/main" val="1889036201"/>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10886</TotalTime>
  <Words>347</Words>
  <Application>Microsoft Office PowerPoint</Application>
  <PresentationFormat>Widescreen</PresentationFormat>
  <Paragraphs>51</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Arial Rounded MT Bold</vt:lpstr>
      <vt:lpstr>Calibri</vt:lpstr>
      <vt:lpstr>Calibri Light</vt:lpstr>
      <vt:lpstr>Tenorite</vt:lpstr>
      <vt:lpstr>Wingdings</vt:lpstr>
      <vt:lpstr>Retrospect</vt:lpstr>
      <vt:lpstr>TDTMS Update</vt:lpstr>
      <vt:lpstr>TDTMS</vt:lpstr>
      <vt:lpstr>TDTMS</vt:lpstr>
      <vt:lpstr>TDTMS</vt:lpstr>
      <vt:lpstr>TDTMS</vt:lpstr>
      <vt:lpstr>TDTMS</vt:lpstr>
      <vt:lpstr>TDTMS</vt:lpstr>
      <vt:lpstr>TDTMS</vt:lpstr>
      <vt:lpstr>TDTMS</vt:lpstr>
      <vt:lpstr>TDTMS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TDTMS Upate</dc:title>
  <dc:creator>Patrick, Kyle</dc:creator>
  <cp:lastModifiedBy>Hanson, Pamela</cp:lastModifiedBy>
  <cp:revision>238</cp:revision>
  <dcterms:created xsi:type="dcterms:W3CDTF">2019-02-27T15:25:50Z</dcterms:created>
  <dcterms:modified xsi:type="dcterms:W3CDTF">2024-08-05T13:43:13Z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3ac3a1a-de19-428b-b395-6d250d7743fb_Enabled">
    <vt:lpwstr>true</vt:lpwstr>
  </property>
  <property fmtid="{D5CDD505-2E9C-101B-9397-08002B2CF9AE}" pid="3" name="MSIP_Label_e3ac3a1a-de19-428b-b395-6d250d7743fb_SetDate">
    <vt:lpwstr>2024-03-29T21:01:04Z</vt:lpwstr>
  </property>
  <property fmtid="{D5CDD505-2E9C-101B-9397-08002B2CF9AE}" pid="4" name="MSIP_Label_e3ac3a1a-de19-428b-b395-6d250d7743fb_Method">
    <vt:lpwstr>Standard</vt:lpwstr>
  </property>
  <property fmtid="{D5CDD505-2E9C-101B-9397-08002B2CF9AE}" pid="5" name="MSIP_Label_e3ac3a1a-de19-428b-b395-6d250d7743fb_Name">
    <vt:lpwstr>Internal Use Only</vt:lpwstr>
  </property>
  <property fmtid="{D5CDD505-2E9C-101B-9397-08002B2CF9AE}" pid="6" name="MSIP_Label_e3ac3a1a-de19-428b-b395-6d250d7743fb_SiteId">
    <vt:lpwstr>88cc5fd7-fd78-44b6-ad75-b6915088974f</vt:lpwstr>
  </property>
  <property fmtid="{D5CDD505-2E9C-101B-9397-08002B2CF9AE}" pid="7" name="MSIP_Label_e3ac3a1a-de19-428b-b395-6d250d7743fb_ActionId">
    <vt:lpwstr>b2a58588-84ce-4cb5-af2c-d0f5eb5aa7d3</vt:lpwstr>
  </property>
  <property fmtid="{D5CDD505-2E9C-101B-9397-08002B2CF9AE}" pid="8" name="MSIP_Label_e3ac3a1a-de19-428b-b395-6d250d7743fb_ContentBits">
    <vt:lpwstr>0</vt:lpwstr>
  </property>
  <property fmtid="{D5CDD505-2E9C-101B-9397-08002B2CF9AE}" pid="9" name="MSIP_Label_7084cbda-52b8-46fb-a7b7-cb5bd465ed85_Enabled">
    <vt:lpwstr>true</vt:lpwstr>
  </property>
  <property fmtid="{D5CDD505-2E9C-101B-9397-08002B2CF9AE}" pid="10" name="MSIP_Label_7084cbda-52b8-46fb-a7b7-cb5bd465ed85_SetDate">
    <vt:lpwstr>2024-08-05T13:42:42Z</vt:lpwstr>
  </property>
  <property fmtid="{D5CDD505-2E9C-101B-9397-08002B2CF9AE}" pid="11" name="MSIP_Label_7084cbda-52b8-46fb-a7b7-cb5bd465ed85_Method">
    <vt:lpwstr>Standard</vt:lpwstr>
  </property>
  <property fmtid="{D5CDD505-2E9C-101B-9397-08002B2CF9AE}" pid="12" name="MSIP_Label_7084cbda-52b8-46fb-a7b7-cb5bd465ed85_Name">
    <vt:lpwstr>Internal</vt:lpwstr>
  </property>
  <property fmtid="{D5CDD505-2E9C-101B-9397-08002B2CF9AE}" pid="13" name="MSIP_Label_7084cbda-52b8-46fb-a7b7-cb5bd465ed85_SiteId">
    <vt:lpwstr>0afb747d-bff7-4596-a9fc-950ef9e0ec45</vt:lpwstr>
  </property>
  <property fmtid="{D5CDD505-2E9C-101B-9397-08002B2CF9AE}" pid="14" name="MSIP_Label_7084cbda-52b8-46fb-a7b7-cb5bd465ed85_ActionId">
    <vt:lpwstr>8e471e68-1c84-4705-bd16-705128988bf8</vt:lpwstr>
  </property>
  <property fmtid="{D5CDD505-2E9C-101B-9397-08002B2CF9AE}" pid="15" name="MSIP_Label_7084cbda-52b8-46fb-a7b7-cb5bd465ed85_ContentBits">
    <vt:lpwstr>0</vt:lpwstr>
  </property>
</Properties>
</file>