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2"/>
  </p:notesMasterIdLst>
  <p:handoutMasterIdLst>
    <p:handoutMasterId r:id="rId13"/>
  </p:handoutMasterIdLst>
  <p:sldIdLst>
    <p:sldId id="260" r:id="rId8"/>
    <p:sldId id="285" r:id="rId9"/>
    <p:sldId id="287" r:id="rId10"/>
    <p:sldId id="286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7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71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73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08/06/2024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0624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" y="762000"/>
            <a:ext cx="8534400" cy="5410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20 new CRs tested in Flight 0624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 of the new CRs was a stand alone CR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19 of the new CRs were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18 of the new CRs added the Lubbock territory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4 existing CRs tested in Flight 0624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3 existing CRs tested for Service Provider change with one of these moving from PUCT option 2 to PUCT option 1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 of the existing CRs added the Lubbock territory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 existing CR tested for a Bank Change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0624 was completed successfully by all CRs that registered</a:t>
            </a:r>
          </a:p>
          <a:p>
            <a:pPr lvl="0">
              <a:lnSpc>
                <a:spcPct val="150000"/>
              </a:lnSpc>
            </a:pP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08/06/24</a:t>
            </a:r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0924 TX SET 5.0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29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for Flight 0924 was sent on 03/20/24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reminder for Flight 0924 was sent on 05/08/24 and the final reminder will be sent on 07/24/24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0924 application deadline was 07/03/24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0924 signup deadline was 07/31/24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08/06/24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09/23/24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0924 </a:t>
            </a:r>
            <a:r>
              <a:rPr lang="en-US" sz="2000" dirty="0">
                <a:solidFill>
                  <a:prstClr val="black"/>
                </a:solidFill>
              </a:rPr>
              <a:t>is scheduled to conclude on 10/04/24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10/18/24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08/06/24</a:t>
            </a:r>
          </a:p>
        </p:txBody>
      </p:sp>
    </p:spTree>
    <p:extLst>
      <p:ext uri="{BB962C8B-B14F-4D97-AF65-F5344CB8AC3E}">
        <p14:creationId xmlns:p14="http://schemas.microsoft.com/office/powerpoint/2010/main" val="1787964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0924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spcAft>
                <a:spcPts val="480"/>
              </a:spcAft>
              <a:buNone/>
            </a:pPr>
            <a:r>
              <a:rPr lang="en-US" sz="2000" dirty="0"/>
              <a:t>As of 08/05/24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29 New CRs are registered for Flight 0924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25 of the new CRs are DUNS+4 CRs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113 Existing CRs have registered for Flight 0924</a:t>
            </a:r>
          </a:p>
          <a:p>
            <a:pPr marL="0" lvl="0" indent="0">
              <a:lnSpc>
                <a:spcPct val="150000"/>
              </a:lnSpc>
              <a:buNone/>
            </a:pP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08/06/24</a:t>
            </a:r>
          </a:p>
        </p:txBody>
      </p:sp>
    </p:spTree>
    <p:extLst>
      <p:ext uri="{BB962C8B-B14F-4D97-AF65-F5344CB8AC3E}">
        <p14:creationId xmlns:p14="http://schemas.microsoft.com/office/powerpoint/2010/main" val="146433041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6568</TotalTime>
  <Words>225</Words>
  <Application>Microsoft Office PowerPoint</Application>
  <PresentationFormat>On-screen Show (4:3)</PresentationFormat>
  <Paragraphs>43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0624 Details</vt:lpstr>
      <vt:lpstr>Flight 0924 TX SET 5.0 Preview</vt:lpstr>
      <vt:lpstr>Flight 0924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233</cp:revision>
  <cp:lastPrinted>2016-01-21T20:53:15Z</cp:lastPrinted>
  <dcterms:created xsi:type="dcterms:W3CDTF">2016-01-21T15:20:31Z</dcterms:created>
  <dcterms:modified xsi:type="dcterms:W3CDTF">2024-08-05T17:24:54Z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2023-07-27T18:57:26Z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4f7bf5ee-2436-49ba-bb95-badc121fb36b</vt:lpwstr>
  </property>
  <property fmtid="{D5CDD505-2E9C-101B-9397-08002B2CF9AE}" pid="9" name="MSIP_Label_7084cbda-52b8-46fb-a7b7-cb5bd465ed85_ContentBits">
    <vt:lpwstr>0</vt:lpwstr>
  </property>
</Properties>
</file>