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7" r:id="rId6"/>
    <p:sldId id="265" r:id="rId7"/>
    <p:sldId id="281" r:id="rId8"/>
    <p:sldId id="266" r:id="rId9"/>
    <p:sldId id="263" r:id="rId10"/>
    <p:sldId id="261" r:id="rId11"/>
    <p:sldId id="262" r:id="rId12"/>
    <p:sldId id="269" r:id="rId13"/>
    <p:sldId id="268" r:id="rId14"/>
    <p:sldId id="259" r:id="rId15"/>
    <p:sldId id="260"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63" d="100"/>
          <a:sy n="63" d="100"/>
        </p:scale>
        <p:origin x="274" y="67"/>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Load Volume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07135425140313E-2"/>
          <c:y val="0.12114165274795197"/>
          <c:w val="0.93259624847423739"/>
          <c:h val="0.78371033166308757"/>
        </c:manualLayout>
      </c:layout>
      <c:lineChart>
        <c:grouping val="standard"/>
        <c:varyColors val="0"/>
        <c:ser>
          <c:idx val="0"/>
          <c:order val="0"/>
          <c:tx>
            <c:strRef>
              <c:f>Volume_Data!$A$1</c:f>
              <c:strCache>
                <c:ptCount val="1"/>
                <c:pt idx="0">
                  <c:v>INITIAL (Jan24-Jun24)</c:v>
                </c:pt>
              </c:strCache>
            </c:strRef>
          </c:tx>
          <c:spPr>
            <a:ln w="28575" cap="rnd">
              <a:solidFill>
                <a:schemeClr val="accent1"/>
              </a:solidFill>
              <a:round/>
            </a:ln>
            <a:effectLst/>
          </c:spPr>
          <c:marker>
            <c:symbol val="none"/>
          </c:marker>
          <c:val>
            <c:numRef>
              <c:f>Volume_Data!$A$2:$A$185</c:f>
              <c:numCache>
                <c:formatCode>General</c:formatCode>
                <c:ptCount val="184"/>
                <c:pt idx="0">
                  <c:v>0.82909099894281069</c:v>
                </c:pt>
                <c:pt idx="1">
                  <c:v>0.80662144401981861</c:v>
                </c:pt>
                <c:pt idx="2">
                  <c:v>0.75847259432641356</c:v>
                </c:pt>
                <c:pt idx="3">
                  <c:v>0.77003143136107499</c:v>
                </c:pt>
                <c:pt idx="4">
                  <c:v>0.76353696624403367</c:v>
                </c:pt>
                <c:pt idx="5">
                  <c:v>0.82034870847150798</c:v>
                </c:pt>
                <c:pt idx="6">
                  <c:v>0.83043389705258241</c:v>
                </c:pt>
                <c:pt idx="7">
                  <c:v>0.83075736346175177</c:v>
                </c:pt>
                <c:pt idx="8">
                  <c:v>0.8257759670702054</c:v>
                </c:pt>
                <c:pt idx="9">
                  <c:v>0.81032631613929873</c:v>
                </c:pt>
                <c:pt idx="10">
                  <c:v>0.79530023151286489</c:v>
                </c:pt>
                <c:pt idx="11">
                  <c:v>0.77333583030727493</c:v>
                </c:pt>
                <c:pt idx="12">
                  <c:v>0.83290416479363238</c:v>
                </c:pt>
                <c:pt idx="13">
                  <c:v>0.86795630652043565</c:v>
                </c:pt>
                <c:pt idx="14">
                  <c:v>0.87559935683171775</c:v>
                </c:pt>
                <c:pt idx="15">
                  <c:v>0.81646971194777673</c:v>
                </c:pt>
                <c:pt idx="16">
                  <c:v>0.82712645346507085</c:v>
                </c:pt>
                <c:pt idx="17">
                  <c:v>0.82705190179525279</c:v>
                </c:pt>
                <c:pt idx="18">
                  <c:v>0.84660663504966072</c:v>
                </c:pt>
                <c:pt idx="19">
                  <c:v>0.86471685038178092</c:v>
                </c:pt>
                <c:pt idx="20">
                  <c:v>0.86123115780943504</c:v>
                </c:pt>
                <c:pt idx="21">
                  <c:v>0.84428039608566363</c:v>
                </c:pt>
                <c:pt idx="22">
                  <c:v>0.80956479885280819</c:v>
                </c:pt>
                <c:pt idx="23">
                  <c:v>0.79802683382605433</c:v>
                </c:pt>
                <c:pt idx="24">
                  <c:v>0.80436115086159055</c:v>
                </c:pt>
                <c:pt idx="25">
                  <c:v>0.80781406843762271</c:v>
                </c:pt>
                <c:pt idx="26">
                  <c:v>0.81177950783170449</c:v>
                </c:pt>
                <c:pt idx="27">
                  <c:v>0.82577346566871368</c:v>
                </c:pt>
                <c:pt idx="28">
                  <c:v>0.84382736324489882</c:v>
                </c:pt>
                <c:pt idx="29">
                  <c:v>0.87783896483020407</c:v>
                </c:pt>
                <c:pt idx="30">
                  <c:v>0.83799104589758788</c:v>
                </c:pt>
                <c:pt idx="31">
                  <c:v>0.82053252845576907</c:v>
                </c:pt>
                <c:pt idx="32">
                  <c:v>0.80811174314621381</c:v>
                </c:pt>
                <c:pt idx="33">
                  <c:v>0.80756140539134602</c:v>
                </c:pt>
                <c:pt idx="34">
                  <c:v>0.81903100422799469</c:v>
                </c:pt>
                <c:pt idx="35">
                  <c:v>0.82750719782699167</c:v>
                </c:pt>
                <c:pt idx="36">
                  <c:v>0.83138155900086452</c:v>
                </c:pt>
                <c:pt idx="37">
                  <c:v>0.8121690455226831</c:v>
                </c:pt>
                <c:pt idx="38">
                  <c:v>0.81390805746139583</c:v>
                </c:pt>
                <c:pt idx="39">
                  <c:v>0.76787924778943262</c:v>
                </c:pt>
                <c:pt idx="40">
                  <c:v>0.8140327474579</c:v>
                </c:pt>
                <c:pt idx="41">
                  <c:v>0.82472766907160533</c:v>
                </c:pt>
                <c:pt idx="42">
                  <c:v>0.83680371070092574</c:v>
                </c:pt>
                <c:pt idx="43">
                  <c:v>0.83292419815330987</c:v>
                </c:pt>
                <c:pt idx="44">
                  <c:v>0.80795018318466061</c:v>
                </c:pt>
                <c:pt idx="45">
                  <c:v>0.81161262091682096</c:v>
                </c:pt>
                <c:pt idx="46">
                  <c:v>0.81350222000854766</c:v>
                </c:pt>
                <c:pt idx="47">
                  <c:v>0.8421816840422518</c:v>
                </c:pt>
                <c:pt idx="48">
                  <c:v>0.84217694978094892</c:v>
                </c:pt>
                <c:pt idx="49">
                  <c:v>0.8348951120220387</c:v>
                </c:pt>
                <c:pt idx="50">
                  <c:v>0.823977792282926</c:v>
                </c:pt>
                <c:pt idx="51">
                  <c:v>0.78243794888920781</c:v>
                </c:pt>
                <c:pt idx="52">
                  <c:v>0.81691309528395284</c:v>
                </c:pt>
                <c:pt idx="53">
                  <c:v>0.80985675210452213</c:v>
                </c:pt>
                <c:pt idx="54">
                  <c:v>0.81005268711390843</c:v>
                </c:pt>
                <c:pt idx="55">
                  <c:v>0.81659982128738218</c:v>
                </c:pt>
                <c:pt idx="56">
                  <c:v>0.82972916740868163</c:v>
                </c:pt>
                <c:pt idx="57">
                  <c:v>0.85890462387488176</c:v>
                </c:pt>
                <c:pt idx="58">
                  <c:v>0.84154538607599283</c:v>
                </c:pt>
                <c:pt idx="59">
                  <c:v>0.86198149928065515</c:v>
                </c:pt>
                <c:pt idx="60">
                  <c:v>0.84369163935508673</c:v>
                </c:pt>
                <c:pt idx="61">
                  <c:v>0.84167321947908302</c:v>
                </c:pt>
                <c:pt idx="62">
                  <c:v>0.85412082697181269</c:v>
                </c:pt>
                <c:pt idx="63">
                  <c:v>0.82880994515544382</c:v>
                </c:pt>
                <c:pt idx="64">
                  <c:v>0.83291840237070092</c:v>
                </c:pt>
                <c:pt idx="65">
                  <c:v>0.82629725565087442</c:v>
                </c:pt>
                <c:pt idx="66">
                  <c:v>0.80746480183621205</c:v>
                </c:pt>
                <c:pt idx="67">
                  <c:v>0.82217524142801957</c:v>
                </c:pt>
                <c:pt idx="68">
                  <c:v>0.81449605229018007</c:v>
                </c:pt>
                <c:pt idx="69">
                  <c:v>0.80853225878655488</c:v>
                </c:pt>
                <c:pt idx="70">
                  <c:v>0.80734548973633835</c:v>
                </c:pt>
                <c:pt idx="71">
                  <c:v>0.79347090540756804</c:v>
                </c:pt>
                <c:pt idx="72">
                  <c:v>0.73696187339651664</c:v>
                </c:pt>
                <c:pt idx="73">
                  <c:v>0.78176679140395389</c:v>
                </c:pt>
                <c:pt idx="74">
                  <c:v>0.78043244836979331</c:v>
                </c:pt>
                <c:pt idx="75">
                  <c:v>0.79406243121873776</c:v>
                </c:pt>
                <c:pt idx="76">
                  <c:v>0.80540378914798438</c:v>
                </c:pt>
                <c:pt idx="77">
                  <c:v>0.80350279773249111</c:v>
                </c:pt>
                <c:pt idx="78">
                  <c:v>0.79204925881956245</c:v>
                </c:pt>
                <c:pt idx="79">
                  <c:v>0.78501921995907287</c:v>
                </c:pt>
                <c:pt idx="80">
                  <c:v>0.78513524095406317</c:v>
                </c:pt>
                <c:pt idx="81">
                  <c:v>0.81023970026750325</c:v>
                </c:pt>
                <c:pt idx="82">
                  <c:v>0.80651099904598822</c:v>
                </c:pt>
                <c:pt idx="83">
                  <c:v>0.80445432052352783</c:v>
                </c:pt>
                <c:pt idx="84">
                  <c:v>0.8006989695947101</c:v>
                </c:pt>
                <c:pt idx="85">
                  <c:v>0.79145661157273406</c:v>
                </c:pt>
                <c:pt idx="86">
                  <c:v>0.7867884086511846</c:v>
                </c:pt>
                <c:pt idx="87">
                  <c:v>0.79509360593358047</c:v>
                </c:pt>
                <c:pt idx="88">
                  <c:v>0.77635991979981622</c:v>
                </c:pt>
                <c:pt idx="89">
                  <c:v>0.84162498373043715</c:v>
                </c:pt>
                <c:pt idx="90">
                  <c:v>0.86768717478915736</c:v>
                </c:pt>
                <c:pt idx="91">
                  <c:v>0.85837889642949283</c:v>
                </c:pt>
                <c:pt idx="92">
                  <c:v>0.83923816120930828</c:v>
                </c:pt>
                <c:pt idx="93">
                  <c:v>0.79650806947436437</c:v>
                </c:pt>
                <c:pt idx="94">
                  <c:v>0.80682407219837449</c:v>
                </c:pt>
                <c:pt idx="95">
                  <c:v>0.7677842021872292</c:v>
                </c:pt>
                <c:pt idx="96">
                  <c:v>0.81712881320328867</c:v>
                </c:pt>
                <c:pt idx="97">
                  <c:v>0.83197866447355706</c:v>
                </c:pt>
                <c:pt idx="98">
                  <c:v>0.84056029573391799</c:v>
                </c:pt>
                <c:pt idx="99">
                  <c:v>0.82545849920976155</c:v>
                </c:pt>
                <c:pt idx="100">
                  <c:v>0.75023365723595981</c:v>
                </c:pt>
                <c:pt idx="101">
                  <c:v>0.7254740353367094</c:v>
                </c:pt>
                <c:pt idx="102">
                  <c:v>0.81075548746903781</c:v>
                </c:pt>
                <c:pt idx="103">
                  <c:v>0.81452104182864427</c:v>
                </c:pt>
                <c:pt idx="104">
                  <c:v>0.82763027250173404</c:v>
                </c:pt>
                <c:pt idx="105">
                  <c:v>0.83436960642628544</c:v>
                </c:pt>
                <c:pt idx="106">
                  <c:v>0.82857346309676638</c:v>
                </c:pt>
                <c:pt idx="107">
                  <c:v>0.82632328122079346</c:v>
                </c:pt>
                <c:pt idx="108">
                  <c:v>0.83124220737554322</c:v>
                </c:pt>
                <c:pt idx="109">
                  <c:v>0.82389590785367695</c:v>
                </c:pt>
                <c:pt idx="110">
                  <c:v>0.81376181557352989</c:v>
                </c:pt>
                <c:pt idx="111">
                  <c:v>0.80171853837668938</c:v>
                </c:pt>
                <c:pt idx="112">
                  <c:v>0.80785808540461779</c:v>
                </c:pt>
                <c:pt idx="113">
                  <c:v>0.80996267471456329</c:v>
                </c:pt>
                <c:pt idx="114">
                  <c:v>0.7917613222796287</c:v>
                </c:pt>
                <c:pt idx="115">
                  <c:v>0.82822534254114544</c:v>
                </c:pt>
                <c:pt idx="116">
                  <c:v>0.83202206962886638</c:v>
                </c:pt>
                <c:pt idx="117">
                  <c:v>0.83477905087835602</c:v>
                </c:pt>
                <c:pt idx="118">
                  <c:v>0.85183280738605349</c:v>
                </c:pt>
                <c:pt idx="119">
                  <c:v>0.90673745636436753</c:v>
                </c:pt>
                <c:pt idx="120">
                  <c:v>0.89796099539107976</c:v>
                </c:pt>
                <c:pt idx="121">
                  <c:v>0.83946130983793077</c:v>
                </c:pt>
                <c:pt idx="122">
                  <c:v>0.83536195413006797</c:v>
                </c:pt>
                <c:pt idx="123">
                  <c:v>0.82553630684028423</c:v>
                </c:pt>
                <c:pt idx="124">
                  <c:v>0.83360235270988225</c:v>
                </c:pt>
                <c:pt idx="125">
                  <c:v>0.84082397379997564</c:v>
                </c:pt>
                <c:pt idx="126">
                  <c:v>0.85704827771084779</c:v>
                </c:pt>
                <c:pt idx="127">
                  <c:v>0.86445266981613234</c:v>
                </c:pt>
                <c:pt idx="128">
                  <c:v>0.80102429279297338</c:v>
                </c:pt>
                <c:pt idx="129">
                  <c:v>0.84927362615552437</c:v>
                </c:pt>
                <c:pt idx="130">
                  <c:v>0.83452250843568521</c:v>
                </c:pt>
                <c:pt idx="131">
                  <c:v>0.82624227894949931</c:v>
                </c:pt>
                <c:pt idx="132">
                  <c:v>0.83159756436318333</c:v>
                </c:pt>
                <c:pt idx="133">
                  <c:v>0.83750012368689353</c:v>
                </c:pt>
                <c:pt idx="134">
                  <c:v>0.83607057879607261</c:v>
                </c:pt>
                <c:pt idx="135">
                  <c:v>0.8005721758303137</c:v>
                </c:pt>
                <c:pt idx="136">
                  <c:v>0.82747067219834958</c:v>
                </c:pt>
                <c:pt idx="137">
                  <c:v>0.8187839714952343</c:v>
                </c:pt>
                <c:pt idx="138">
                  <c:v>0.84117319017189873</c:v>
                </c:pt>
                <c:pt idx="139">
                  <c:v>0.85647948562952647</c:v>
                </c:pt>
                <c:pt idx="140">
                  <c:v>0.85717049888985075</c:v>
                </c:pt>
                <c:pt idx="141">
                  <c:v>0.8591328708611693</c:v>
                </c:pt>
                <c:pt idx="142">
                  <c:v>0.84423037212690477</c:v>
                </c:pt>
                <c:pt idx="143">
                  <c:v>0.84373048309186838</c:v>
                </c:pt>
                <c:pt idx="144">
                  <c:v>0.79716290210611906</c:v>
                </c:pt>
                <c:pt idx="145">
                  <c:v>0.85580595324648778</c:v>
                </c:pt>
                <c:pt idx="146">
                  <c:v>0.86635253101918597</c:v>
                </c:pt>
                <c:pt idx="147">
                  <c:v>0.87253933454476462</c:v>
                </c:pt>
                <c:pt idx="148">
                  <c:v>0.84000084913078887</c:v>
                </c:pt>
                <c:pt idx="149">
                  <c:v>0.83533537033921001</c:v>
                </c:pt>
                <c:pt idx="150">
                  <c:v>0.85160957812225158</c:v>
                </c:pt>
                <c:pt idx="151">
                  <c:v>0.86218784131947057</c:v>
                </c:pt>
                <c:pt idx="152">
                  <c:v>0.86375420828514426</c:v>
                </c:pt>
                <c:pt idx="153">
                  <c:v>0.890140987544767</c:v>
                </c:pt>
                <c:pt idx="154">
                  <c:v>0.85245830170536563</c:v>
                </c:pt>
                <c:pt idx="155">
                  <c:v>0.86243752734353796</c:v>
                </c:pt>
                <c:pt idx="156">
                  <c:v>0.83615889222460116</c:v>
                </c:pt>
                <c:pt idx="157">
                  <c:v>0.85204726204545889</c:v>
                </c:pt>
                <c:pt idx="158">
                  <c:v>0.8604838517658786</c:v>
                </c:pt>
                <c:pt idx="159">
                  <c:v>0.86357391137969608</c:v>
                </c:pt>
                <c:pt idx="160">
                  <c:v>0.8630307862362927</c:v>
                </c:pt>
                <c:pt idx="161">
                  <c:v>0.85177167719364688</c:v>
                </c:pt>
                <c:pt idx="162">
                  <c:v>0.83375170870146809</c:v>
                </c:pt>
                <c:pt idx="163">
                  <c:v>0.83556508992305778</c:v>
                </c:pt>
                <c:pt idx="164">
                  <c:v>0.85191745785116002</c:v>
                </c:pt>
                <c:pt idx="165">
                  <c:v>0.85685540877185828</c:v>
                </c:pt>
                <c:pt idx="166">
                  <c:v>0.85412960677210237</c:v>
                </c:pt>
                <c:pt idx="167">
                  <c:v>0.85731017521922126</c:v>
                </c:pt>
                <c:pt idx="168">
                  <c:v>0.86027171516968393</c:v>
                </c:pt>
                <c:pt idx="169">
                  <c:v>0.84251162778505917</c:v>
                </c:pt>
                <c:pt idx="170">
                  <c:v>0.79741274756264102</c:v>
                </c:pt>
                <c:pt idx="171">
                  <c:v>0.84152861045746785</c:v>
                </c:pt>
                <c:pt idx="172">
                  <c:v>0.85204515073491494</c:v>
                </c:pt>
                <c:pt idx="173">
                  <c:v>0.85045162925505824</c:v>
                </c:pt>
                <c:pt idx="174">
                  <c:v>0.85737031596903956</c:v>
                </c:pt>
                <c:pt idx="175">
                  <c:v>0.8620655380365212</c:v>
                </c:pt>
                <c:pt idx="176">
                  <c:v>0.85074677529887088</c:v>
                </c:pt>
                <c:pt idx="177">
                  <c:v>0.8476066594567232</c:v>
                </c:pt>
                <c:pt idx="178">
                  <c:v>0.86285058393143954</c:v>
                </c:pt>
                <c:pt idx="179">
                  <c:v>0.8783655359293806</c:v>
                </c:pt>
                <c:pt idx="180">
                  <c:v>0.9150239302138401</c:v>
                </c:pt>
                <c:pt idx="181">
                  <c:v>0.90925631734985279</c:v>
                </c:pt>
              </c:numCache>
            </c:numRef>
          </c:val>
          <c:smooth val="0"/>
          <c:extLst>
            <c:ext xmlns:c16="http://schemas.microsoft.com/office/drawing/2014/chart" uri="{C3380CC4-5D6E-409C-BE32-E72D297353CC}">
              <c16:uniqueId val="{00000000-5090-435E-AD48-A56EF9062F71}"/>
            </c:ext>
          </c:extLst>
        </c:ser>
        <c:ser>
          <c:idx val="1"/>
          <c:order val="1"/>
          <c:tx>
            <c:strRef>
              <c:f>Volume_Data!$B$1</c:f>
              <c:strCache>
                <c:ptCount val="1"/>
                <c:pt idx="0">
                  <c:v>FINAL (Nov23-Apr24)</c:v>
                </c:pt>
              </c:strCache>
            </c:strRef>
          </c:tx>
          <c:spPr>
            <a:ln w="28575" cap="rnd">
              <a:solidFill>
                <a:schemeClr val="accent2"/>
              </a:solidFill>
              <a:round/>
            </a:ln>
            <a:effectLst/>
          </c:spPr>
          <c:marker>
            <c:symbol val="none"/>
          </c:marker>
          <c:val>
            <c:numRef>
              <c:f>Volume_Data!$B$2:$B$185</c:f>
              <c:numCache>
                <c:formatCode>General</c:formatCode>
                <c:ptCount val="184"/>
                <c:pt idx="0">
                  <c:v>0.99494132296248283</c:v>
                </c:pt>
                <c:pt idx="1">
                  <c:v>0.99506427899260153</c:v>
                </c:pt>
                <c:pt idx="2">
                  <c:v>0.99503324607792165</c:v>
                </c:pt>
                <c:pt idx="3">
                  <c:v>0.99444520336952713</c:v>
                </c:pt>
                <c:pt idx="4">
                  <c:v>0.9952672663049551</c:v>
                </c:pt>
                <c:pt idx="5">
                  <c:v>0.99579541703402896</c:v>
                </c:pt>
                <c:pt idx="6">
                  <c:v>0.99520672217049455</c:v>
                </c:pt>
                <c:pt idx="7">
                  <c:v>0.99563594107572861</c:v>
                </c:pt>
                <c:pt idx="8">
                  <c:v>0.99543775964037906</c:v>
                </c:pt>
                <c:pt idx="9">
                  <c:v>0.99547935498562401</c:v>
                </c:pt>
                <c:pt idx="10">
                  <c:v>0.99456765017205695</c:v>
                </c:pt>
                <c:pt idx="11">
                  <c:v>0.99900584830310357</c:v>
                </c:pt>
                <c:pt idx="12">
                  <c:v>0.99939037709403122</c:v>
                </c:pt>
                <c:pt idx="13">
                  <c:v>0.99929407368755274</c:v>
                </c:pt>
                <c:pt idx="14">
                  <c:v>0.99920048472718803</c:v>
                </c:pt>
                <c:pt idx="15">
                  <c:v>0.99937120289816328</c:v>
                </c:pt>
                <c:pt idx="16">
                  <c:v>0.99804678545676528</c:v>
                </c:pt>
                <c:pt idx="17">
                  <c:v>0.9991234671190764</c:v>
                </c:pt>
                <c:pt idx="18">
                  <c:v>0.99936972077892139</c:v>
                </c:pt>
                <c:pt idx="19">
                  <c:v>0.999346665206017</c:v>
                </c:pt>
                <c:pt idx="20">
                  <c:v>0.99934223547996104</c:v>
                </c:pt>
                <c:pt idx="21">
                  <c:v>0.99939506644465859</c:v>
                </c:pt>
                <c:pt idx="22">
                  <c:v>0.99938170804994475</c:v>
                </c:pt>
                <c:pt idx="23">
                  <c:v>0.99923244278575374</c:v>
                </c:pt>
                <c:pt idx="24">
                  <c:v>0.9995220146218895</c:v>
                </c:pt>
                <c:pt idx="25">
                  <c:v>0.99838115028430674</c:v>
                </c:pt>
                <c:pt idx="26">
                  <c:v>0.99794483383734778</c:v>
                </c:pt>
                <c:pt idx="27">
                  <c:v>0.99848375367944298</c:v>
                </c:pt>
                <c:pt idx="28">
                  <c:v>0.998843223073409</c:v>
                </c:pt>
                <c:pt idx="29">
                  <c:v>0.99967887086833629</c:v>
                </c:pt>
                <c:pt idx="30">
                  <c:v>0.99934398465762309</c:v>
                </c:pt>
                <c:pt idx="31">
                  <c:v>0.99937121671837137</c:v>
                </c:pt>
                <c:pt idx="32">
                  <c:v>0.99936632282855509</c:v>
                </c:pt>
                <c:pt idx="33">
                  <c:v>0.99921368927412901</c:v>
                </c:pt>
                <c:pt idx="34">
                  <c:v>0.99934264384778893</c:v>
                </c:pt>
                <c:pt idx="35">
                  <c:v>0.99938454261510423</c:v>
                </c:pt>
                <c:pt idx="36">
                  <c:v>0.99937083274380445</c:v>
                </c:pt>
                <c:pt idx="37">
                  <c:v>0.99863710086465307</c:v>
                </c:pt>
                <c:pt idx="38">
                  <c:v>0.99880463143135012</c:v>
                </c:pt>
                <c:pt idx="39">
                  <c:v>0.99879617787098918</c:v>
                </c:pt>
                <c:pt idx="40">
                  <c:v>0.99886708853288608</c:v>
                </c:pt>
                <c:pt idx="41">
                  <c:v>0.99876601182627878</c:v>
                </c:pt>
                <c:pt idx="42">
                  <c:v>0.99878891705402972</c:v>
                </c:pt>
                <c:pt idx="43">
                  <c:v>0.99873939131739287</c:v>
                </c:pt>
                <c:pt idx="44">
                  <c:v>0.99860914432433479</c:v>
                </c:pt>
                <c:pt idx="45">
                  <c:v>0.99812053636255738</c:v>
                </c:pt>
                <c:pt idx="46">
                  <c:v>0.99872914176659711</c:v>
                </c:pt>
                <c:pt idx="47">
                  <c:v>0.99879020491435289</c:v>
                </c:pt>
                <c:pt idx="48">
                  <c:v>0.99870983086715415</c:v>
                </c:pt>
                <c:pt idx="49">
                  <c:v>0.99873328914592119</c:v>
                </c:pt>
                <c:pt idx="50">
                  <c:v>0.99860176315723692</c:v>
                </c:pt>
                <c:pt idx="51">
                  <c:v>0.99901067142871114</c:v>
                </c:pt>
                <c:pt idx="52">
                  <c:v>0.99920585063712741</c:v>
                </c:pt>
                <c:pt idx="53">
                  <c:v>0.99911991390263299</c:v>
                </c:pt>
                <c:pt idx="54">
                  <c:v>0.99914909615376168</c:v>
                </c:pt>
                <c:pt idx="55">
                  <c:v>0.99821997302492527</c:v>
                </c:pt>
                <c:pt idx="56">
                  <c:v>0.99830944555988443</c:v>
                </c:pt>
                <c:pt idx="57">
                  <c:v>0.99826058045019361</c:v>
                </c:pt>
                <c:pt idx="58">
                  <c:v>0.99823887117264487</c:v>
                </c:pt>
                <c:pt idx="59">
                  <c:v>0.99825685289082033</c:v>
                </c:pt>
                <c:pt idx="60">
                  <c:v>0.99764785135008394</c:v>
                </c:pt>
                <c:pt idx="61">
                  <c:v>0.99826864147625971</c:v>
                </c:pt>
                <c:pt idx="62">
                  <c:v>0.99749485740939281</c:v>
                </c:pt>
                <c:pt idx="63">
                  <c:v>0.99743152813579816</c:v>
                </c:pt>
                <c:pt idx="64">
                  <c:v>0.99736118619890213</c:v>
                </c:pt>
                <c:pt idx="65">
                  <c:v>0.99879122475432536</c:v>
                </c:pt>
                <c:pt idx="66">
                  <c:v>0.99906534790354007</c:v>
                </c:pt>
                <c:pt idx="67">
                  <c:v>0.99895304936261409</c:v>
                </c:pt>
                <c:pt idx="68">
                  <c:v>0.99901759906460008</c:v>
                </c:pt>
                <c:pt idx="69">
                  <c:v>0.99941576791470299</c:v>
                </c:pt>
                <c:pt idx="70">
                  <c:v>0.99928807587081647</c:v>
                </c:pt>
                <c:pt idx="71">
                  <c:v>0.99855829464174573</c:v>
                </c:pt>
                <c:pt idx="72">
                  <c:v>0.99902959500879018</c:v>
                </c:pt>
                <c:pt idx="73">
                  <c:v>0.99932424508267903</c:v>
                </c:pt>
                <c:pt idx="74">
                  <c:v>0.99922857579504298</c:v>
                </c:pt>
                <c:pt idx="75">
                  <c:v>0.9991945324854683</c:v>
                </c:pt>
                <c:pt idx="76">
                  <c:v>0.99917189945622797</c:v>
                </c:pt>
                <c:pt idx="77">
                  <c:v>0.99924670867917764</c:v>
                </c:pt>
                <c:pt idx="78">
                  <c:v>0.99887840067745992</c:v>
                </c:pt>
                <c:pt idx="79">
                  <c:v>0.99897648346465906</c:v>
                </c:pt>
                <c:pt idx="80">
                  <c:v>0.99909890323164219</c:v>
                </c:pt>
                <c:pt idx="81">
                  <c:v>0.99911474953399704</c:v>
                </c:pt>
                <c:pt idx="82">
                  <c:v>0.99901703455984125</c:v>
                </c:pt>
                <c:pt idx="83">
                  <c:v>0.99891918355483234</c:v>
                </c:pt>
                <c:pt idx="84">
                  <c:v>0.99905796897395771</c:v>
                </c:pt>
                <c:pt idx="85">
                  <c:v>0.99885440639681988</c:v>
                </c:pt>
                <c:pt idx="86">
                  <c:v>0.99907555813942051</c:v>
                </c:pt>
                <c:pt idx="87">
                  <c:v>0.9974964555647442</c:v>
                </c:pt>
                <c:pt idx="88">
                  <c:v>0.99884578871181262</c:v>
                </c:pt>
                <c:pt idx="89">
                  <c:v>0.99885637085260559</c:v>
                </c:pt>
                <c:pt idx="90">
                  <c:v>0.99883996644361872</c:v>
                </c:pt>
                <c:pt idx="91">
                  <c:v>0.99886775655258442</c:v>
                </c:pt>
                <c:pt idx="92">
                  <c:v>0.99750202046101111</c:v>
                </c:pt>
                <c:pt idx="93">
                  <c:v>0.99655589063076722</c:v>
                </c:pt>
                <c:pt idx="94">
                  <c:v>0.99622475119683374</c:v>
                </c:pt>
                <c:pt idx="95">
                  <c:v>0.99642729740750924</c:v>
                </c:pt>
                <c:pt idx="96">
                  <c:v>0.99483359369674396</c:v>
                </c:pt>
                <c:pt idx="97">
                  <c:v>0.99477663207466627</c:v>
                </c:pt>
                <c:pt idx="98">
                  <c:v>0.99403333177292563</c:v>
                </c:pt>
                <c:pt idx="99">
                  <c:v>0.99392180222607773</c:v>
                </c:pt>
                <c:pt idx="100">
                  <c:v>0.99445363207490811</c:v>
                </c:pt>
                <c:pt idx="101">
                  <c:v>0.99524692213363142</c:v>
                </c:pt>
                <c:pt idx="102">
                  <c:v>0.99522842748964346</c:v>
                </c:pt>
                <c:pt idx="103">
                  <c:v>0.99559974149625574</c:v>
                </c:pt>
                <c:pt idx="104">
                  <c:v>0.99545690973948364</c:v>
                </c:pt>
                <c:pt idx="105">
                  <c:v>0.99520673436042173</c:v>
                </c:pt>
                <c:pt idx="106">
                  <c:v>0.99489419492753317</c:v>
                </c:pt>
                <c:pt idx="107">
                  <c:v>0.99580523747789362</c:v>
                </c:pt>
                <c:pt idx="108">
                  <c:v>0.99664385659439381</c:v>
                </c:pt>
                <c:pt idx="109">
                  <c:v>0.99686478336264772</c:v>
                </c:pt>
                <c:pt idx="110">
                  <c:v>0.99676335011800965</c:v>
                </c:pt>
                <c:pt idx="111">
                  <c:v>0.99686085386980172</c:v>
                </c:pt>
                <c:pt idx="112">
                  <c:v>0.9966011849935501</c:v>
                </c:pt>
                <c:pt idx="113">
                  <c:v>0.99702479432768842</c:v>
                </c:pt>
                <c:pt idx="114">
                  <c:v>0.99678988560003612</c:v>
                </c:pt>
                <c:pt idx="115">
                  <c:v>0.99721494939592126</c:v>
                </c:pt>
                <c:pt idx="116">
                  <c:v>0.99751502389420899</c:v>
                </c:pt>
                <c:pt idx="117">
                  <c:v>0.99787082883461364</c:v>
                </c:pt>
                <c:pt idx="118">
                  <c:v>0.9980605512889944</c:v>
                </c:pt>
                <c:pt idx="119">
                  <c:v>0.99797798456324183</c:v>
                </c:pt>
                <c:pt idx="120">
                  <c:v>0.9979005676122179</c:v>
                </c:pt>
                <c:pt idx="121">
                  <c:v>0.99815313116054494</c:v>
                </c:pt>
                <c:pt idx="122">
                  <c:v>0.99842246401063928</c:v>
                </c:pt>
                <c:pt idx="123">
                  <c:v>0.99839626033453599</c:v>
                </c:pt>
                <c:pt idx="124">
                  <c:v>0.99866717273414829</c:v>
                </c:pt>
                <c:pt idx="125">
                  <c:v>0.99872200646808573</c:v>
                </c:pt>
                <c:pt idx="126">
                  <c:v>0.99844052786380988</c:v>
                </c:pt>
                <c:pt idx="127">
                  <c:v>0.99837256072791891</c:v>
                </c:pt>
                <c:pt idx="128">
                  <c:v>0.99908403589779837</c:v>
                </c:pt>
                <c:pt idx="129">
                  <c:v>0.9991490592259159</c:v>
                </c:pt>
                <c:pt idx="130">
                  <c:v>0.99879497745839307</c:v>
                </c:pt>
                <c:pt idx="131">
                  <c:v>0.99791882538666787</c:v>
                </c:pt>
                <c:pt idx="132">
                  <c:v>0.9969329019210379</c:v>
                </c:pt>
                <c:pt idx="133">
                  <c:v>0.99702071540510018</c:v>
                </c:pt>
                <c:pt idx="134">
                  <c:v>0.99732307916420437</c:v>
                </c:pt>
                <c:pt idx="135">
                  <c:v>0.99754758510028929</c:v>
                </c:pt>
                <c:pt idx="136">
                  <c:v>0.99943621217437983</c:v>
                </c:pt>
                <c:pt idx="137">
                  <c:v>0.99939014978552621</c:v>
                </c:pt>
                <c:pt idx="138">
                  <c:v>0.99927459322777568</c:v>
                </c:pt>
                <c:pt idx="139">
                  <c:v>0.99937991656432534</c:v>
                </c:pt>
                <c:pt idx="140">
                  <c:v>0.99926750911772244</c:v>
                </c:pt>
                <c:pt idx="141">
                  <c:v>0.99973966789975321</c:v>
                </c:pt>
                <c:pt idx="142">
                  <c:v>0.99928340805050209</c:v>
                </c:pt>
                <c:pt idx="143">
                  <c:v>0.99948787106250714</c:v>
                </c:pt>
                <c:pt idx="144">
                  <c:v>0.99958188022337191</c:v>
                </c:pt>
                <c:pt idx="145">
                  <c:v>0.99950299849379542</c:v>
                </c:pt>
                <c:pt idx="146">
                  <c:v>0.99951712335109977</c:v>
                </c:pt>
                <c:pt idx="147">
                  <c:v>0.99950346588057326</c:v>
                </c:pt>
                <c:pt idx="148">
                  <c:v>0.99949936674640594</c:v>
                </c:pt>
                <c:pt idx="149">
                  <c:v>0.99940368897533483</c:v>
                </c:pt>
                <c:pt idx="150">
                  <c:v>0.99933397486388853</c:v>
                </c:pt>
                <c:pt idx="151">
                  <c:v>0.99930230491982763</c:v>
                </c:pt>
                <c:pt idx="152">
                  <c:v>0.99911133197157698</c:v>
                </c:pt>
                <c:pt idx="153">
                  <c:v>0.99941051143069071</c:v>
                </c:pt>
                <c:pt idx="154">
                  <c:v>0.99906389100527226</c:v>
                </c:pt>
                <c:pt idx="155">
                  <c:v>0.99897429940220384</c:v>
                </c:pt>
                <c:pt idx="156">
                  <c:v>0.99897227994835369</c:v>
                </c:pt>
                <c:pt idx="157">
                  <c:v>0.99909246317079903</c:v>
                </c:pt>
                <c:pt idx="158">
                  <c:v>0.99919108398025436</c:v>
                </c:pt>
                <c:pt idx="159">
                  <c:v>0.99932141897739968</c:v>
                </c:pt>
                <c:pt idx="160">
                  <c:v>0.99943983258507108</c:v>
                </c:pt>
                <c:pt idx="161">
                  <c:v>0.99915289063385981</c:v>
                </c:pt>
                <c:pt idx="162">
                  <c:v>0.99918327079600033</c:v>
                </c:pt>
                <c:pt idx="163">
                  <c:v>0.9990553471663296</c:v>
                </c:pt>
                <c:pt idx="164">
                  <c:v>0.99786956891467371</c:v>
                </c:pt>
                <c:pt idx="165">
                  <c:v>0.9993081850814427</c:v>
                </c:pt>
                <c:pt idx="166">
                  <c:v>0.99921283958786233</c:v>
                </c:pt>
                <c:pt idx="167">
                  <c:v>0.99934118346474377</c:v>
                </c:pt>
                <c:pt idx="168">
                  <c:v>0.9993631801918248</c:v>
                </c:pt>
                <c:pt idx="169">
                  <c:v>0.99908970492424243</c:v>
                </c:pt>
                <c:pt idx="170">
                  <c:v>0.99906367474613744</c:v>
                </c:pt>
                <c:pt idx="171">
                  <c:v>0.99901662255949719</c:v>
                </c:pt>
                <c:pt idx="172">
                  <c:v>0.9990900871204631</c:v>
                </c:pt>
                <c:pt idx="173">
                  <c:v>0.99910770377072877</c:v>
                </c:pt>
                <c:pt idx="174">
                  <c:v>0.99774146511986905</c:v>
                </c:pt>
                <c:pt idx="175">
                  <c:v>0.99784343833454647</c:v>
                </c:pt>
                <c:pt idx="176">
                  <c:v>0.99788458964274895</c:v>
                </c:pt>
                <c:pt idx="177">
                  <c:v>0.99791456900803055</c:v>
                </c:pt>
                <c:pt idx="178">
                  <c:v>0.99789915482018476</c:v>
                </c:pt>
                <c:pt idx="179">
                  <c:v>0.99809060528743554</c:v>
                </c:pt>
                <c:pt idx="180">
                  <c:v>0.99819277864012634</c:v>
                </c:pt>
                <c:pt idx="181">
                  <c:v>0.99684967341431918</c:v>
                </c:pt>
              </c:numCache>
            </c:numRef>
          </c:val>
          <c:smooth val="0"/>
          <c:extLst>
            <c:ext xmlns:c16="http://schemas.microsoft.com/office/drawing/2014/chart" uri="{C3380CC4-5D6E-409C-BE32-E72D297353CC}">
              <c16:uniqueId val="{00000001-5090-435E-AD48-A56EF9062F71}"/>
            </c:ext>
          </c:extLst>
        </c:ser>
        <c:ser>
          <c:idx val="2"/>
          <c:order val="2"/>
          <c:tx>
            <c:strRef>
              <c:f>Volume_Data!$C$1</c:f>
              <c:strCache>
                <c:ptCount val="1"/>
                <c:pt idx="0">
                  <c:v>TRUEUP (Jul23-Dec23)</c:v>
                </c:pt>
              </c:strCache>
            </c:strRef>
          </c:tx>
          <c:spPr>
            <a:ln w="28575" cap="rnd">
              <a:solidFill>
                <a:schemeClr val="accent3"/>
              </a:solidFill>
              <a:round/>
            </a:ln>
            <a:effectLst/>
          </c:spPr>
          <c:marker>
            <c:symbol val="none"/>
          </c:marker>
          <c:val>
            <c:numRef>
              <c:f>Volume_Data!$C$2:$C$185</c:f>
              <c:numCache>
                <c:formatCode>General</c:formatCode>
                <c:ptCount val="184"/>
                <c:pt idx="0">
                  <c:v>0.99986385324842253</c:v>
                </c:pt>
                <c:pt idx="1">
                  <c:v>0.99988891742072639</c:v>
                </c:pt>
                <c:pt idx="2">
                  <c:v>0.99987950944781279</c:v>
                </c:pt>
                <c:pt idx="3">
                  <c:v>0.99985432169527655</c:v>
                </c:pt>
                <c:pt idx="4">
                  <c:v>0.99988946991036554</c:v>
                </c:pt>
                <c:pt idx="5">
                  <c:v>0.99991988633407958</c:v>
                </c:pt>
                <c:pt idx="6">
                  <c:v>0.99989545864202767</c:v>
                </c:pt>
                <c:pt idx="7">
                  <c:v>0.99989674276182439</c:v>
                </c:pt>
                <c:pt idx="8">
                  <c:v>0.99992445513890071</c:v>
                </c:pt>
                <c:pt idx="9">
                  <c:v>0.99989730320619907</c:v>
                </c:pt>
                <c:pt idx="10">
                  <c:v>0.99965737656135367</c:v>
                </c:pt>
                <c:pt idx="11">
                  <c:v>0.99974654799380691</c:v>
                </c:pt>
                <c:pt idx="12">
                  <c:v>0.99979592607189416</c:v>
                </c:pt>
                <c:pt idx="13">
                  <c:v>0.99966118100285817</c:v>
                </c:pt>
                <c:pt idx="14">
                  <c:v>0.9996190147513272</c:v>
                </c:pt>
                <c:pt idx="15">
                  <c:v>0.99962205674682947</c:v>
                </c:pt>
                <c:pt idx="16">
                  <c:v>0.99967712652600871</c:v>
                </c:pt>
                <c:pt idx="17">
                  <c:v>0.99975756235445601</c:v>
                </c:pt>
                <c:pt idx="18">
                  <c:v>0.99974626674225675</c:v>
                </c:pt>
                <c:pt idx="19">
                  <c:v>0.9998243797773555</c:v>
                </c:pt>
                <c:pt idx="20">
                  <c:v>0.99965129523990848</c:v>
                </c:pt>
                <c:pt idx="21">
                  <c:v>0.9996110039922399</c:v>
                </c:pt>
                <c:pt idx="22">
                  <c:v>0.99953604859954026</c:v>
                </c:pt>
                <c:pt idx="23">
                  <c:v>0.9998535903695146</c:v>
                </c:pt>
                <c:pt idx="24">
                  <c:v>0.99972881691782112</c:v>
                </c:pt>
                <c:pt idx="25">
                  <c:v>0.99973933876705223</c:v>
                </c:pt>
                <c:pt idx="26">
                  <c:v>0.99982836340163783</c:v>
                </c:pt>
                <c:pt idx="27">
                  <c:v>0.99966166324974415</c:v>
                </c:pt>
                <c:pt idx="28">
                  <c:v>0.99964783938531698</c:v>
                </c:pt>
                <c:pt idx="29">
                  <c:v>0.99964480418787138</c:v>
                </c:pt>
                <c:pt idx="30">
                  <c:v>0.99989844092567115</c:v>
                </c:pt>
                <c:pt idx="31">
                  <c:v>0.99973432277697316</c:v>
                </c:pt>
                <c:pt idx="32">
                  <c:v>0.99972419238877153</c:v>
                </c:pt>
                <c:pt idx="33">
                  <c:v>0.99977594703078732</c:v>
                </c:pt>
                <c:pt idx="34">
                  <c:v>0.99964028842060348</c:v>
                </c:pt>
                <c:pt idx="35">
                  <c:v>0.99961984728050646</c:v>
                </c:pt>
                <c:pt idx="36">
                  <c:v>0.99963088653401377</c:v>
                </c:pt>
                <c:pt idx="37">
                  <c:v>0.99976723825675951</c:v>
                </c:pt>
                <c:pt idx="38">
                  <c:v>0.99964564379040588</c:v>
                </c:pt>
                <c:pt idx="39">
                  <c:v>0.99960040146920426</c:v>
                </c:pt>
                <c:pt idx="40">
                  <c:v>0.99971369476998062</c:v>
                </c:pt>
                <c:pt idx="41">
                  <c:v>0.99955606930523977</c:v>
                </c:pt>
                <c:pt idx="42">
                  <c:v>0.99955875155956964</c:v>
                </c:pt>
                <c:pt idx="43">
                  <c:v>0.99953606520826377</c:v>
                </c:pt>
                <c:pt idx="44">
                  <c:v>0.99954303299506864</c:v>
                </c:pt>
                <c:pt idx="45">
                  <c:v>0.99937914451241983</c:v>
                </c:pt>
                <c:pt idx="46">
                  <c:v>0.99956313948719178</c:v>
                </c:pt>
                <c:pt idx="47">
                  <c:v>0.99968374976323138</c:v>
                </c:pt>
                <c:pt idx="48">
                  <c:v>0.99955963912751289</c:v>
                </c:pt>
                <c:pt idx="49">
                  <c:v>0.99954575513786204</c:v>
                </c:pt>
                <c:pt idx="50">
                  <c:v>0.99955327698221441</c:v>
                </c:pt>
                <c:pt idx="51">
                  <c:v>0.99977894862429428</c:v>
                </c:pt>
                <c:pt idx="52">
                  <c:v>0.99964627714176568</c:v>
                </c:pt>
                <c:pt idx="53">
                  <c:v>0.99965866007361093</c:v>
                </c:pt>
                <c:pt idx="54">
                  <c:v>0.99970812551226362</c:v>
                </c:pt>
                <c:pt idx="55">
                  <c:v>0.99934691544333387</c:v>
                </c:pt>
                <c:pt idx="56">
                  <c:v>0.99932507505494828</c:v>
                </c:pt>
                <c:pt idx="57">
                  <c:v>0.9993066377787676</c:v>
                </c:pt>
                <c:pt idx="58">
                  <c:v>0.99970456289644072</c:v>
                </c:pt>
                <c:pt idx="59">
                  <c:v>0.99927358745425232</c:v>
                </c:pt>
                <c:pt idx="60">
                  <c:v>0.99958178360385208</c:v>
                </c:pt>
                <c:pt idx="61">
                  <c:v>0.99966099258821584</c:v>
                </c:pt>
                <c:pt idx="62">
                  <c:v>0.99949316888401496</c:v>
                </c:pt>
                <c:pt idx="63">
                  <c:v>0.99948918121134278</c:v>
                </c:pt>
                <c:pt idx="64">
                  <c:v>0.99947926635743434</c:v>
                </c:pt>
                <c:pt idx="65">
                  <c:v>0.99952392130955436</c:v>
                </c:pt>
                <c:pt idx="66">
                  <c:v>0.99977391671262072</c:v>
                </c:pt>
                <c:pt idx="67">
                  <c:v>0.9997762469801762</c:v>
                </c:pt>
                <c:pt idx="68">
                  <c:v>0.99979722431495577</c:v>
                </c:pt>
                <c:pt idx="69">
                  <c:v>0.99979746366893918</c:v>
                </c:pt>
                <c:pt idx="70">
                  <c:v>0.99978719658777715</c:v>
                </c:pt>
                <c:pt idx="71">
                  <c:v>0.99975804779371935</c:v>
                </c:pt>
                <c:pt idx="72">
                  <c:v>0.99975347927118086</c:v>
                </c:pt>
                <c:pt idx="73">
                  <c:v>0.99979070123419389</c:v>
                </c:pt>
                <c:pt idx="74">
                  <c:v>0.99978266460308718</c:v>
                </c:pt>
                <c:pt idx="75">
                  <c:v>0.99965528858775654</c:v>
                </c:pt>
                <c:pt idx="76">
                  <c:v>0.99961854093095215</c:v>
                </c:pt>
                <c:pt idx="77">
                  <c:v>0.99962161953891482</c:v>
                </c:pt>
                <c:pt idx="78">
                  <c:v>0.9998031146976013</c:v>
                </c:pt>
                <c:pt idx="79">
                  <c:v>0.99981906875923532</c:v>
                </c:pt>
                <c:pt idx="80">
                  <c:v>0.99983102723547046</c:v>
                </c:pt>
                <c:pt idx="81">
                  <c:v>0.99983027929811696</c:v>
                </c:pt>
                <c:pt idx="82">
                  <c:v>0.99983807279327175</c:v>
                </c:pt>
                <c:pt idx="83">
                  <c:v>0.99983953470871567</c:v>
                </c:pt>
                <c:pt idx="84">
                  <c:v>0.99982685971662144</c:v>
                </c:pt>
                <c:pt idx="85">
                  <c:v>0.99983624860962717</c:v>
                </c:pt>
                <c:pt idx="86">
                  <c:v>0.99982960711838753</c:v>
                </c:pt>
                <c:pt idx="87">
                  <c:v>0.99983149873783772</c:v>
                </c:pt>
                <c:pt idx="88">
                  <c:v>0.99983089545305859</c:v>
                </c:pt>
                <c:pt idx="89">
                  <c:v>0.99988386318642486</c:v>
                </c:pt>
                <c:pt idx="90">
                  <c:v>0.99988106107445673</c:v>
                </c:pt>
                <c:pt idx="91">
                  <c:v>0.99988538505330227</c:v>
                </c:pt>
                <c:pt idx="92">
                  <c:v>0.99988608525558365</c:v>
                </c:pt>
                <c:pt idx="93">
                  <c:v>0.99988101980448063</c:v>
                </c:pt>
                <c:pt idx="94">
                  <c:v>0.99987720604300867</c:v>
                </c:pt>
                <c:pt idx="95">
                  <c:v>0.99992122187962695</c:v>
                </c:pt>
                <c:pt idx="96">
                  <c:v>0.99980767853513142</c:v>
                </c:pt>
                <c:pt idx="97">
                  <c:v>0.99980407305329999</c:v>
                </c:pt>
                <c:pt idx="98">
                  <c:v>0.99978050203571711</c:v>
                </c:pt>
                <c:pt idx="99">
                  <c:v>0.99977635700975054</c:v>
                </c:pt>
                <c:pt idx="100">
                  <c:v>0.99979878432446545</c:v>
                </c:pt>
                <c:pt idx="101">
                  <c:v>0.99980529046922295</c:v>
                </c:pt>
                <c:pt idx="102">
                  <c:v>0.99992431703177886</c:v>
                </c:pt>
                <c:pt idx="103">
                  <c:v>0.99992527998853886</c:v>
                </c:pt>
                <c:pt idx="104">
                  <c:v>0.99989285143237649</c:v>
                </c:pt>
                <c:pt idx="105">
                  <c:v>0.99992221177009388</c:v>
                </c:pt>
                <c:pt idx="106">
                  <c:v>0.99992093578779973</c:v>
                </c:pt>
                <c:pt idx="107">
                  <c:v>0.9999214025241171</c:v>
                </c:pt>
                <c:pt idx="108">
                  <c:v>0.99992913238715986</c:v>
                </c:pt>
                <c:pt idx="109">
                  <c:v>0.99992967335036065</c:v>
                </c:pt>
                <c:pt idx="110">
                  <c:v>0.99992404795903611</c:v>
                </c:pt>
                <c:pt idx="111">
                  <c:v>0.99991097996287104</c:v>
                </c:pt>
                <c:pt idx="112">
                  <c:v>0.99991751132992313</c:v>
                </c:pt>
                <c:pt idx="113">
                  <c:v>0.99992402176633632</c:v>
                </c:pt>
                <c:pt idx="114">
                  <c:v>0.99992184388531191</c:v>
                </c:pt>
                <c:pt idx="115">
                  <c:v>0.99991173317475512</c:v>
                </c:pt>
                <c:pt idx="116">
                  <c:v>0.99991719040363214</c:v>
                </c:pt>
                <c:pt idx="117">
                  <c:v>0.99990777013794663</c:v>
                </c:pt>
                <c:pt idx="118">
                  <c:v>0.99990833690336345</c:v>
                </c:pt>
                <c:pt idx="119">
                  <c:v>0.99990947196715441</c:v>
                </c:pt>
                <c:pt idx="120">
                  <c:v>0.99991834538302571</c:v>
                </c:pt>
                <c:pt idx="121">
                  <c:v>0.99992382165792315</c:v>
                </c:pt>
                <c:pt idx="122">
                  <c:v>0.99991068893695201</c:v>
                </c:pt>
                <c:pt idx="123">
                  <c:v>0.99991589174047024</c:v>
                </c:pt>
                <c:pt idx="124">
                  <c:v>0.99992620034123703</c:v>
                </c:pt>
                <c:pt idx="125">
                  <c:v>0.99992417813538947</c:v>
                </c:pt>
                <c:pt idx="126">
                  <c:v>0.99988919655188679</c:v>
                </c:pt>
                <c:pt idx="127">
                  <c:v>0.99992499179909411</c:v>
                </c:pt>
                <c:pt idx="128">
                  <c:v>0.99990182356551649</c:v>
                </c:pt>
                <c:pt idx="129">
                  <c:v>0.99992142847117771</c:v>
                </c:pt>
                <c:pt idx="130">
                  <c:v>0.99991755975859953</c:v>
                </c:pt>
                <c:pt idx="131">
                  <c:v>0.9999169011762219</c:v>
                </c:pt>
                <c:pt idx="132">
                  <c:v>0.99991666720264083</c:v>
                </c:pt>
                <c:pt idx="133">
                  <c:v>0.9999189265776417</c:v>
                </c:pt>
                <c:pt idx="134">
                  <c:v>0.99992611903979867</c:v>
                </c:pt>
                <c:pt idx="135">
                  <c:v>0.9999199125696403</c:v>
                </c:pt>
                <c:pt idx="136">
                  <c:v>0.99992705686791639</c:v>
                </c:pt>
                <c:pt idx="137">
                  <c:v>0.9998616830359931</c:v>
                </c:pt>
                <c:pt idx="138">
                  <c:v>0.99992940658059748</c:v>
                </c:pt>
                <c:pt idx="139">
                  <c:v>0.99993311854926747</c:v>
                </c:pt>
                <c:pt idx="140">
                  <c:v>0.99992781475217707</c:v>
                </c:pt>
                <c:pt idx="141">
                  <c:v>0.9999314887465135</c:v>
                </c:pt>
                <c:pt idx="142">
                  <c:v>0.9999225479197662</c:v>
                </c:pt>
                <c:pt idx="143">
                  <c:v>0.99993165319852739</c:v>
                </c:pt>
                <c:pt idx="144">
                  <c:v>0.9999245334412753</c:v>
                </c:pt>
                <c:pt idx="145">
                  <c:v>0.99992217286801599</c:v>
                </c:pt>
                <c:pt idx="146">
                  <c:v>0.99993145932558014</c:v>
                </c:pt>
                <c:pt idx="147">
                  <c:v>0.99992732670137052</c:v>
                </c:pt>
                <c:pt idx="148">
                  <c:v>0.99993061461703803</c:v>
                </c:pt>
                <c:pt idx="149">
                  <c:v>0.99992720212530095</c:v>
                </c:pt>
                <c:pt idx="150">
                  <c:v>0.99992055965006754</c:v>
                </c:pt>
                <c:pt idx="151">
                  <c:v>0.99992385698303776</c:v>
                </c:pt>
                <c:pt idx="152">
                  <c:v>0.99992779241826646</c:v>
                </c:pt>
                <c:pt idx="153">
                  <c:v>0.99991974568298547</c:v>
                </c:pt>
                <c:pt idx="154">
                  <c:v>0.99992355182134929</c:v>
                </c:pt>
                <c:pt idx="155">
                  <c:v>0.99992464874313502</c:v>
                </c:pt>
                <c:pt idx="156">
                  <c:v>0.99991961989853595</c:v>
                </c:pt>
                <c:pt idx="157">
                  <c:v>0.9999211900169358</c:v>
                </c:pt>
                <c:pt idx="158">
                  <c:v>0.9999065479411211</c:v>
                </c:pt>
                <c:pt idx="159">
                  <c:v>0.99991806296989394</c:v>
                </c:pt>
                <c:pt idx="160">
                  <c:v>0.99992265815679571</c:v>
                </c:pt>
                <c:pt idx="161">
                  <c:v>0.99992297378589101</c:v>
                </c:pt>
                <c:pt idx="162">
                  <c:v>0.9999216410291929</c:v>
                </c:pt>
                <c:pt idx="163">
                  <c:v>0.99992478293681575</c:v>
                </c:pt>
                <c:pt idx="164">
                  <c:v>0.99993058249564348</c:v>
                </c:pt>
                <c:pt idx="165">
                  <c:v>0.99992516926286323</c:v>
                </c:pt>
                <c:pt idx="166">
                  <c:v>0.99992984629977166</c:v>
                </c:pt>
                <c:pt idx="167">
                  <c:v>0.99991895214990201</c:v>
                </c:pt>
                <c:pt idx="168">
                  <c:v>0.99992919289985083</c:v>
                </c:pt>
                <c:pt idx="169">
                  <c:v>0.99992740430990545</c:v>
                </c:pt>
                <c:pt idx="170">
                  <c:v>0.99992118755947201</c:v>
                </c:pt>
                <c:pt idx="171">
                  <c:v>0.99992295146687482</c:v>
                </c:pt>
                <c:pt idx="172">
                  <c:v>0.9999158990031578</c:v>
                </c:pt>
                <c:pt idx="173">
                  <c:v>0.99991384289034224</c:v>
                </c:pt>
                <c:pt idx="174">
                  <c:v>0.99991374963539614</c:v>
                </c:pt>
                <c:pt idx="175">
                  <c:v>0.99992041205974447</c:v>
                </c:pt>
                <c:pt idx="176">
                  <c:v>0.9999200205189509</c:v>
                </c:pt>
                <c:pt idx="177">
                  <c:v>0.999921184823793</c:v>
                </c:pt>
                <c:pt idx="178">
                  <c:v>0.99992683016812678</c:v>
                </c:pt>
                <c:pt idx="179">
                  <c:v>0.99989149761926877</c:v>
                </c:pt>
                <c:pt idx="180">
                  <c:v>0.99988921206578174</c:v>
                </c:pt>
                <c:pt idx="181">
                  <c:v>0.99988417613591973</c:v>
                </c:pt>
                <c:pt idx="182">
                  <c:v>0.99986495087645544</c:v>
                </c:pt>
                <c:pt idx="183">
                  <c:v>0.99993267067315961</c:v>
                </c:pt>
              </c:numCache>
            </c:numRef>
          </c:val>
          <c:smooth val="0"/>
          <c:extLst>
            <c:ext xmlns:c16="http://schemas.microsoft.com/office/drawing/2014/chart" uri="{C3380CC4-5D6E-409C-BE32-E72D297353CC}">
              <c16:uniqueId val="{00000002-5090-435E-AD48-A56EF9062F71}"/>
            </c:ext>
          </c:extLst>
        </c:ser>
        <c:dLbls>
          <c:showLegendKey val="0"/>
          <c:showVal val="0"/>
          <c:showCatName val="0"/>
          <c:showSerName val="0"/>
          <c:showPercent val="0"/>
          <c:showBubbleSize val="0"/>
        </c:dLbls>
        <c:smooth val="0"/>
        <c:axId val="486999000"/>
        <c:axId val="487002136"/>
      </c:lineChart>
      <c:catAx>
        <c:axId val="4869990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2136"/>
        <c:crosses val="autoZero"/>
        <c:auto val="1"/>
        <c:lblAlgn val="ctr"/>
        <c:lblOffset val="100"/>
        <c:noMultiLvlLbl val="0"/>
      </c:catAx>
      <c:valAx>
        <c:axId val="487002136"/>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ESI ID Count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146929653571298E-2"/>
          <c:y val="0.1089240697246785"/>
          <c:w val="0.92532742257177647"/>
          <c:h val="0.83214167311129483"/>
        </c:manualLayout>
      </c:layout>
      <c:lineChart>
        <c:grouping val="standard"/>
        <c:varyColors val="0"/>
        <c:ser>
          <c:idx val="0"/>
          <c:order val="0"/>
          <c:tx>
            <c:strRef>
              <c:f>Count_Data!$A$1</c:f>
              <c:strCache>
                <c:ptCount val="1"/>
                <c:pt idx="0">
                  <c:v>INITIAL (Jan24-Jun24)</c:v>
                </c:pt>
              </c:strCache>
            </c:strRef>
          </c:tx>
          <c:spPr>
            <a:ln w="28575" cap="rnd">
              <a:solidFill>
                <a:schemeClr val="accent1"/>
              </a:solidFill>
              <a:round/>
            </a:ln>
            <a:effectLst/>
          </c:spPr>
          <c:marker>
            <c:symbol val="none"/>
          </c:marker>
          <c:val>
            <c:numRef>
              <c:f>Count_Data!$A$2:$A$185</c:f>
              <c:numCache>
                <c:formatCode>General</c:formatCode>
                <c:ptCount val="184"/>
                <c:pt idx="0">
                  <c:v>0.98451750384305381</c:v>
                </c:pt>
                <c:pt idx="1">
                  <c:v>0.98425178307830807</c:v>
                </c:pt>
                <c:pt idx="2">
                  <c:v>0.98381956269127924</c:v>
                </c:pt>
                <c:pt idx="3">
                  <c:v>0.98295647514873286</c:v>
                </c:pt>
                <c:pt idx="4">
                  <c:v>0.98283518540588222</c:v>
                </c:pt>
                <c:pt idx="5">
                  <c:v>0.98352405743764237</c:v>
                </c:pt>
                <c:pt idx="6">
                  <c:v>0.98443338661664015</c:v>
                </c:pt>
                <c:pt idx="7">
                  <c:v>0.98425220860237372</c:v>
                </c:pt>
                <c:pt idx="8">
                  <c:v>0.98425799411408033</c:v>
                </c:pt>
                <c:pt idx="9">
                  <c:v>0.9833654472953427</c:v>
                </c:pt>
                <c:pt idx="10">
                  <c:v>0.98237408173070651</c:v>
                </c:pt>
                <c:pt idx="11">
                  <c:v>0.98199703708904362</c:v>
                </c:pt>
                <c:pt idx="12">
                  <c:v>0.98293389815283494</c:v>
                </c:pt>
                <c:pt idx="13">
                  <c:v>0.98247846468847899</c:v>
                </c:pt>
                <c:pt idx="14">
                  <c:v>0.98426382253874201</c:v>
                </c:pt>
                <c:pt idx="15">
                  <c:v>0.98421596066067984</c:v>
                </c:pt>
                <c:pt idx="16">
                  <c:v>0.98332426476009305</c:v>
                </c:pt>
                <c:pt idx="17">
                  <c:v>0.9829135201443433</c:v>
                </c:pt>
                <c:pt idx="18">
                  <c:v>0.98307516252746974</c:v>
                </c:pt>
                <c:pt idx="19">
                  <c:v>0.98329349734623728</c:v>
                </c:pt>
                <c:pt idx="20">
                  <c:v>0.98373603456779535</c:v>
                </c:pt>
                <c:pt idx="21">
                  <c:v>0.98373624167141227</c:v>
                </c:pt>
                <c:pt idx="22">
                  <c:v>0.98385172120024433</c:v>
                </c:pt>
                <c:pt idx="23">
                  <c:v>0.98337584146798573</c:v>
                </c:pt>
                <c:pt idx="24">
                  <c:v>0.98231163016528977</c:v>
                </c:pt>
                <c:pt idx="25">
                  <c:v>0.98231156378731144</c:v>
                </c:pt>
                <c:pt idx="26">
                  <c:v>0.98331320187819959</c:v>
                </c:pt>
                <c:pt idx="27">
                  <c:v>0.98407051146978231</c:v>
                </c:pt>
                <c:pt idx="28">
                  <c:v>0.984359722961343</c:v>
                </c:pt>
                <c:pt idx="29">
                  <c:v>0.98432275349904064</c:v>
                </c:pt>
                <c:pt idx="30">
                  <c:v>0.9834968977276396</c:v>
                </c:pt>
                <c:pt idx="31">
                  <c:v>0.98243824278401837</c:v>
                </c:pt>
                <c:pt idx="32">
                  <c:v>0.98247932805270821</c:v>
                </c:pt>
                <c:pt idx="33">
                  <c:v>0.98337715426526984</c:v>
                </c:pt>
                <c:pt idx="34">
                  <c:v>0.98422823814864702</c:v>
                </c:pt>
                <c:pt idx="35">
                  <c:v>0.98431873056146668</c:v>
                </c:pt>
                <c:pt idx="36">
                  <c:v>0.98427591078202736</c:v>
                </c:pt>
                <c:pt idx="37">
                  <c:v>0.98322725654832921</c:v>
                </c:pt>
                <c:pt idx="38">
                  <c:v>0.98209408604408976</c:v>
                </c:pt>
                <c:pt idx="39">
                  <c:v>0.98230896640891363</c:v>
                </c:pt>
                <c:pt idx="40">
                  <c:v>0.98334662556483865</c:v>
                </c:pt>
                <c:pt idx="41">
                  <c:v>0.98418455479806022</c:v>
                </c:pt>
                <c:pt idx="42">
                  <c:v>0.98408400968368537</c:v>
                </c:pt>
                <c:pt idx="43">
                  <c:v>0.98412271370802518</c:v>
                </c:pt>
                <c:pt idx="44">
                  <c:v>0.98321801870978198</c:v>
                </c:pt>
                <c:pt idx="45">
                  <c:v>0.9823152506939038</c:v>
                </c:pt>
                <c:pt idx="46">
                  <c:v>0.98236382998144034</c:v>
                </c:pt>
                <c:pt idx="47">
                  <c:v>0.98330329808451056</c:v>
                </c:pt>
                <c:pt idx="48">
                  <c:v>0.98411902927149608</c:v>
                </c:pt>
                <c:pt idx="49">
                  <c:v>0.98406260998416473</c:v>
                </c:pt>
                <c:pt idx="50">
                  <c:v>0.98410302840022679</c:v>
                </c:pt>
                <c:pt idx="51">
                  <c:v>0.98316621351813616</c:v>
                </c:pt>
                <c:pt idx="52">
                  <c:v>0.98232889263104617</c:v>
                </c:pt>
                <c:pt idx="53">
                  <c:v>0.9824050513560616</c:v>
                </c:pt>
                <c:pt idx="54">
                  <c:v>0.98327742800110174</c:v>
                </c:pt>
                <c:pt idx="55">
                  <c:v>0.98382547198618753</c:v>
                </c:pt>
                <c:pt idx="56">
                  <c:v>0.98365356272918392</c:v>
                </c:pt>
                <c:pt idx="57">
                  <c:v>0.98366158957942218</c:v>
                </c:pt>
                <c:pt idx="58">
                  <c:v>0.98070860706855645</c:v>
                </c:pt>
                <c:pt idx="59">
                  <c:v>0.98236747723181939</c:v>
                </c:pt>
                <c:pt idx="60">
                  <c:v>0.98235221923689353</c:v>
                </c:pt>
                <c:pt idx="61">
                  <c:v>0.98320267653749538</c:v>
                </c:pt>
                <c:pt idx="62">
                  <c:v>0.98409859803336674</c:v>
                </c:pt>
                <c:pt idx="63">
                  <c:v>0.98343508473696584</c:v>
                </c:pt>
                <c:pt idx="64">
                  <c:v>0.98420922398611987</c:v>
                </c:pt>
                <c:pt idx="65">
                  <c:v>0.98183850881915413</c:v>
                </c:pt>
                <c:pt idx="66">
                  <c:v>0.98003637821994194</c:v>
                </c:pt>
                <c:pt idx="67">
                  <c:v>0.97921216314630655</c:v>
                </c:pt>
                <c:pt idx="68">
                  <c:v>0.98013825767604434</c:v>
                </c:pt>
                <c:pt idx="69">
                  <c:v>0.98067137225174994</c:v>
                </c:pt>
                <c:pt idx="70">
                  <c:v>0.97983218016766493</c:v>
                </c:pt>
                <c:pt idx="71">
                  <c:v>0.97940330603455783</c:v>
                </c:pt>
                <c:pt idx="72">
                  <c:v>0.9810973832266382</c:v>
                </c:pt>
                <c:pt idx="73">
                  <c:v>0.97825844714404286</c:v>
                </c:pt>
                <c:pt idx="74">
                  <c:v>0.97908771941675921</c:v>
                </c:pt>
                <c:pt idx="75">
                  <c:v>0.98170824753124608</c:v>
                </c:pt>
                <c:pt idx="76">
                  <c:v>0.98277109535379537</c:v>
                </c:pt>
                <c:pt idx="77">
                  <c:v>0.9831025662320606</c:v>
                </c:pt>
                <c:pt idx="78">
                  <c:v>0.98319134491405047</c:v>
                </c:pt>
                <c:pt idx="79">
                  <c:v>0.97445984602485236</c:v>
                </c:pt>
                <c:pt idx="80">
                  <c:v>0.9723612642567776</c:v>
                </c:pt>
                <c:pt idx="81">
                  <c:v>0.98242835056533007</c:v>
                </c:pt>
                <c:pt idx="82">
                  <c:v>0.9831278586386013</c:v>
                </c:pt>
                <c:pt idx="83">
                  <c:v>0.98393865305217021</c:v>
                </c:pt>
                <c:pt idx="84">
                  <c:v>0.98344192573487987</c:v>
                </c:pt>
                <c:pt idx="85">
                  <c:v>0.97184158847785307</c:v>
                </c:pt>
                <c:pt idx="86">
                  <c:v>0.97071139545404539</c:v>
                </c:pt>
                <c:pt idx="87">
                  <c:v>0.96947105442186254</c:v>
                </c:pt>
                <c:pt idx="88">
                  <c:v>0.97251639547432656</c:v>
                </c:pt>
                <c:pt idx="89">
                  <c:v>0.98328100707108734</c:v>
                </c:pt>
                <c:pt idx="90">
                  <c:v>0.98403582174279203</c:v>
                </c:pt>
                <c:pt idx="91">
                  <c:v>0.98382318645848743</c:v>
                </c:pt>
                <c:pt idx="92">
                  <c:v>0.97690461249932448</c:v>
                </c:pt>
                <c:pt idx="93">
                  <c:v>0.98257216520782764</c:v>
                </c:pt>
                <c:pt idx="94">
                  <c:v>0.98166560171618744</c:v>
                </c:pt>
                <c:pt idx="95">
                  <c:v>0.98135064490830726</c:v>
                </c:pt>
                <c:pt idx="96">
                  <c:v>0.98308329477005263</c:v>
                </c:pt>
                <c:pt idx="97">
                  <c:v>0.98401877861178388</c:v>
                </c:pt>
                <c:pt idx="98">
                  <c:v>0.98395326284214402</c:v>
                </c:pt>
                <c:pt idx="99">
                  <c:v>0.98276121989930965</c:v>
                </c:pt>
                <c:pt idx="100">
                  <c:v>0.98252793614485989</c:v>
                </c:pt>
                <c:pt idx="101">
                  <c:v>0.9820577563779247</c:v>
                </c:pt>
                <c:pt idx="102">
                  <c:v>0.98197094134606744</c:v>
                </c:pt>
                <c:pt idx="103">
                  <c:v>0.98307107414987305</c:v>
                </c:pt>
                <c:pt idx="104">
                  <c:v>0.98391276890453139</c:v>
                </c:pt>
                <c:pt idx="105">
                  <c:v>0.9838394617893722</c:v>
                </c:pt>
                <c:pt idx="106">
                  <c:v>0.98390957680761593</c:v>
                </c:pt>
                <c:pt idx="107">
                  <c:v>0.98310532385371696</c:v>
                </c:pt>
                <c:pt idx="108">
                  <c:v>0.98210114375739821</c:v>
                </c:pt>
                <c:pt idx="109">
                  <c:v>0.98233950186817087</c:v>
                </c:pt>
                <c:pt idx="110">
                  <c:v>0.98324057233593221</c:v>
                </c:pt>
                <c:pt idx="111">
                  <c:v>0.9840374382666498</c:v>
                </c:pt>
                <c:pt idx="112">
                  <c:v>0.98405659727339367</c:v>
                </c:pt>
                <c:pt idx="113">
                  <c:v>0.98398721129883904</c:v>
                </c:pt>
                <c:pt idx="114">
                  <c:v>0.98288805996031825</c:v>
                </c:pt>
                <c:pt idx="115">
                  <c:v>0.98218514562647052</c:v>
                </c:pt>
                <c:pt idx="116">
                  <c:v>0.98198943912888359</c:v>
                </c:pt>
                <c:pt idx="117">
                  <c:v>0.98132994296568854</c:v>
                </c:pt>
                <c:pt idx="118">
                  <c:v>0.98243241530646819</c:v>
                </c:pt>
                <c:pt idx="119">
                  <c:v>0.98305185865350064</c:v>
                </c:pt>
                <c:pt idx="120">
                  <c:v>0.97973296170140711</c:v>
                </c:pt>
                <c:pt idx="121">
                  <c:v>0.9508090395080282</c:v>
                </c:pt>
                <c:pt idx="122">
                  <c:v>0.98235198185698991</c:v>
                </c:pt>
                <c:pt idx="123">
                  <c:v>0.95004414413283533</c:v>
                </c:pt>
                <c:pt idx="124">
                  <c:v>0.98050832332250537</c:v>
                </c:pt>
                <c:pt idx="125">
                  <c:v>0.98355025562297627</c:v>
                </c:pt>
                <c:pt idx="126">
                  <c:v>0.98413627412235249</c:v>
                </c:pt>
                <c:pt idx="127">
                  <c:v>0.98403219068666969</c:v>
                </c:pt>
                <c:pt idx="128">
                  <c:v>0.98214452382150286</c:v>
                </c:pt>
                <c:pt idx="129">
                  <c:v>0.98243424627137732</c:v>
                </c:pt>
                <c:pt idx="130">
                  <c:v>0.98250030825934309</c:v>
                </c:pt>
                <c:pt idx="131">
                  <c:v>0.98350793616277454</c:v>
                </c:pt>
                <c:pt idx="132">
                  <c:v>0.98448873299243533</c:v>
                </c:pt>
                <c:pt idx="133">
                  <c:v>0.98431356900057099</c:v>
                </c:pt>
                <c:pt idx="134">
                  <c:v>0.98440124864556844</c:v>
                </c:pt>
                <c:pt idx="135">
                  <c:v>0.98341665143647572</c:v>
                </c:pt>
                <c:pt idx="136">
                  <c:v>0.98237487733540485</c:v>
                </c:pt>
                <c:pt idx="137">
                  <c:v>0.98260503793204801</c:v>
                </c:pt>
                <c:pt idx="138">
                  <c:v>0.9837530428111072</c:v>
                </c:pt>
                <c:pt idx="139">
                  <c:v>0.98440850230352828</c:v>
                </c:pt>
                <c:pt idx="140">
                  <c:v>0.98444049398404065</c:v>
                </c:pt>
                <c:pt idx="141">
                  <c:v>0.98441099664630372</c:v>
                </c:pt>
                <c:pt idx="142">
                  <c:v>0.98370862496080391</c:v>
                </c:pt>
                <c:pt idx="143">
                  <c:v>0.98264917897178161</c:v>
                </c:pt>
                <c:pt idx="144">
                  <c:v>0.98171427984686865</c:v>
                </c:pt>
                <c:pt idx="145">
                  <c:v>0.98289631258859234</c:v>
                </c:pt>
                <c:pt idx="146">
                  <c:v>0.98381884633962835</c:v>
                </c:pt>
                <c:pt idx="147">
                  <c:v>0.98457184926863273</c:v>
                </c:pt>
                <c:pt idx="148">
                  <c:v>0.98439191091201728</c:v>
                </c:pt>
                <c:pt idx="149">
                  <c:v>0.98373597848908867</c:v>
                </c:pt>
                <c:pt idx="150">
                  <c:v>0.98295135479976925</c:v>
                </c:pt>
                <c:pt idx="151">
                  <c:v>0.9830138701909471</c:v>
                </c:pt>
                <c:pt idx="152">
                  <c:v>0.98371522098835251</c:v>
                </c:pt>
                <c:pt idx="153">
                  <c:v>0.98467296147999361</c:v>
                </c:pt>
                <c:pt idx="154">
                  <c:v>0.98454569260781843</c:v>
                </c:pt>
                <c:pt idx="155">
                  <c:v>0.98482464638080724</c:v>
                </c:pt>
                <c:pt idx="156">
                  <c:v>0.98376709264275641</c:v>
                </c:pt>
                <c:pt idx="157">
                  <c:v>0.98277031522926828</c:v>
                </c:pt>
                <c:pt idx="158">
                  <c:v>0.98276803381307509</c:v>
                </c:pt>
                <c:pt idx="159">
                  <c:v>0.98366691499285153</c:v>
                </c:pt>
                <c:pt idx="160">
                  <c:v>0.98440306869480232</c:v>
                </c:pt>
                <c:pt idx="161">
                  <c:v>0.98099236214925167</c:v>
                </c:pt>
                <c:pt idx="162">
                  <c:v>0.98424602553431939</c:v>
                </c:pt>
                <c:pt idx="163">
                  <c:v>0.98351650580223771</c:v>
                </c:pt>
                <c:pt idx="164">
                  <c:v>0.98273314535713097</c:v>
                </c:pt>
                <c:pt idx="165">
                  <c:v>0.9826548185823204</c:v>
                </c:pt>
                <c:pt idx="166">
                  <c:v>0.98359971674178637</c:v>
                </c:pt>
                <c:pt idx="167">
                  <c:v>0.98439290151905356</c:v>
                </c:pt>
                <c:pt idx="168">
                  <c:v>0.98438484414359806</c:v>
                </c:pt>
                <c:pt idx="169">
                  <c:v>0.98422274235654561</c:v>
                </c:pt>
                <c:pt idx="170">
                  <c:v>0.98324479996642145</c:v>
                </c:pt>
                <c:pt idx="171">
                  <c:v>0.98259822362231763</c:v>
                </c:pt>
                <c:pt idx="172">
                  <c:v>0.98261980472601673</c:v>
                </c:pt>
                <c:pt idx="173">
                  <c:v>0.98347651934590907</c:v>
                </c:pt>
                <c:pt idx="174">
                  <c:v>0.98428439599115825</c:v>
                </c:pt>
                <c:pt idx="175">
                  <c:v>0.98408797465864395</c:v>
                </c:pt>
                <c:pt idx="176">
                  <c:v>0.98396575259754093</c:v>
                </c:pt>
                <c:pt idx="177">
                  <c:v>0.98320184038476433</c:v>
                </c:pt>
                <c:pt idx="178">
                  <c:v>0.98246175236597399</c:v>
                </c:pt>
                <c:pt idx="179">
                  <c:v>0.98253301598799359</c:v>
                </c:pt>
                <c:pt idx="180">
                  <c:v>0.98344954524684813</c:v>
                </c:pt>
                <c:pt idx="181">
                  <c:v>0.98319453319988437</c:v>
                </c:pt>
              </c:numCache>
            </c:numRef>
          </c:val>
          <c:smooth val="0"/>
          <c:extLst>
            <c:ext xmlns:c16="http://schemas.microsoft.com/office/drawing/2014/chart" uri="{C3380CC4-5D6E-409C-BE32-E72D297353CC}">
              <c16:uniqueId val="{00000000-2A2B-4380-9C1D-1192414B1C56}"/>
            </c:ext>
          </c:extLst>
        </c:ser>
        <c:ser>
          <c:idx val="1"/>
          <c:order val="1"/>
          <c:tx>
            <c:strRef>
              <c:f>Count_Data!$B$1</c:f>
              <c:strCache>
                <c:ptCount val="1"/>
                <c:pt idx="0">
                  <c:v>FINAL (Nov23-Apr24)</c:v>
                </c:pt>
              </c:strCache>
            </c:strRef>
          </c:tx>
          <c:spPr>
            <a:ln w="28575" cap="rnd">
              <a:solidFill>
                <a:schemeClr val="accent2"/>
              </a:solidFill>
              <a:round/>
            </a:ln>
            <a:effectLst/>
          </c:spPr>
          <c:marker>
            <c:symbol val="none"/>
          </c:marker>
          <c:val>
            <c:numRef>
              <c:f>Count_Data!$B$2:$B$185</c:f>
              <c:numCache>
                <c:formatCode>General</c:formatCode>
                <c:ptCount val="184"/>
                <c:pt idx="0">
                  <c:v>0.99980331559993507</c:v>
                </c:pt>
                <c:pt idx="1">
                  <c:v>0.99979783375134335</c:v>
                </c:pt>
                <c:pt idx="2">
                  <c:v>0.9997937002387427</c:v>
                </c:pt>
                <c:pt idx="3">
                  <c:v>0.9996448942233559</c:v>
                </c:pt>
                <c:pt idx="4">
                  <c:v>0.99965247615022812</c:v>
                </c:pt>
                <c:pt idx="5">
                  <c:v>0.99970359620705862</c:v>
                </c:pt>
                <c:pt idx="6">
                  <c:v>0.99979030922969514</c:v>
                </c:pt>
                <c:pt idx="7">
                  <c:v>0.99979423302284898</c:v>
                </c:pt>
                <c:pt idx="8">
                  <c:v>0.99979620531110724</c:v>
                </c:pt>
                <c:pt idx="9">
                  <c:v>0.99979902795051789</c:v>
                </c:pt>
                <c:pt idx="10">
                  <c:v>0.99978534411257947</c:v>
                </c:pt>
                <c:pt idx="11">
                  <c:v>0.99980514724218561</c:v>
                </c:pt>
                <c:pt idx="12">
                  <c:v>0.99978693340697145</c:v>
                </c:pt>
                <c:pt idx="13">
                  <c:v>0.99980272134536707</c:v>
                </c:pt>
                <c:pt idx="14">
                  <c:v>0.99980225758772345</c:v>
                </c:pt>
                <c:pt idx="15">
                  <c:v>0.99980081572680812</c:v>
                </c:pt>
                <c:pt idx="16">
                  <c:v>0.99980401653689888</c:v>
                </c:pt>
                <c:pt idx="17">
                  <c:v>0.99979620409353642</c:v>
                </c:pt>
                <c:pt idx="18">
                  <c:v>0.99980866662015688</c:v>
                </c:pt>
                <c:pt idx="19">
                  <c:v>0.99980354313859143</c:v>
                </c:pt>
                <c:pt idx="20">
                  <c:v>0.99980978826881062</c:v>
                </c:pt>
                <c:pt idx="21">
                  <c:v>0.99980515726130026</c:v>
                </c:pt>
                <c:pt idx="22">
                  <c:v>0.99980772254191774</c:v>
                </c:pt>
                <c:pt idx="23">
                  <c:v>0.99980906628527155</c:v>
                </c:pt>
                <c:pt idx="24">
                  <c:v>0.9998104112792584</c:v>
                </c:pt>
                <c:pt idx="25">
                  <c:v>0.99981212150974175</c:v>
                </c:pt>
                <c:pt idx="26">
                  <c:v>0.99979880964203871</c:v>
                </c:pt>
                <c:pt idx="27">
                  <c:v>0.99979150230831493</c:v>
                </c:pt>
                <c:pt idx="28">
                  <c:v>0.99978382928229004</c:v>
                </c:pt>
                <c:pt idx="29">
                  <c:v>0.9997990667168124</c:v>
                </c:pt>
                <c:pt idx="30">
                  <c:v>0.99979603100768377</c:v>
                </c:pt>
                <c:pt idx="31">
                  <c:v>0.99979933765549189</c:v>
                </c:pt>
                <c:pt idx="32">
                  <c:v>0.9998019028803834</c:v>
                </c:pt>
                <c:pt idx="33">
                  <c:v>0.99980177963537953</c:v>
                </c:pt>
                <c:pt idx="34">
                  <c:v>0.99979739780129595</c:v>
                </c:pt>
                <c:pt idx="35">
                  <c:v>0.99961865049409371</c:v>
                </c:pt>
                <c:pt idx="36">
                  <c:v>0.99979841683345205</c:v>
                </c:pt>
                <c:pt idx="37">
                  <c:v>0.99980649460272553</c:v>
                </c:pt>
                <c:pt idx="38">
                  <c:v>0.99980857746319485</c:v>
                </c:pt>
                <c:pt idx="39">
                  <c:v>0.99978294064879503</c:v>
                </c:pt>
                <c:pt idx="40">
                  <c:v>0.9998032111016284</c:v>
                </c:pt>
                <c:pt idx="41">
                  <c:v>0.99980543008739287</c:v>
                </c:pt>
                <c:pt idx="42">
                  <c:v>0.99980385527521898</c:v>
                </c:pt>
                <c:pt idx="43">
                  <c:v>0.99980570974158178</c:v>
                </c:pt>
                <c:pt idx="44">
                  <c:v>0.99980437425511504</c:v>
                </c:pt>
                <c:pt idx="45">
                  <c:v>0.99979938074057551</c:v>
                </c:pt>
                <c:pt idx="46">
                  <c:v>0.99980560471029667</c:v>
                </c:pt>
                <c:pt idx="47">
                  <c:v>0.99980010634147376</c:v>
                </c:pt>
                <c:pt idx="48">
                  <c:v>0.99979182961754487</c:v>
                </c:pt>
                <c:pt idx="49">
                  <c:v>0.99978415344652283</c:v>
                </c:pt>
                <c:pt idx="50">
                  <c:v>0.99979978983422813</c:v>
                </c:pt>
                <c:pt idx="51">
                  <c:v>0.99979491163692846</c:v>
                </c:pt>
                <c:pt idx="52">
                  <c:v>0.99980113300505236</c:v>
                </c:pt>
                <c:pt idx="53">
                  <c:v>0.99980101104931596</c:v>
                </c:pt>
                <c:pt idx="54">
                  <c:v>0.99980015682443091</c:v>
                </c:pt>
                <c:pt idx="55">
                  <c:v>0.99980148501895161</c:v>
                </c:pt>
                <c:pt idx="56">
                  <c:v>0.99980541711433946</c:v>
                </c:pt>
                <c:pt idx="57">
                  <c:v>0.9998045834571968</c:v>
                </c:pt>
                <c:pt idx="58">
                  <c:v>0.99980335223445294</c:v>
                </c:pt>
                <c:pt idx="59">
                  <c:v>0.99974247376215086</c:v>
                </c:pt>
                <c:pt idx="60">
                  <c:v>0.99980261624963551</c:v>
                </c:pt>
                <c:pt idx="61">
                  <c:v>0.99980249416082956</c:v>
                </c:pt>
                <c:pt idx="62">
                  <c:v>0.99980770204554503</c:v>
                </c:pt>
                <c:pt idx="63">
                  <c:v>0.99980417549097045</c:v>
                </c:pt>
                <c:pt idx="64">
                  <c:v>0.9998062759752443</c:v>
                </c:pt>
                <c:pt idx="65">
                  <c:v>0.99979470287052474</c:v>
                </c:pt>
                <c:pt idx="66">
                  <c:v>0.99980776490721546</c:v>
                </c:pt>
                <c:pt idx="67">
                  <c:v>0.99980727725947283</c:v>
                </c:pt>
                <c:pt idx="68">
                  <c:v>0.99980326262049557</c:v>
                </c:pt>
                <c:pt idx="69">
                  <c:v>0.99980353411756273</c:v>
                </c:pt>
                <c:pt idx="70">
                  <c:v>0.99980197466860932</c:v>
                </c:pt>
                <c:pt idx="71">
                  <c:v>0.99979420880661951</c:v>
                </c:pt>
                <c:pt idx="72">
                  <c:v>0.99980351151255542</c:v>
                </c:pt>
                <c:pt idx="73">
                  <c:v>0.999807177671028</c:v>
                </c:pt>
                <c:pt idx="74">
                  <c:v>0.99980864073614573</c:v>
                </c:pt>
                <c:pt idx="75">
                  <c:v>0.99980523574579783</c:v>
                </c:pt>
                <c:pt idx="76">
                  <c:v>0.9998024407886037</c:v>
                </c:pt>
                <c:pt idx="77">
                  <c:v>0.9998017307794016</c:v>
                </c:pt>
                <c:pt idx="78">
                  <c:v>0.99980125648307805</c:v>
                </c:pt>
                <c:pt idx="79">
                  <c:v>0.9997993224238001</c:v>
                </c:pt>
                <c:pt idx="80">
                  <c:v>0.99980359202408164</c:v>
                </c:pt>
                <c:pt idx="81">
                  <c:v>0.99979823118441824</c:v>
                </c:pt>
                <c:pt idx="82">
                  <c:v>0.999787879086937</c:v>
                </c:pt>
                <c:pt idx="83">
                  <c:v>0.99980349436480798</c:v>
                </c:pt>
                <c:pt idx="84">
                  <c:v>0.99980570120182644</c:v>
                </c:pt>
                <c:pt idx="85">
                  <c:v>0.99972897061700416</c:v>
                </c:pt>
                <c:pt idx="86">
                  <c:v>0.99979938829874704</c:v>
                </c:pt>
                <c:pt idx="87">
                  <c:v>0.99980438899453017</c:v>
                </c:pt>
                <c:pt idx="88">
                  <c:v>0.99978928606098061</c:v>
                </c:pt>
                <c:pt idx="89">
                  <c:v>0.9998024316498163</c:v>
                </c:pt>
                <c:pt idx="90">
                  <c:v>0.99979829925837216</c:v>
                </c:pt>
                <c:pt idx="91">
                  <c:v>0.99980753540313172</c:v>
                </c:pt>
                <c:pt idx="92">
                  <c:v>0.99980157028675221</c:v>
                </c:pt>
                <c:pt idx="93">
                  <c:v>0.99979757814798864</c:v>
                </c:pt>
                <c:pt idx="94">
                  <c:v>0.99980086843286009</c:v>
                </c:pt>
                <c:pt idx="95">
                  <c:v>0.99979782390315819</c:v>
                </c:pt>
                <c:pt idx="96">
                  <c:v>0.99979574840002916</c:v>
                </c:pt>
                <c:pt idx="97">
                  <c:v>0.99979406430235596</c:v>
                </c:pt>
                <c:pt idx="98">
                  <c:v>0.99978848259091169</c:v>
                </c:pt>
                <c:pt idx="99">
                  <c:v>0.99973249328676261</c:v>
                </c:pt>
                <c:pt idx="100">
                  <c:v>0.99979376345057369</c:v>
                </c:pt>
                <c:pt idx="101">
                  <c:v>0.99979741950925605</c:v>
                </c:pt>
                <c:pt idx="102">
                  <c:v>0.99979851522153584</c:v>
                </c:pt>
                <c:pt idx="103">
                  <c:v>0.99978134255428175</c:v>
                </c:pt>
                <c:pt idx="104">
                  <c:v>0.9997845258912228</c:v>
                </c:pt>
                <c:pt idx="105">
                  <c:v>0.99978697520123538</c:v>
                </c:pt>
                <c:pt idx="106">
                  <c:v>0.99979697591486816</c:v>
                </c:pt>
                <c:pt idx="107">
                  <c:v>0.99977740444577723</c:v>
                </c:pt>
                <c:pt idx="108">
                  <c:v>0.99975149038832489</c:v>
                </c:pt>
                <c:pt idx="109">
                  <c:v>0.99974418850313518</c:v>
                </c:pt>
                <c:pt idx="110">
                  <c:v>0.9997844734214717</c:v>
                </c:pt>
                <c:pt idx="111">
                  <c:v>0.99980018343695931</c:v>
                </c:pt>
                <c:pt idx="112">
                  <c:v>0.99979995273822597</c:v>
                </c:pt>
                <c:pt idx="113">
                  <c:v>0.99980215789041416</c:v>
                </c:pt>
                <c:pt idx="114">
                  <c:v>0.99977991463753801</c:v>
                </c:pt>
                <c:pt idx="115">
                  <c:v>0.99978904665511814</c:v>
                </c:pt>
                <c:pt idx="116">
                  <c:v>0.99979087153648472</c:v>
                </c:pt>
                <c:pt idx="117">
                  <c:v>0.99978273003001883</c:v>
                </c:pt>
                <c:pt idx="118">
                  <c:v>0.9997966207911938</c:v>
                </c:pt>
                <c:pt idx="119">
                  <c:v>0.99977608473021917</c:v>
                </c:pt>
                <c:pt idx="120">
                  <c:v>0.99979090852253938</c:v>
                </c:pt>
                <c:pt idx="121">
                  <c:v>0.9997866495921468</c:v>
                </c:pt>
                <c:pt idx="122">
                  <c:v>0.99979347103309613</c:v>
                </c:pt>
                <c:pt idx="123">
                  <c:v>0.99979517413725616</c:v>
                </c:pt>
                <c:pt idx="124">
                  <c:v>0.99979345104881034</c:v>
                </c:pt>
                <c:pt idx="125">
                  <c:v>0.99979750138329515</c:v>
                </c:pt>
                <c:pt idx="126">
                  <c:v>0.99979606651145059</c:v>
                </c:pt>
                <c:pt idx="127">
                  <c:v>0.99979255958543944</c:v>
                </c:pt>
                <c:pt idx="128">
                  <c:v>0.99969517361762117</c:v>
                </c:pt>
                <c:pt idx="129">
                  <c:v>0.99979328343216389</c:v>
                </c:pt>
                <c:pt idx="130">
                  <c:v>0.99977220023792956</c:v>
                </c:pt>
                <c:pt idx="131">
                  <c:v>0.99975813588865148</c:v>
                </c:pt>
                <c:pt idx="132">
                  <c:v>0.99977412238141272</c:v>
                </c:pt>
                <c:pt idx="133">
                  <c:v>0.99978906901514442</c:v>
                </c:pt>
                <c:pt idx="134">
                  <c:v>0.99975468044834559</c:v>
                </c:pt>
                <c:pt idx="135">
                  <c:v>0.99978925748790337</c:v>
                </c:pt>
                <c:pt idx="136">
                  <c:v>0.99979167340179598</c:v>
                </c:pt>
                <c:pt idx="137">
                  <c:v>0.99978986434428563</c:v>
                </c:pt>
                <c:pt idx="138">
                  <c:v>0.99978725035365867</c:v>
                </c:pt>
                <c:pt idx="139">
                  <c:v>0.99978775048033197</c:v>
                </c:pt>
                <c:pt idx="140">
                  <c:v>0.9997858695058196</c:v>
                </c:pt>
                <c:pt idx="141">
                  <c:v>0.99976573513109568</c:v>
                </c:pt>
                <c:pt idx="142">
                  <c:v>0.99978272320173711</c:v>
                </c:pt>
                <c:pt idx="143">
                  <c:v>0.99978489853098917</c:v>
                </c:pt>
                <c:pt idx="144">
                  <c:v>0.99978405755965571</c:v>
                </c:pt>
                <c:pt idx="145">
                  <c:v>0.99976939778953366</c:v>
                </c:pt>
                <c:pt idx="146">
                  <c:v>0.99977706749203687</c:v>
                </c:pt>
                <c:pt idx="147">
                  <c:v>0.99976750279284576</c:v>
                </c:pt>
                <c:pt idx="148">
                  <c:v>0.99976555469638917</c:v>
                </c:pt>
                <c:pt idx="149">
                  <c:v>0.99969543797002758</c:v>
                </c:pt>
                <c:pt idx="150">
                  <c:v>0.99977633521047149</c:v>
                </c:pt>
                <c:pt idx="151">
                  <c:v>0.99977789348572266</c:v>
                </c:pt>
                <c:pt idx="152">
                  <c:v>0.99976223703314004</c:v>
                </c:pt>
                <c:pt idx="153">
                  <c:v>0.99977401630892904</c:v>
                </c:pt>
                <c:pt idx="154">
                  <c:v>0.99911606610359116</c:v>
                </c:pt>
                <c:pt idx="155">
                  <c:v>0.99909855938409264</c:v>
                </c:pt>
                <c:pt idx="156">
                  <c:v>0.99871594456464041</c:v>
                </c:pt>
                <c:pt idx="157">
                  <c:v>0.99933747392171846</c:v>
                </c:pt>
                <c:pt idx="158">
                  <c:v>0.99932418239003507</c:v>
                </c:pt>
                <c:pt idx="159">
                  <c:v>0.99952684425355875</c:v>
                </c:pt>
                <c:pt idx="160">
                  <c:v>0.99977536380346921</c:v>
                </c:pt>
                <c:pt idx="161">
                  <c:v>0.99941965078950001</c:v>
                </c:pt>
                <c:pt idx="162">
                  <c:v>0.99960073675143379</c:v>
                </c:pt>
                <c:pt idx="163">
                  <c:v>0.99930667951799379</c:v>
                </c:pt>
                <c:pt idx="164">
                  <c:v>0.9993565094467789</c:v>
                </c:pt>
                <c:pt idx="165">
                  <c:v>0.99935794611702833</c:v>
                </c:pt>
                <c:pt idx="166">
                  <c:v>0.9994308665657986</c:v>
                </c:pt>
                <c:pt idx="167">
                  <c:v>0.99945341267606258</c:v>
                </c:pt>
                <c:pt idx="168">
                  <c:v>0.99949883978058562</c:v>
                </c:pt>
                <c:pt idx="169">
                  <c:v>0.99950799437352322</c:v>
                </c:pt>
                <c:pt idx="170">
                  <c:v>0.9995606980259526</c:v>
                </c:pt>
                <c:pt idx="171">
                  <c:v>0.99960425831452326</c:v>
                </c:pt>
                <c:pt idx="172">
                  <c:v>0.99960521584046313</c:v>
                </c:pt>
                <c:pt idx="173">
                  <c:v>0.99964747812887089</c:v>
                </c:pt>
                <c:pt idx="174">
                  <c:v>0.99961928510522047</c:v>
                </c:pt>
                <c:pt idx="175">
                  <c:v>0.99959660936598183</c:v>
                </c:pt>
                <c:pt idx="176">
                  <c:v>0.99956832268130691</c:v>
                </c:pt>
                <c:pt idx="177">
                  <c:v>0.99974855809485708</c:v>
                </c:pt>
                <c:pt idx="178">
                  <c:v>0.99974665707494492</c:v>
                </c:pt>
                <c:pt idx="179">
                  <c:v>0.99970552927078504</c:v>
                </c:pt>
                <c:pt idx="180">
                  <c:v>0.9996756299838413</c:v>
                </c:pt>
                <c:pt idx="181">
                  <c:v>0.99527856716794871</c:v>
                </c:pt>
              </c:numCache>
            </c:numRef>
          </c:val>
          <c:smooth val="0"/>
          <c:extLst>
            <c:ext xmlns:c16="http://schemas.microsoft.com/office/drawing/2014/chart" uri="{C3380CC4-5D6E-409C-BE32-E72D297353CC}">
              <c16:uniqueId val="{00000001-2A2B-4380-9C1D-1192414B1C56}"/>
            </c:ext>
          </c:extLst>
        </c:ser>
        <c:ser>
          <c:idx val="2"/>
          <c:order val="2"/>
          <c:tx>
            <c:strRef>
              <c:f>Count_Data!$C$1</c:f>
              <c:strCache>
                <c:ptCount val="1"/>
                <c:pt idx="0">
                  <c:v>TRUEUP (Jul23-Dec23)</c:v>
                </c:pt>
              </c:strCache>
            </c:strRef>
          </c:tx>
          <c:spPr>
            <a:ln w="28575" cap="rnd">
              <a:solidFill>
                <a:schemeClr val="accent3"/>
              </a:solidFill>
              <a:round/>
            </a:ln>
            <a:effectLst/>
          </c:spPr>
          <c:marker>
            <c:symbol val="none"/>
          </c:marker>
          <c:val>
            <c:numRef>
              <c:f>Count_Data!$C$2:$C$185</c:f>
              <c:numCache>
                <c:formatCode>General</c:formatCode>
                <c:ptCount val="184"/>
                <c:pt idx="0">
                  <c:v>0.99976504626497364</c:v>
                </c:pt>
                <c:pt idx="1">
                  <c:v>0.9997843597464966</c:v>
                </c:pt>
                <c:pt idx="2">
                  <c:v>0.99978435234538665</c:v>
                </c:pt>
                <c:pt idx="3">
                  <c:v>0.9997412968470446</c:v>
                </c:pt>
                <c:pt idx="4">
                  <c:v>0.9997560882908727</c:v>
                </c:pt>
                <c:pt idx="5">
                  <c:v>0.99978096980568543</c:v>
                </c:pt>
                <c:pt idx="6">
                  <c:v>0.99973328004672823</c:v>
                </c:pt>
                <c:pt idx="7">
                  <c:v>0.99975001706105893</c:v>
                </c:pt>
                <c:pt idx="8">
                  <c:v>0.99981543347495727</c:v>
                </c:pt>
                <c:pt idx="9">
                  <c:v>0.99980154707213686</c:v>
                </c:pt>
                <c:pt idx="10">
                  <c:v>0.99974723442372093</c:v>
                </c:pt>
                <c:pt idx="11">
                  <c:v>0.99982040141574335</c:v>
                </c:pt>
                <c:pt idx="12">
                  <c:v>0.99975416672044271</c:v>
                </c:pt>
                <c:pt idx="13">
                  <c:v>0.99979008144667803</c:v>
                </c:pt>
                <c:pt idx="14">
                  <c:v>0.99980680023832891</c:v>
                </c:pt>
                <c:pt idx="15">
                  <c:v>0.99977373997376806</c:v>
                </c:pt>
                <c:pt idx="16">
                  <c:v>0.99977361879814441</c:v>
                </c:pt>
                <c:pt idx="17">
                  <c:v>0.99978962504965996</c:v>
                </c:pt>
                <c:pt idx="18">
                  <c:v>0.99979591952078317</c:v>
                </c:pt>
                <c:pt idx="19">
                  <c:v>0.99981376145594314</c:v>
                </c:pt>
                <c:pt idx="20">
                  <c:v>0.99975960903609606</c:v>
                </c:pt>
                <c:pt idx="21">
                  <c:v>0.99960935064248602</c:v>
                </c:pt>
                <c:pt idx="22">
                  <c:v>0.99976551483557785</c:v>
                </c:pt>
                <c:pt idx="23">
                  <c:v>0.99980040653197566</c:v>
                </c:pt>
                <c:pt idx="24">
                  <c:v>0.99981381509210443</c:v>
                </c:pt>
                <c:pt idx="25">
                  <c:v>0.99982010271705068</c:v>
                </c:pt>
                <c:pt idx="26">
                  <c:v>0.99983595877064357</c:v>
                </c:pt>
                <c:pt idx="27">
                  <c:v>0.99981731722238198</c:v>
                </c:pt>
                <c:pt idx="28">
                  <c:v>0.99981241097808282</c:v>
                </c:pt>
                <c:pt idx="29">
                  <c:v>0.99980308073076196</c:v>
                </c:pt>
                <c:pt idx="30">
                  <c:v>0.99982414054216295</c:v>
                </c:pt>
                <c:pt idx="31">
                  <c:v>0.99979775228744372</c:v>
                </c:pt>
                <c:pt idx="32">
                  <c:v>0.9998062489739975</c:v>
                </c:pt>
                <c:pt idx="33">
                  <c:v>0.9997882255102446</c:v>
                </c:pt>
                <c:pt idx="34">
                  <c:v>0.99981144011019951</c:v>
                </c:pt>
                <c:pt idx="35">
                  <c:v>0.99982973733761982</c:v>
                </c:pt>
                <c:pt idx="36">
                  <c:v>0.99981341084966802</c:v>
                </c:pt>
                <c:pt idx="37">
                  <c:v>0.99980923979110647</c:v>
                </c:pt>
                <c:pt idx="38">
                  <c:v>0.99982386403039603</c:v>
                </c:pt>
                <c:pt idx="39">
                  <c:v>0.99982020520415726</c:v>
                </c:pt>
                <c:pt idx="40">
                  <c:v>0.999824523341586</c:v>
                </c:pt>
                <c:pt idx="41">
                  <c:v>0.99978589214510061</c:v>
                </c:pt>
                <c:pt idx="42">
                  <c:v>0.99982908757672806</c:v>
                </c:pt>
                <c:pt idx="43">
                  <c:v>0.99983264569609265</c:v>
                </c:pt>
                <c:pt idx="44">
                  <c:v>0.99981828709142662</c:v>
                </c:pt>
                <c:pt idx="45">
                  <c:v>0.99982455953093841</c:v>
                </c:pt>
                <c:pt idx="46">
                  <c:v>0.99982470497012321</c:v>
                </c:pt>
                <c:pt idx="47">
                  <c:v>0.99979615265737454</c:v>
                </c:pt>
                <c:pt idx="48">
                  <c:v>0.99982438566869325</c:v>
                </c:pt>
                <c:pt idx="49">
                  <c:v>0.99982107805926479</c:v>
                </c:pt>
                <c:pt idx="50">
                  <c:v>0.99982316241281521</c:v>
                </c:pt>
                <c:pt idx="51">
                  <c:v>0.99982317316852709</c:v>
                </c:pt>
                <c:pt idx="52">
                  <c:v>0.9998299405846488</c:v>
                </c:pt>
                <c:pt idx="53">
                  <c:v>0.99981512715892373</c:v>
                </c:pt>
                <c:pt idx="54">
                  <c:v>0.99982925006456747</c:v>
                </c:pt>
                <c:pt idx="55">
                  <c:v>0.99979457410898354</c:v>
                </c:pt>
                <c:pt idx="56">
                  <c:v>0.99982816532162933</c:v>
                </c:pt>
                <c:pt idx="57">
                  <c:v>0.99982902379326954</c:v>
                </c:pt>
                <c:pt idx="58">
                  <c:v>0.99978785274995419</c:v>
                </c:pt>
                <c:pt idx="59">
                  <c:v>0.99931912023373437</c:v>
                </c:pt>
                <c:pt idx="60">
                  <c:v>0.99982808268695855</c:v>
                </c:pt>
                <c:pt idx="61">
                  <c:v>0.99979300060151155</c:v>
                </c:pt>
                <c:pt idx="62">
                  <c:v>0.99977831496333558</c:v>
                </c:pt>
                <c:pt idx="63">
                  <c:v>0.99981360983943979</c:v>
                </c:pt>
                <c:pt idx="64">
                  <c:v>0.99977635944049914</c:v>
                </c:pt>
                <c:pt idx="65">
                  <c:v>0.99981912693453612</c:v>
                </c:pt>
                <c:pt idx="66">
                  <c:v>0.99981850330051936</c:v>
                </c:pt>
                <c:pt idx="67">
                  <c:v>0.999770969719599</c:v>
                </c:pt>
                <c:pt idx="68">
                  <c:v>0.999799040196372</c:v>
                </c:pt>
                <c:pt idx="69">
                  <c:v>0.99979122341973348</c:v>
                </c:pt>
                <c:pt idx="70">
                  <c:v>0.9998067921917092</c:v>
                </c:pt>
                <c:pt idx="71">
                  <c:v>0.99977567311542137</c:v>
                </c:pt>
                <c:pt idx="72">
                  <c:v>0.9997871798462622</c:v>
                </c:pt>
                <c:pt idx="73">
                  <c:v>0.99981428087004753</c:v>
                </c:pt>
                <c:pt idx="74">
                  <c:v>0.9998138065619222</c:v>
                </c:pt>
                <c:pt idx="75">
                  <c:v>0.99982276181674645</c:v>
                </c:pt>
                <c:pt idx="76">
                  <c:v>0.99982252903836455</c:v>
                </c:pt>
                <c:pt idx="77">
                  <c:v>0.99982363618103742</c:v>
                </c:pt>
                <c:pt idx="78">
                  <c:v>0.99982510632935051</c:v>
                </c:pt>
                <c:pt idx="79">
                  <c:v>0.99981971605768993</c:v>
                </c:pt>
                <c:pt idx="80">
                  <c:v>0.9998205738477014</c:v>
                </c:pt>
                <c:pt idx="81">
                  <c:v>0.999818252940469</c:v>
                </c:pt>
                <c:pt idx="82">
                  <c:v>0.99982021245548025</c:v>
                </c:pt>
                <c:pt idx="83">
                  <c:v>0.99981667722885037</c:v>
                </c:pt>
                <c:pt idx="84">
                  <c:v>0.99980027425247342</c:v>
                </c:pt>
                <c:pt idx="85">
                  <c:v>0.99982513318593746</c:v>
                </c:pt>
                <c:pt idx="86">
                  <c:v>0.99982329548411586</c:v>
                </c:pt>
                <c:pt idx="87">
                  <c:v>0.99981926372006935</c:v>
                </c:pt>
                <c:pt idx="88">
                  <c:v>0.99981964387930955</c:v>
                </c:pt>
                <c:pt idx="89">
                  <c:v>0.99982014762831162</c:v>
                </c:pt>
                <c:pt idx="90">
                  <c:v>0.99981047224122332</c:v>
                </c:pt>
                <c:pt idx="91">
                  <c:v>0.9998195088411892</c:v>
                </c:pt>
                <c:pt idx="92">
                  <c:v>0.9998208559875611</c:v>
                </c:pt>
                <c:pt idx="93">
                  <c:v>0.99981825712501882</c:v>
                </c:pt>
                <c:pt idx="94">
                  <c:v>0.99982439774180887</c:v>
                </c:pt>
                <c:pt idx="95">
                  <c:v>0.99982318900666634</c:v>
                </c:pt>
                <c:pt idx="96">
                  <c:v>0.9998249105727689</c:v>
                </c:pt>
                <c:pt idx="97">
                  <c:v>0.99981905781519043</c:v>
                </c:pt>
                <c:pt idx="98">
                  <c:v>0.99982750950411614</c:v>
                </c:pt>
                <c:pt idx="99">
                  <c:v>0.99981147287914951</c:v>
                </c:pt>
                <c:pt idx="100">
                  <c:v>0.99982114703146308</c:v>
                </c:pt>
                <c:pt idx="101">
                  <c:v>0.9998239794141599</c:v>
                </c:pt>
                <c:pt idx="102">
                  <c:v>0.99981334167604241</c:v>
                </c:pt>
                <c:pt idx="103">
                  <c:v>0.99982694447585718</c:v>
                </c:pt>
                <c:pt idx="104">
                  <c:v>0.99976576431263875</c:v>
                </c:pt>
                <c:pt idx="105">
                  <c:v>0.99982488052470742</c:v>
                </c:pt>
                <c:pt idx="106">
                  <c:v>0.9998007729227395</c:v>
                </c:pt>
                <c:pt idx="107">
                  <c:v>0.99979660944767468</c:v>
                </c:pt>
                <c:pt idx="108">
                  <c:v>0.99982047542073549</c:v>
                </c:pt>
                <c:pt idx="109">
                  <c:v>0.99982146521624793</c:v>
                </c:pt>
                <c:pt idx="110">
                  <c:v>0.99982172402291425</c:v>
                </c:pt>
                <c:pt idx="111">
                  <c:v>0.999762650397371</c:v>
                </c:pt>
                <c:pt idx="112">
                  <c:v>0.99981269802198836</c:v>
                </c:pt>
                <c:pt idx="113">
                  <c:v>0.99981722490145564</c:v>
                </c:pt>
                <c:pt idx="114">
                  <c:v>0.99981330910348121</c:v>
                </c:pt>
                <c:pt idx="115">
                  <c:v>0.99976878708887529</c:v>
                </c:pt>
                <c:pt idx="116">
                  <c:v>0.9998146766774697</c:v>
                </c:pt>
                <c:pt idx="117">
                  <c:v>0.99981567020941919</c:v>
                </c:pt>
                <c:pt idx="118">
                  <c:v>0.99981287406840635</c:v>
                </c:pt>
                <c:pt idx="119">
                  <c:v>0.99981899378891859</c:v>
                </c:pt>
                <c:pt idx="120">
                  <c:v>0.99982107315502944</c:v>
                </c:pt>
                <c:pt idx="121">
                  <c:v>0.99981689979428445</c:v>
                </c:pt>
                <c:pt idx="122">
                  <c:v>0.99981762257634343</c:v>
                </c:pt>
                <c:pt idx="123">
                  <c:v>0.99981689114931083</c:v>
                </c:pt>
                <c:pt idx="124">
                  <c:v>0.99981214155085218</c:v>
                </c:pt>
                <c:pt idx="125">
                  <c:v>0.99980922915125314</c:v>
                </c:pt>
                <c:pt idx="126">
                  <c:v>0.99980214664773082</c:v>
                </c:pt>
                <c:pt idx="127">
                  <c:v>0.99979970126385076</c:v>
                </c:pt>
                <c:pt idx="128">
                  <c:v>0.99975275022575905</c:v>
                </c:pt>
                <c:pt idx="129">
                  <c:v>0.99980522436429231</c:v>
                </c:pt>
                <c:pt idx="130">
                  <c:v>0.99980939197507201</c:v>
                </c:pt>
                <c:pt idx="131">
                  <c:v>0.99981221885550087</c:v>
                </c:pt>
                <c:pt idx="132">
                  <c:v>0.99981540737209162</c:v>
                </c:pt>
                <c:pt idx="133">
                  <c:v>0.99979940022991354</c:v>
                </c:pt>
                <c:pt idx="134">
                  <c:v>0.99981663672140586</c:v>
                </c:pt>
                <c:pt idx="135">
                  <c:v>0.99979854512418076</c:v>
                </c:pt>
                <c:pt idx="136">
                  <c:v>0.99981469874122264</c:v>
                </c:pt>
                <c:pt idx="137">
                  <c:v>0.99981350037312144</c:v>
                </c:pt>
                <c:pt idx="138">
                  <c:v>0.99981266815416059</c:v>
                </c:pt>
                <c:pt idx="139">
                  <c:v>0.99981684511743785</c:v>
                </c:pt>
                <c:pt idx="140">
                  <c:v>0.99980756603905907</c:v>
                </c:pt>
                <c:pt idx="141">
                  <c:v>0.99981868468937596</c:v>
                </c:pt>
                <c:pt idx="142">
                  <c:v>0.99981356096000706</c:v>
                </c:pt>
                <c:pt idx="143">
                  <c:v>0.99981980540205084</c:v>
                </c:pt>
                <c:pt idx="144">
                  <c:v>0.99981615105078536</c:v>
                </c:pt>
                <c:pt idx="145">
                  <c:v>0.99981810554666917</c:v>
                </c:pt>
                <c:pt idx="146">
                  <c:v>0.99981957145227018</c:v>
                </c:pt>
                <c:pt idx="147">
                  <c:v>0.99981969482249289</c:v>
                </c:pt>
                <c:pt idx="148">
                  <c:v>0.9998207942661983</c:v>
                </c:pt>
                <c:pt idx="149">
                  <c:v>0.99981969781794044</c:v>
                </c:pt>
                <c:pt idx="150">
                  <c:v>0.99981312109752885</c:v>
                </c:pt>
                <c:pt idx="151">
                  <c:v>0.99980654498378718</c:v>
                </c:pt>
                <c:pt idx="152">
                  <c:v>0.99982154142767343</c:v>
                </c:pt>
                <c:pt idx="153">
                  <c:v>0.9998192366632993</c:v>
                </c:pt>
                <c:pt idx="154">
                  <c:v>0.99982388569228797</c:v>
                </c:pt>
                <c:pt idx="155">
                  <c:v>0.99982364181603989</c:v>
                </c:pt>
                <c:pt idx="156">
                  <c:v>0.99981875546313659</c:v>
                </c:pt>
                <c:pt idx="157">
                  <c:v>0.99980753345327489</c:v>
                </c:pt>
                <c:pt idx="158">
                  <c:v>0.99962963930800552</c:v>
                </c:pt>
                <c:pt idx="159">
                  <c:v>0.99981404478358382</c:v>
                </c:pt>
                <c:pt idx="160">
                  <c:v>0.99982212099410561</c:v>
                </c:pt>
                <c:pt idx="161">
                  <c:v>0.99982456952082821</c:v>
                </c:pt>
                <c:pt idx="162">
                  <c:v>0.99982176178707005</c:v>
                </c:pt>
                <c:pt idx="163">
                  <c:v>0.99981700543246044</c:v>
                </c:pt>
                <c:pt idx="164">
                  <c:v>0.9998203214269018</c:v>
                </c:pt>
                <c:pt idx="165">
                  <c:v>0.99981923390327343</c:v>
                </c:pt>
                <c:pt idx="166">
                  <c:v>0.99982206284086317</c:v>
                </c:pt>
                <c:pt idx="167">
                  <c:v>0.99982121489664333</c:v>
                </c:pt>
                <c:pt idx="168">
                  <c:v>0.99981646461299845</c:v>
                </c:pt>
                <c:pt idx="169">
                  <c:v>0.99982256644819401</c:v>
                </c:pt>
                <c:pt idx="170">
                  <c:v>0.99981621442724067</c:v>
                </c:pt>
                <c:pt idx="171">
                  <c:v>0.99980805802431549</c:v>
                </c:pt>
                <c:pt idx="172">
                  <c:v>0.9998008690018193</c:v>
                </c:pt>
                <c:pt idx="173">
                  <c:v>0.99981662589449782</c:v>
                </c:pt>
                <c:pt idx="174">
                  <c:v>0.99981174751620794</c:v>
                </c:pt>
                <c:pt idx="175">
                  <c:v>0.99981540685403014</c:v>
                </c:pt>
                <c:pt idx="176">
                  <c:v>0.99981467489352349</c:v>
                </c:pt>
                <c:pt idx="177">
                  <c:v>0.99981235682752734</c:v>
                </c:pt>
                <c:pt idx="178">
                  <c:v>0.9998127098397126</c:v>
                </c:pt>
                <c:pt idx="179">
                  <c:v>0.99981676238656381</c:v>
                </c:pt>
                <c:pt idx="180">
                  <c:v>0.99981665944730203</c:v>
                </c:pt>
                <c:pt idx="181">
                  <c:v>0.99981518494192778</c:v>
                </c:pt>
                <c:pt idx="182">
                  <c:v>0.99975320868358974</c:v>
                </c:pt>
                <c:pt idx="183">
                  <c:v>0.99981188737592286</c:v>
                </c:pt>
              </c:numCache>
            </c:numRef>
          </c:val>
          <c:smooth val="0"/>
          <c:extLst>
            <c:ext xmlns:c16="http://schemas.microsoft.com/office/drawing/2014/chart" uri="{C3380CC4-5D6E-409C-BE32-E72D297353CC}">
              <c16:uniqueId val="{00000002-2A2B-4380-9C1D-1192414B1C56}"/>
            </c:ext>
          </c:extLst>
        </c:ser>
        <c:dLbls>
          <c:showLegendKey val="0"/>
          <c:showVal val="0"/>
          <c:showCatName val="0"/>
          <c:showSerName val="0"/>
          <c:showPercent val="0"/>
          <c:showBubbleSize val="0"/>
        </c:dLbls>
        <c:smooth val="0"/>
        <c:axId val="487001744"/>
        <c:axId val="486999784"/>
      </c:lineChart>
      <c:catAx>
        <c:axId val="487001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784"/>
        <c:crosses val="autoZero"/>
        <c:auto val="1"/>
        <c:lblAlgn val="ctr"/>
        <c:lblOffset val="100"/>
        <c:noMultiLvlLbl val="0"/>
      </c:catAx>
      <c:valAx>
        <c:axId val="486999784"/>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0.36728</cdr:x>
      <cdr:y>0.25304</cdr:y>
    </cdr:from>
    <cdr:to>
      <cdr:x>0.47275</cdr:x>
      <cdr:y>0.39836</cdr:y>
    </cdr:to>
    <cdr:sp macro="" textlink="">
      <cdr:nvSpPr>
        <cdr:cNvPr id="2" name="TextBox 1"/>
        <cdr:cNvSpPr txBox="1"/>
      </cdr:nvSpPr>
      <cdr:spPr>
        <a:xfrm xmlns:a="http://schemas.openxmlformats.org/drawingml/2006/main">
          <a:off x="3184270" y="159213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0.27589</cdr:x>
      <cdr:y>0.16154</cdr:y>
    </cdr:from>
    <cdr:to>
      <cdr:x>0.73866</cdr:x>
      <cdr:y>0.20117</cdr:y>
    </cdr:to>
    <cdr:sp macro="" textlink="">
      <cdr:nvSpPr>
        <cdr:cNvPr id="3" name="TextBox 2"/>
        <cdr:cNvSpPr txBox="1"/>
      </cdr:nvSpPr>
      <cdr:spPr>
        <a:xfrm xmlns:a="http://schemas.openxmlformats.org/drawingml/2006/main">
          <a:off x="2389310" y="1015512"/>
          <a:ext cx="4007827" cy="24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 </a:t>
          </a:r>
        </a:p>
      </cdr:txBody>
    </cdr:sp>
  </cdr:relSizeAnchor>
</c:userShapes>
</file>

<file path=ppt/drawings/drawing2.xml><?xml version="1.0" encoding="utf-8"?>
<c:userShapes xmlns:c="http://schemas.openxmlformats.org/drawingml/2006/chart">
  <cdr:relSizeAnchor xmlns:cdr="http://schemas.openxmlformats.org/drawingml/2006/chartDrawing">
    <cdr:from>
      <cdr:x>0.27476</cdr:x>
      <cdr:y>0.15565</cdr:y>
    </cdr:from>
    <cdr:to>
      <cdr:x>0.72569</cdr:x>
      <cdr:y>0.2011</cdr:y>
    </cdr:to>
    <cdr:sp macro="" textlink="">
      <cdr:nvSpPr>
        <cdr:cNvPr id="2" name="TextBox 1"/>
        <cdr:cNvSpPr txBox="1"/>
      </cdr:nvSpPr>
      <cdr:spPr>
        <a:xfrm xmlns:a="http://schemas.openxmlformats.org/drawingml/2006/main">
          <a:off x="2379519" y="978477"/>
          <a:ext cx="390525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ercot.com/services/comm/mkt_notices/M-B042424-04" TargetMode="External"/><Relationship Id="rId3" Type="http://schemas.openxmlformats.org/officeDocument/2006/relationships/hyperlink" Target="https://www.ercot.com/services/comm/mkt_notices/M-B042424-07" TargetMode="External"/><Relationship Id="rId7" Type="http://schemas.openxmlformats.org/officeDocument/2006/relationships/hyperlink" Target="https://www.ercot.com/services/comm/mkt_notices/M-B042424-03"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www.ercot.com/services/comm/mkt_notices/M-B042424-05" TargetMode="External"/><Relationship Id="rId5" Type="http://schemas.openxmlformats.org/officeDocument/2006/relationships/hyperlink" Target="https://www.ercot.com/services/comm/mkt_notices/M-B042424-02" TargetMode="External"/><Relationship Id="rId4" Type="http://schemas.openxmlformats.org/officeDocument/2006/relationships/hyperlink" Target="https://www.ercot.com/services/comm/mkt_notices/M-B042424-01" TargetMode="External"/><Relationship Id="rId9" Type="http://schemas.openxmlformats.org/officeDocument/2006/relationships/hyperlink" Target="https://www.ercot.com/services/comm/mkt_notices/M-B042424-06"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services/comm/mkt_notices/M-A040924-0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ercot.com/services/comm/mkt_notices/M-A040924-02"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services/comm/mkt_notices/W-A042224-01"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Settlement Stability</a:t>
            </a:r>
          </a:p>
          <a:p>
            <a:r>
              <a:rPr lang="en-US" sz="1600" b="1" dirty="0"/>
              <a:t>2024 Q2 Update to WMS</a:t>
            </a:r>
          </a:p>
          <a:p>
            <a:endParaRPr lang="en-US" dirty="0"/>
          </a:p>
          <a:p>
            <a:r>
              <a:rPr lang="en-US" dirty="0"/>
              <a:t>Settlements Group</a:t>
            </a:r>
          </a:p>
          <a:p>
            <a:r>
              <a:rPr lang="en-US" dirty="0"/>
              <a:t>ERCOT</a:t>
            </a:r>
          </a:p>
          <a:p>
            <a:endParaRPr lang="en-US" dirty="0"/>
          </a:p>
          <a:p>
            <a:r>
              <a:rPr lang="en-US" dirty="0"/>
              <a:t>8/07/2024</a:t>
            </a:r>
          </a:p>
        </p:txBody>
      </p:sp>
    </p:spTree>
    <p:extLst>
      <p:ext uri="{BB962C8B-B14F-4D97-AF65-F5344CB8AC3E}">
        <p14:creationId xmlns:p14="http://schemas.microsoft.com/office/powerpoint/2010/main" val="184256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7" name="Table 6">
            <a:extLst>
              <a:ext uri="{FF2B5EF4-FFF2-40B4-BE49-F238E27FC236}">
                <a16:creationId xmlns:a16="http://schemas.microsoft.com/office/drawing/2014/main" id="{9B7D90D4-1131-4C9B-0721-3D729A2858F9}"/>
              </a:ext>
            </a:extLst>
          </p:cNvPr>
          <p:cNvGraphicFramePr>
            <a:graphicFrameLocks noGrp="1"/>
          </p:cNvGraphicFramePr>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273.7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808.5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154.9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62.2</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44.8</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146.4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-93.0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146.2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635.2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-58.6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-74.4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-78.8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-88.3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-85.4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-111.1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42.8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47.5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38.4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44.6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8" name="Table 7">
            <a:extLst>
              <a:ext uri="{FF2B5EF4-FFF2-40B4-BE49-F238E27FC236}">
                <a16:creationId xmlns:a16="http://schemas.microsoft.com/office/drawing/2014/main" id="{98BF27F7-F41F-08EA-0584-1CDF1E9890FF}"/>
              </a:ext>
            </a:extLst>
          </p:cNvPr>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-89.1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a:extLst>
              <a:ext uri="{FF2B5EF4-FFF2-40B4-BE49-F238E27FC236}">
                <a16:creationId xmlns:a16="http://schemas.microsoft.com/office/drawing/2014/main" id="{DA388D16-A6CA-6D67-754E-CD1F3AC04706}"/>
              </a:ext>
            </a:extLst>
          </p:cNvPr>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a:extLst>
              <a:ext uri="{FF2B5EF4-FFF2-40B4-BE49-F238E27FC236}">
                <a16:creationId xmlns:a16="http://schemas.microsoft.com/office/drawing/2014/main" id="{B2BA8E14-9254-72E0-BE4C-22A9D5804C98}"/>
              </a:ext>
            </a:extLst>
          </p:cNvPr>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a:extLst>
              <a:ext uri="{FF2B5EF4-FFF2-40B4-BE49-F238E27FC236}">
                <a16:creationId xmlns:a16="http://schemas.microsoft.com/office/drawing/2014/main" id="{1E27EE11-C3CF-6099-47E9-BE0E593CFA02}"/>
              </a:ext>
            </a:extLst>
          </p:cNvPr>
          <p:cNvGraphicFramePr>
            <a:graphicFrameLocks noGrp="1"/>
          </p:cNvGraphicFramePr>
          <p:nvPr>
            <p:extLst>
              <p:ext uri="{D42A27DB-BD31-4B8C-83A1-F6EECF244321}">
                <p14:modId xmlns:p14="http://schemas.microsoft.com/office/powerpoint/2010/main" val="679259067"/>
              </p:ext>
            </p:extLst>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a:xfrm>
            <a:off x="381000" y="243682"/>
            <a:ext cx="8458200" cy="670718"/>
          </a:xfrm>
        </p:spPr>
        <p:txBody>
          <a:bodyPr/>
          <a:lstStyle/>
          <a:p>
            <a:r>
              <a:rPr lang="en-US" dirty="0"/>
              <a:t>26.2 Securitization Default Charge</a:t>
            </a:r>
            <a:br>
              <a:rPr lang="en-US" dirty="0"/>
            </a:br>
            <a:r>
              <a:rPr lang="en-US" dirty="0"/>
              <a:t>27.3 Securitization Uplift Charge</a:t>
            </a:r>
          </a:p>
        </p:txBody>
      </p:sp>
      <p:sp>
        <p:nvSpPr>
          <p:cNvPr id="3"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4" name="TextBox 7">
            <a:extLst>
              <a:ext uri="{FF2B5EF4-FFF2-40B4-BE49-F238E27FC236}">
                <a16:creationId xmlns:a16="http://schemas.microsoft.com/office/drawing/2014/main" id="{C2EC64D6-D670-4B37-A069-99419820F195}"/>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8" name="Table 7">
            <a:extLst>
              <a:ext uri="{FF2B5EF4-FFF2-40B4-BE49-F238E27FC236}">
                <a16:creationId xmlns:a16="http://schemas.microsoft.com/office/drawing/2014/main" id="{52EAF18A-5FAE-80D2-293F-61222710C41D}"/>
              </a:ext>
            </a:extLst>
          </p:cNvPr>
          <p:cNvGraphicFramePr>
            <a:graphicFrameLocks noGrp="1"/>
          </p:cNvGraphicFramePr>
          <p:nvPr>
            <p:extLst>
              <p:ext uri="{D42A27DB-BD31-4B8C-83A1-F6EECF244321}">
                <p14:modId xmlns:p14="http://schemas.microsoft.com/office/powerpoint/2010/main" val="2912757681"/>
              </p:ext>
            </p:extLst>
          </p:nvPr>
        </p:nvGraphicFramePr>
        <p:xfrm>
          <a:off x="4677058" y="1066800"/>
          <a:ext cx="3962396" cy="4800604"/>
        </p:xfrm>
        <a:graphic>
          <a:graphicData uri="http://schemas.openxmlformats.org/drawingml/2006/table">
            <a:tbl>
              <a:tblPr/>
              <a:tblGrid>
                <a:gridCol w="1342523">
                  <a:extLst>
                    <a:ext uri="{9D8B030D-6E8A-4147-A177-3AD203B41FA5}">
                      <a16:colId xmlns:a16="http://schemas.microsoft.com/office/drawing/2014/main" val="3665758827"/>
                    </a:ext>
                  </a:extLst>
                </a:gridCol>
                <a:gridCol w="1016668">
                  <a:extLst>
                    <a:ext uri="{9D8B030D-6E8A-4147-A177-3AD203B41FA5}">
                      <a16:colId xmlns:a16="http://schemas.microsoft.com/office/drawing/2014/main" val="2822741041"/>
                    </a:ext>
                  </a:extLst>
                </a:gridCol>
                <a:gridCol w="977564">
                  <a:extLst>
                    <a:ext uri="{9D8B030D-6E8A-4147-A177-3AD203B41FA5}">
                      <a16:colId xmlns:a16="http://schemas.microsoft.com/office/drawing/2014/main" val="1145590561"/>
                    </a:ext>
                  </a:extLst>
                </a:gridCol>
                <a:gridCol w="625641">
                  <a:extLst>
                    <a:ext uri="{9D8B030D-6E8A-4147-A177-3AD203B41FA5}">
                      <a16:colId xmlns:a16="http://schemas.microsoft.com/office/drawing/2014/main" val="2306494115"/>
                    </a:ext>
                  </a:extLst>
                </a:gridCol>
              </a:tblGrid>
              <a:tr h="660546">
                <a:tc>
                  <a:txBody>
                    <a:bodyPr/>
                    <a:lstStyle/>
                    <a:p>
                      <a:pPr algn="ctr" rtl="0" fontAlgn="ctr"/>
                      <a:r>
                        <a:rPr lang="en-US" sz="900" b="1" i="0" u="none" strike="noStrike" dirty="0">
                          <a:solidFill>
                            <a:srgbClr val="000000"/>
                          </a:solidFill>
                          <a:effectLst/>
                          <a:latin typeface="Arial" panose="020B0604020202020204" pitchFamily="34" charset="0"/>
                        </a:rPr>
                        <a:t>Subchapter N</a:t>
                      </a:r>
                      <a:r>
                        <a:rPr lang="en-US" sz="900" b="1" i="0" u="none" strike="noStrike" baseline="30000" dirty="0">
                          <a:solidFill>
                            <a:srgbClr val="000000"/>
                          </a:solidFill>
                          <a:effectLst/>
                          <a:latin typeface="Arial" panose="020B0604020202020204" pitchFamily="34" charset="0"/>
                        </a:rPr>
                        <a:t>1</a:t>
                      </a:r>
                      <a:r>
                        <a:rPr lang="en-US" sz="900" b="1" i="0" u="none" strike="noStrike" dirty="0">
                          <a:solidFill>
                            <a:srgbClr val="000000"/>
                          </a:solidFill>
                          <a:effectLst/>
                          <a:latin typeface="Arial" panose="020B0604020202020204" pitchFamily="34" charset="0"/>
                        </a:rPr>
                        <a:t>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Monthly Uplift ($) (MTSUCDA)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Non-Optout RTAML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a:solidFill>
                            <a:srgbClr val="000000"/>
                          </a:solidFill>
                          <a:effectLst/>
                          <a:latin typeface="Arial" panose="020B0604020202020204" pitchFamily="34" charset="0"/>
                        </a:rPr>
                        <a:t>$/MWh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4270564177"/>
                  </a:ext>
                </a:extLst>
              </a:tr>
              <a:tr h="318466">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12,385,027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24,609,925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33633839"/>
                  </a:ext>
                </a:extLst>
              </a:tr>
              <a:tr h="318466">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12,385,027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28,472,757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87999044"/>
                  </a:ext>
                </a:extLst>
              </a:tr>
              <a:tr h="318466">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11,907,317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30,533,073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07452586"/>
                  </a:ext>
                </a:extLst>
              </a:tr>
              <a:tr h="318466">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11,139,103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24,750,494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82274738"/>
                  </a:ext>
                </a:extLst>
              </a:tr>
              <a:tr h="318466">
                <a:tc>
                  <a:txBody>
                    <a:bodyPr/>
                    <a:lstStyle/>
                    <a:p>
                      <a:pPr algn="ctr" rtl="0" fontAlgn="ctr"/>
                      <a:r>
                        <a:rPr lang="en-US" sz="1000" b="0" i="0" u="none" strike="noStrike">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12,291,424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21,746,907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113303230"/>
                  </a:ext>
                </a:extLst>
              </a:tr>
              <a:tr h="318466">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11,504,250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17,583,304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109851"/>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11,120,775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17,189,564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584153553"/>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12,654,675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23,047,361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54805498"/>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17,177,461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42372196"/>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11,366,927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16,823,907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712038788"/>
                  </a:ext>
                </a:extLst>
              </a:tr>
              <a:tr h="318466">
                <a:tc>
                  <a:txBody>
                    <a:bodyPr/>
                    <a:lstStyle/>
                    <a:p>
                      <a:pPr algn="ctr" rtl="0" fontAlgn="ctr"/>
                      <a:r>
                        <a:rPr lang="en-US" sz="1000" b="0" i="0" u="none" strike="noStrike">
                          <a:solidFill>
                            <a:srgbClr val="000000"/>
                          </a:solidFill>
                          <a:effectLst/>
                          <a:latin typeface="Arial" panose="020B0604020202020204" pitchFamily="34" charset="0"/>
                        </a:rPr>
                        <a:t>Apr-24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12,542,816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19,400,910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991872400"/>
                  </a:ext>
                </a:extLst>
              </a:tr>
              <a:tr h="318466">
                <a:tc>
                  <a:txBody>
                    <a:bodyPr/>
                    <a:lstStyle/>
                    <a:p>
                      <a:pPr algn="ctr" rtl="0" fontAlgn="ctr"/>
                      <a:r>
                        <a:rPr lang="en-US" sz="1000" b="0" i="0" u="none" strike="noStrike">
                          <a:solidFill>
                            <a:srgbClr val="000000"/>
                          </a:solidFill>
                          <a:effectLst/>
                          <a:latin typeface="Arial" panose="020B0604020202020204" pitchFamily="34" charset="0"/>
                        </a:rPr>
                        <a:t>May-24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11,838,559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22,312,031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73007019"/>
                  </a:ext>
                </a:extLst>
              </a:tr>
              <a:tr h="318466">
                <a:tc>
                  <a:txBody>
                    <a:bodyPr/>
                    <a:lstStyle/>
                    <a:p>
                      <a:pPr algn="ctr" rtl="0" fontAlgn="ctr"/>
                      <a:r>
                        <a:rPr lang="en-US" sz="1000" b="0" i="0" u="none" strike="noStrike">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10,692,892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23,036,285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295096573"/>
                  </a:ext>
                </a:extLst>
              </a:tr>
            </a:tbl>
          </a:graphicData>
        </a:graphic>
      </p:graphicFrame>
      <p:graphicFrame>
        <p:nvGraphicFramePr>
          <p:cNvPr id="9" name="Table 8">
            <a:extLst>
              <a:ext uri="{FF2B5EF4-FFF2-40B4-BE49-F238E27FC236}">
                <a16:creationId xmlns:a16="http://schemas.microsoft.com/office/drawing/2014/main" id="{956C7D53-460B-750D-CA8E-23894A2582CC}"/>
              </a:ext>
            </a:extLst>
          </p:cNvPr>
          <p:cNvGraphicFramePr>
            <a:graphicFrameLocks noGrp="1"/>
          </p:cNvGraphicFramePr>
          <p:nvPr>
            <p:extLst>
              <p:ext uri="{D42A27DB-BD31-4B8C-83A1-F6EECF244321}">
                <p14:modId xmlns:p14="http://schemas.microsoft.com/office/powerpoint/2010/main" val="2128900316"/>
              </p:ext>
            </p:extLst>
          </p:nvPr>
        </p:nvGraphicFramePr>
        <p:xfrm>
          <a:off x="381000" y="1066801"/>
          <a:ext cx="3886198" cy="4800603"/>
        </p:xfrm>
        <a:graphic>
          <a:graphicData uri="http://schemas.openxmlformats.org/drawingml/2006/table">
            <a:tbl>
              <a:tblPr/>
              <a:tblGrid>
                <a:gridCol w="1100515">
                  <a:extLst>
                    <a:ext uri="{9D8B030D-6E8A-4147-A177-3AD203B41FA5}">
                      <a16:colId xmlns:a16="http://schemas.microsoft.com/office/drawing/2014/main" val="3877628444"/>
                    </a:ext>
                  </a:extLst>
                </a:gridCol>
                <a:gridCol w="966079">
                  <a:extLst>
                    <a:ext uri="{9D8B030D-6E8A-4147-A177-3AD203B41FA5}">
                      <a16:colId xmlns:a16="http://schemas.microsoft.com/office/drawing/2014/main" val="1735079822"/>
                    </a:ext>
                  </a:extLst>
                </a:gridCol>
                <a:gridCol w="891043">
                  <a:extLst>
                    <a:ext uri="{9D8B030D-6E8A-4147-A177-3AD203B41FA5}">
                      <a16:colId xmlns:a16="http://schemas.microsoft.com/office/drawing/2014/main" val="2051531450"/>
                    </a:ext>
                  </a:extLst>
                </a:gridCol>
                <a:gridCol w="928561">
                  <a:extLst>
                    <a:ext uri="{9D8B030D-6E8A-4147-A177-3AD203B41FA5}">
                      <a16:colId xmlns:a16="http://schemas.microsoft.com/office/drawing/2014/main" val="1630269059"/>
                    </a:ext>
                  </a:extLst>
                </a:gridCol>
              </a:tblGrid>
              <a:tr h="660545">
                <a:tc>
                  <a:txBody>
                    <a:bodyPr/>
                    <a:lstStyle/>
                    <a:p>
                      <a:pPr algn="ctr" rtl="0" fontAlgn="ctr"/>
                      <a:r>
                        <a:rPr lang="en-US" sz="900" b="1" i="0" u="none" strike="noStrike" dirty="0">
                          <a:solidFill>
                            <a:srgbClr val="000000"/>
                          </a:solidFill>
                          <a:effectLst/>
                          <a:latin typeface="Arial" panose="020B0604020202020204" pitchFamily="34" charset="0"/>
                        </a:rPr>
                        <a:t>Subchapter M Invoice Month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Reference Month (RTM_FINAL data)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Monthly Uplift ($) (TSDCMA)</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900" b="1" i="0" u="none" strike="noStrike" dirty="0">
                          <a:solidFill>
                            <a:srgbClr val="000000"/>
                          </a:solidFill>
                          <a:effectLst/>
                          <a:latin typeface="Arial" panose="020B0604020202020204" pitchFamily="34" charset="0"/>
                        </a:rPr>
                        <a:t>SDCMMATOT (MWh)</a:t>
                      </a:r>
                    </a:p>
                  </a:txBody>
                  <a:tcPr marL="8677" marR="8677" marT="8677"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746559365"/>
                  </a:ext>
                </a:extLst>
              </a:tr>
              <a:tr h="318466">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214,898,428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87710244"/>
                  </a:ext>
                </a:extLst>
              </a:tr>
              <a:tr h="318466">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211,504,571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0090260"/>
                  </a:ext>
                </a:extLst>
              </a:tr>
              <a:tr h="318466">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222,251,153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52568208"/>
                  </a:ext>
                </a:extLst>
              </a:tr>
              <a:tr h="318466">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222,744,356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513327973"/>
                  </a:ext>
                </a:extLst>
              </a:tr>
              <a:tr h="318466">
                <a:tc>
                  <a:txBody>
                    <a:bodyPr/>
                    <a:lstStyle/>
                    <a:p>
                      <a:pPr algn="ctr" rtl="0" fontAlgn="ctr"/>
                      <a:r>
                        <a:rPr lang="en-US" sz="1000" b="0" i="0" u="none" strike="noStrike">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231,642,261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53084073"/>
                  </a:ext>
                </a:extLst>
              </a:tr>
              <a:tr h="318466">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236,369,349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27312673"/>
                  </a:ext>
                </a:extLst>
              </a:tr>
              <a:tr h="318466">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243,257,169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48201971"/>
                  </a:ext>
                </a:extLst>
              </a:tr>
              <a:tr h="318466">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Oct-23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226,729,946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32747044"/>
                  </a:ext>
                </a:extLst>
              </a:tr>
              <a:tr h="318466">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Nov-23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221,661,975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926823464"/>
                  </a:ext>
                </a:extLst>
              </a:tr>
              <a:tr h="318466">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Dec-23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238,659,437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13346149"/>
                  </a:ext>
                </a:extLst>
              </a:tr>
              <a:tr h="318466">
                <a:tc>
                  <a:txBody>
                    <a:bodyPr/>
                    <a:lstStyle/>
                    <a:p>
                      <a:pPr algn="ctr" rtl="0" fontAlgn="ctr"/>
                      <a:r>
                        <a:rPr lang="en-US" sz="1000" b="0" i="0" u="none" strike="noStrike">
                          <a:solidFill>
                            <a:srgbClr val="000000"/>
                          </a:solidFill>
                          <a:effectLst/>
                          <a:latin typeface="Arial" panose="020B0604020202020204" pitchFamily="34" charset="0"/>
                        </a:rPr>
                        <a:t>Apr-24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Jan-24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1,897,324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239,846,950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430070345"/>
                  </a:ext>
                </a:extLst>
              </a:tr>
              <a:tr h="318466">
                <a:tc>
                  <a:txBody>
                    <a:bodyPr/>
                    <a:lstStyle/>
                    <a:p>
                      <a:pPr algn="ctr" rtl="0" fontAlgn="ctr"/>
                      <a:r>
                        <a:rPr lang="en-US" sz="1000" b="0" i="0" u="none" strike="noStrike">
                          <a:solidFill>
                            <a:srgbClr val="000000"/>
                          </a:solidFill>
                          <a:effectLst/>
                          <a:latin typeface="Arial" panose="020B0604020202020204" pitchFamily="34" charset="0"/>
                        </a:rPr>
                        <a:t>May-24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Feb-24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223,533,999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83135460"/>
                  </a:ext>
                </a:extLst>
              </a:tr>
              <a:tr h="318466">
                <a:tc>
                  <a:txBody>
                    <a:bodyPr/>
                    <a:lstStyle/>
                    <a:p>
                      <a:pPr algn="ctr" rtl="0" fontAlgn="ctr"/>
                      <a:r>
                        <a:rPr lang="en-US" sz="1000" b="0" i="0" u="none" strike="noStrike">
                          <a:solidFill>
                            <a:srgbClr val="000000"/>
                          </a:solidFill>
                          <a:effectLst/>
                          <a:latin typeface="Arial" panose="020B0604020202020204" pitchFamily="34" charset="0"/>
                        </a:rPr>
                        <a:t>Jun-24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Mar-24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1,926,208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239,187,399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340061880"/>
                  </a:ext>
                </a:extLst>
              </a:tr>
            </a:tbl>
          </a:graphicData>
        </a:graphic>
      </p:graphicFrame>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379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4" name="TextBox 8">
            <a:extLst>
              <a:ext uri="{FF2B5EF4-FFF2-40B4-BE49-F238E27FC236}">
                <a16:creationId xmlns:a16="http://schemas.microsoft.com/office/drawing/2014/main" id="{42CF4E6A-AB47-25DC-4A63-2053500CD68C}"/>
              </a:ext>
            </a:extLst>
          </p:cNvPr>
          <p:cNvSpPr txBox="1"/>
          <p:nvPr/>
        </p:nvSpPr>
        <p:spPr>
          <a:xfrm>
            <a:off x="201475" y="5163488"/>
            <a:ext cx="8763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r>
              <a:rPr lang="en-US" sz="1100" dirty="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a:p>
            <a:pPr defTabSz="457200"/>
            <a:r>
              <a:rPr lang="en-US" sz="1100" dirty="0">
                <a:solidFill>
                  <a:prstClr val="black"/>
                </a:solidFill>
              </a:rPr>
              <a:t>A CRRBA Resettlement was issued due to DAM Resettlements for various Operating Days from 01/10/2024 to 01/25/2024.  Please refer to Market Notice </a:t>
            </a:r>
            <a:r>
              <a:rPr lang="en-US" sz="1100" dirty="0">
                <a:solidFill>
                  <a:prstClr val="black"/>
                </a:solidFill>
                <a:hlinkClick r:id="rId3"/>
              </a:rPr>
              <a:t>M-B042424-07</a:t>
            </a:r>
            <a:r>
              <a:rPr lang="en-US" sz="1100" dirty="0">
                <a:solidFill>
                  <a:prstClr val="black"/>
                </a:solidFill>
              </a:rPr>
              <a:t> for more information.</a:t>
            </a:r>
          </a:p>
        </p:txBody>
      </p:sp>
      <p:graphicFrame>
        <p:nvGraphicFramePr>
          <p:cNvPr id="7" name="Table 6">
            <a:extLst>
              <a:ext uri="{FF2B5EF4-FFF2-40B4-BE49-F238E27FC236}">
                <a16:creationId xmlns:a16="http://schemas.microsoft.com/office/drawing/2014/main" id="{3C40F71B-EB9A-8AB2-78B6-0F9B6CAC6CE1}"/>
              </a:ext>
            </a:extLst>
          </p:cNvPr>
          <p:cNvGraphicFramePr>
            <a:graphicFrameLocks noGrp="1"/>
          </p:cNvGraphicFramePr>
          <p:nvPr>
            <p:extLst>
              <p:ext uri="{D42A27DB-BD31-4B8C-83A1-F6EECF244321}">
                <p14:modId xmlns:p14="http://schemas.microsoft.com/office/powerpoint/2010/main" val="3975716331"/>
              </p:ext>
            </p:extLst>
          </p:nvPr>
        </p:nvGraphicFramePr>
        <p:xfrm>
          <a:off x="201475" y="741267"/>
          <a:ext cx="8763000" cy="4384634"/>
        </p:xfrm>
        <a:graphic>
          <a:graphicData uri="http://schemas.openxmlformats.org/drawingml/2006/table">
            <a:tbl>
              <a:tblPr firstRow="1" firstCol="1" bandRow="1"/>
              <a:tblGrid>
                <a:gridCol w="911545">
                  <a:extLst>
                    <a:ext uri="{9D8B030D-6E8A-4147-A177-3AD203B41FA5}">
                      <a16:colId xmlns:a16="http://schemas.microsoft.com/office/drawing/2014/main" val="743556611"/>
                    </a:ext>
                  </a:extLst>
                </a:gridCol>
                <a:gridCol w="623270">
                  <a:extLst>
                    <a:ext uri="{9D8B030D-6E8A-4147-A177-3AD203B41FA5}">
                      <a16:colId xmlns:a16="http://schemas.microsoft.com/office/drawing/2014/main" val="2174999820"/>
                    </a:ext>
                  </a:extLst>
                </a:gridCol>
                <a:gridCol w="554016">
                  <a:extLst>
                    <a:ext uri="{9D8B030D-6E8A-4147-A177-3AD203B41FA5}">
                      <a16:colId xmlns:a16="http://schemas.microsoft.com/office/drawing/2014/main" val="2568518723"/>
                    </a:ext>
                  </a:extLst>
                </a:gridCol>
                <a:gridCol w="554016">
                  <a:extLst>
                    <a:ext uri="{9D8B030D-6E8A-4147-A177-3AD203B41FA5}">
                      <a16:colId xmlns:a16="http://schemas.microsoft.com/office/drawing/2014/main" val="2651780801"/>
                    </a:ext>
                  </a:extLst>
                </a:gridCol>
                <a:gridCol w="554016">
                  <a:extLst>
                    <a:ext uri="{9D8B030D-6E8A-4147-A177-3AD203B41FA5}">
                      <a16:colId xmlns:a16="http://schemas.microsoft.com/office/drawing/2014/main" val="3126400827"/>
                    </a:ext>
                  </a:extLst>
                </a:gridCol>
                <a:gridCol w="623270">
                  <a:extLst>
                    <a:ext uri="{9D8B030D-6E8A-4147-A177-3AD203B41FA5}">
                      <a16:colId xmlns:a16="http://schemas.microsoft.com/office/drawing/2014/main" val="3446221053"/>
                    </a:ext>
                  </a:extLst>
                </a:gridCol>
                <a:gridCol w="623270">
                  <a:extLst>
                    <a:ext uri="{9D8B030D-6E8A-4147-A177-3AD203B41FA5}">
                      <a16:colId xmlns:a16="http://schemas.microsoft.com/office/drawing/2014/main" val="1056596297"/>
                    </a:ext>
                  </a:extLst>
                </a:gridCol>
                <a:gridCol w="554016">
                  <a:extLst>
                    <a:ext uri="{9D8B030D-6E8A-4147-A177-3AD203B41FA5}">
                      <a16:colId xmlns:a16="http://schemas.microsoft.com/office/drawing/2014/main" val="3811677340"/>
                    </a:ext>
                  </a:extLst>
                </a:gridCol>
                <a:gridCol w="554016">
                  <a:extLst>
                    <a:ext uri="{9D8B030D-6E8A-4147-A177-3AD203B41FA5}">
                      <a16:colId xmlns:a16="http://schemas.microsoft.com/office/drawing/2014/main" val="2856715350"/>
                    </a:ext>
                  </a:extLst>
                </a:gridCol>
                <a:gridCol w="554016">
                  <a:extLst>
                    <a:ext uri="{9D8B030D-6E8A-4147-A177-3AD203B41FA5}">
                      <a16:colId xmlns:a16="http://schemas.microsoft.com/office/drawing/2014/main" val="3862785974"/>
                    </a:ext>
                  </a:extLst>
                </a:gridCol>
                <a:gridCol w="554016">
                  <a:extLst>
                    <a:ext uri="{9D8B030D-6E8A-4147-A177-3AD203B41FA5}">
                      <a16:colId xmlns:a16="http://schemas.microsoft.com/office/drawing/2014/main" val="1248453091"/>
                    </a:ext>
                  </a:extLst>
                </a:gridCol>
                <a:gridCol w="588643">
                  <a:extLst>
                    <a:ext uri="{9D8B030D-6E8A-4147-A177-3AD203B41FA5}">
                      <a16:colId xmlns:a16="http://schemas.microsoft.com/office/drawing/2014/main" val="788975113"/>
                    </a:ext>
                  </a:extLst>
                </a:gridCol>
                <a:gridCol w="694202">
                  <a:extLst>
                    <a:ext uri="{9D8B030D-6E8A-4147-A177-3AD203B41FA5}">
                      <a16:colId xmlns:a16="http://schemas.microsoft.com/office/drawing/2014/main" val="1961763710"/>
                    </a:ext>
                  </a:extLst>
                </a:gridCol>
                <a:gridCol w="820688">
                  <a:extLst>
                    <a:ext uri="{9D8B030D-6E8A-4147-A177-3AD203B41FA5}">
                      <a16:colId xmlns:a16="http://schemas.microsoft.com/office/drawing/2014/main" val="3961968274"/>
                    </a:ext>
                  </a:extLst>
                </a:gridCol>
              </a:tblGrid>
              <a:tr h="235536">
                <a:tc gridSpan="14">
                  <a:txBody>
                    <a:bodyPr/>
                    <a:lstStyle/>
                    <a:p>
                      <a:pPr algn="l" rtl="0" fontAlgn="ctr"/>
                      <a:r>
                        <a:rPr lang="en-US" sz="1000" b="1" i="0" u="none" strike="noStrike" dirty="0">
                          <a:solidFill>
                            <a:schemeClr val="bg1"/>
                          </a:solidFill>
                          <a:effectLst/>
                          <a:latin typeface="Arial" panose="020B0604020202020204" pitchFamily="34" charset="0"/>
                        </a:rPr>
                        <a:t>Reporting Period: 2024 Q2</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903344"/>
                  </a:ext>
                </a:extLst>
              </a:tr>
              <a:tr h="246752">
                <a:tc rowSpan="2">
                  <a:txBody>
                    <a:bodyPr/>
                    <a:lstStyle/>
                    <a:p>
                      <a:pPr algn="ctr" rtl="0" fontAlgn="ctr"/>
                      <a:r>
                        <a:rPr lang="en-US" sz="1000" b="1" i="0" u="none" strike="noStrike" dirty="0">
                          <a:solidFill>
                            <a:srgbClr val="FFFFFF"/>
                          </a:solidFill>
                          <a:effectLst/>
                          <a:latin typeface="Arial" panose="020B0604020202020204" pitchFamily="34" charset="0"/>
                        </a:rPr>
                        <a:t>Operating Day</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gridSpan="6">
                  <a:txBody>
                    <a:bodyPr/>
                    <a:lstStyle/>
                    <a:p>
                      <a:pPr algn="ctr" rtl="0" fontAlgn="ctr"/>
                      <a:r>
                        <a:rPr lang="en-US" sz="1000" b="0" i="0" u="none" strike="noStrike">
                          <a:solidFill>
                            <a:srgbClr val="000000"/>
                          </a:solidFill>
                          <a:effectLst/>
                          <a:latin typeface="Arial" panose="020B0604020202020204" pitchFamily="34" charset="0"/>
                        </a:rPr>
                        <a:t># of Corrected Prices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000" b="0" i="0" u="none" strike="noStrike">
                          <a:solidFill>
                            <a:srgbClr val="000000"/>
                          </a:solidFill>
                          <a:effectLst/>
                          <a:latin typeface="Arial" panose="020B0604020202020204" pitchFamily="34" charset="0"/>
                        </a:rPr>
                        <a:t># of Intervals Affected</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1000" b="1" i="0" u="none" strike="noStrike" dirty="0">
                          <a:solidFill>
                            <a:srgbClr val="000000"/>
                          </a:solidFill>
                          <a:effectLst/>
                          <a:latin typeface="Arial" panose="020B0604020202020204" pitchFamily="34" charset="0"/>
                        </a:rPr>
                        <a:t>Market Notice</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extLst>
                  <a:ext uri="{0D108BD9-81ED-4DB2-BD59-A6C34878D82A}">
                    <a16:rowId xmlns:a16="http://schemas.microsoft.com/office/drawing/2014/main" val="3072518454"/>
                  </a:ext>
                </a:extLst>
              </a:tr>
              <a:tr h="370129">
                <a:tc vMerge="1">
                  <a:txBody>
                    <a:bodyPr/>
                    <a:lstStyle/>
                    <a:p>
                      <a:endParaRPr lang="en-US"/>
                    </a:p>
                  </a:txBody>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dirty="0">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vMerge="1">
                  <a:txBody>
                    <a:bodyPr/>
                    <a:lstStyle/>
                    <a:p>
                      <a:endParaRPr lang="en-US"/>
                    </a:p>
                  </a:txBody>
                  <a:tcPr/>
                </a:tc>
                <a:extLst>
                  <a:ext uri="{0D108BD9-81ED-4DB2-BD59-A6C34878D82A}">
                    <a16:rowId xmlns:a16="http://schemas.microsoft.com/office/drawing/2014/main" val="2752432725"/>
                  </a:ext>
                </a:extLst>
              </a:tr>
              <a:tr h="324769">
                <a:tc>
                  <a:txBody>
                    <a:bodyPr/>
                    <a:lstStyle/>
                    <a:p>
                      <a:pPr algn="ctr" fontAlgn="b"/>
                      <a:r>
                        <a:rPr lang="en-US" sz="900" b="1" i="0" u="none" strike="noStrike" dirty="0">
                          <a:solidFill>
                            <a:schemeClr val="bg1"/>
                          </a:solidFill>
                          <a:effectLst/>
                          <a:latin typeface="+mn-lt"/>
                        </a:rPr>
                        <a:t>01/10/2024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20,620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18</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5"/>
                        </a:rPr>
                        <a:t> M-B042424-02</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26064492"/>
                  </a:ext>
                </a:extLst>
              </a:tr>
              <a:tr h="483074">
                <a:tc>
                  <a:txBody>
                    <a:bodyPr/>
                    <a:lstStyle/>
                    <a:p>
                      <a:pPr algn="ctr" fontAlgn="b"/>
                      <a:r>
                        <a:rPr lang="en-US" sz="900" b="1" i="0" u="none" strike="noStrike" dirty="0">
                          <a:solidFill>
                            <a:schemeClr val="bg1"/>
                          </a:solidFill>
                          <a:effectLst/>
                          <a:latin typeface="+mn-lt"/>
                        </a:rPr>
                        <a:t>01/15/2024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20,666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49</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22,566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23,510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5,842</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26</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26</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26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5"/>
                        </a:rPr>
                        <a:t> M-B042424-02</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6"/>
                        </a:rPr>
                        <a:t>M-B042424-05</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478310598"/>
                  </a:ext>
                </a:extLst>
              </a:tr>
              <a:tr h="608791">
                <a:tc>
                  <a:txBody>
                    <a:bodyPr/>
                    <a:lstStyle/>
                    <a:p>
                      <a:pPr algn="ctr" fontAlgn="b"/>
                      <a:r>
                        <a:rPr lang="en-US" sz="900" b="1" i="0" u="none" strike="noStrike" dirty="0">
                          <a:solidFill>
                            <a:schemeClr val="bg1"/>
                          </a:solidFill>
                          <a:effectLst/>
                          <a:latin typeface="+mn-lt"/>
                        </a:rPr>
                        <a:t>01/17/2024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20,947</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60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23,070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23,993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6,014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26</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26</a:t>
                      </a:r>
                      <a:endParaRPr lang="en-US" sz="900" b="0" i="0" u="none" strike="noStrike" dirty="0">
                        <a:solidFill>
                          <a:srgbClr val="000000"/>
                        </a:solidFill>
                        <a:effectLst/>
                        <a:latin typeface="Arial" panose="020B060402020202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26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5"/>
                        </a:rPr>
                        <a:t> M-B042424-02</a:t>
                      </a:r>
                      <a:endParaRPr lang="en-US" sz="1000" b="0" i="0" u="none" strike="noStrike" dirty="0">
                        <a:solidFill>
                          <a:schemeClr val="tx1"/>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Calibri" panose="020F0502020204030204" pitchFamily="34" charset="0"/>
                          <a:hlinkClick r:id="rId7"/>
                        </a:rPr>
                        <a:t>M-B042424-03</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6"/>
                        </a:rPr>
                        <a:t>M-B042424-05</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957090006"/>
                  </a:ext>
                </a:extLst>
              </a:tr>
              <a:tr h="324769">
                <a:tc>
                  <a:txBody>
                    <a:bodyPr/>
                    <a:lstStyle/>
                    <a:p>
                      <a:pPr algn="ctr" fontAlgn="b"/>
                      <a:r>
                        <a:rPr lang="en-US" sz="900" b="1" i="0" u="none" strike="noStrike" dirty="0">
                          <a:solidFill>
                            <a:schemeClr val="bg1"/>
                          </a:solidFill>
                          <a:effectLst/>
                          <a:latin typeface="+mn-lt"/>
                        </a:rPr>
                        <a:t>01/18/2024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20,141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7"/>
                        </a:rPr>
                        <a:t>M-B042424-03</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816044971"/>
                  </a:ext>
                </a:extLst>
              </a:tr>
              <a:tr h="483074">
                <a:tc>
                  <a:txBody>
                    <a:bodyPr/>
                    <a:lstStyle/>
                    <a:p>
                      <a:pPr algn="ctr" fontAlgn="b"/>
                      <a:r>
                        <a:rPr lang="en-US" sz="900" b="1" i="0" u="none" strike="noStrike" dirty="0">
                          <a:solidFill>
                            <a:schemeClr val="bg1"/>
                          </a:solidFill>
                          <a:effectLst/>
                          <a:latin typeface="+mn-lt"/>
                        </a:rPr>
                        <a:t>01/19/2024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20,826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5</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17,562</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18,262</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4,593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20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20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7"/>
                        </a:rPr>
                        <a:t>M-B042424-03</a:t>
                      </a:r>
                      <a:endParaRPr lang="en-US" sz="1000" b="0" i="0" u="none" strike="noStrike" dirty="0">
                        <a:solidFill>
                          <a:schemeClr val="tx1"/>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Calibri" panose="020F0502020204030204" pitchFamily="34" charset="0"/>
                          <a:hlinkClick r:id="rId6"/>
                        </a:rPr>
                        <a:t>M-B042424-05</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968392319"/>
                  </a:ext>
                </a:extLst>
              </a:tr>
              <a:tr h="324769">
                <a:tc>
                  <a:txBody>
                    <a:bodyPr/>
                    <a:lstStyle/>
                    <a:p>
                      <a:pPr algn="ctr" fontAlgn="b"/>
                      <a:r>
                        <a:rPr lang="en-US" sz="900" b="1" i="0" u="none" strike="noStrike" dirty="0">
                          <a:solidFill>
                            <a:schemeClr val="bg1"/>
                          </a:solidFill>
                          <a:effectLst/>
                          <a:latin typeface="+mn-lt"/>
                        </a:rPr>
                        <a:t>01/20/2024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12,973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7</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8"/>
                        </a:rPr>
                        <a:t>M-B042424-04</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05007617"/>
                  </a:ext>
                </a:extLst>
              </a:tr>
              <a:tr h="324769">
                <a:tc>
                  <a:txBody>
                    <a:bodyPr/>
                    <a:lstStyle/>
                    <a:p>
                      <a:pPr algn="ctr" fontAlgn="b"/>
                      <a:r>
                        <a:rPr lang="en-US" sz="900" b="1" i="0" u="none" strike="noStrike" dirty="0">
                          <a:solidFill>
                            <a:schemeClr val="bg1"/>
                          </a:solidFill>
                          <a:effectLst/>
                          <a:latin typeface="+mn-lt"/>
                        </a:rPr>
                        <a:t>01/23/2024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16,670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30</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8"/>
                        </a:rPr>
                        <a:t>M-B042424-04</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11861696"/>
                  </a:ext>
                </a:extLst>
              </a:tr>
              <a:tr h="324769">
                <a:tc>
                  <a:txBody>
                    <a:bodyPr/>
                    <a:lstStyle/>
                    <a:p>
                      <a:pPr algn="ctr" fontAlgn="b"/>
                      <a:r>
                        <a:rPr lang="en-US" sz="900" b="1" i="0" u="none" strike="noStrike" dirty="0">
                          <a:solidFill>
                            <a:schemeClr val="bg1"/>
                          </a:solidFill>
                          <a:effectLst/>
                          <a:latin typeface="+mn-lt"/>
                        </a:rPr>
                        <a:t>01/25/2024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20,176</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21</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14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8"/>
                        </a:rPr>
                        <a:t>M-B042424-04</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605012071"/>
                  </a:ext>
                </a:extLst>
              </a:tr>
              <a:tr h="324769">
                <a:tc>
                  <a:txBody>
                    <a:bodyPr/>
                    <a:lstStyle/>
                    <a:p>
                      <a:pPr algn="ctr" fontAlgn="b"/>
                      <a:r>
                        <a:rPr lang="en-US" sz="900" b="1" i="0" u="none" strike="noStrike" dirty="0">
                          <a:solidFill>
                            <a:schemeClr val="bg1"/>
                          </a:solidFill>
                          <a:effectLst/>
                          <a:latin typeface="+mn-lt"/>
                        </a:rPr>
                        <a:t>02/28/2024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3,163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3,319</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843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4</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fontAlgn="ctr"/>
                      <a:r>
                        <a:rPr lang="en-US" sz="1000" b="0" i="0" u="none" strike="noStrike" dirty="0">
                          <a:solidFill>
                            <a:schemeClr val="tx1"/>
                          </a:solidFill>
                          <a:effectLst/>
                          <a:latin typeface="Calibri" panose="020F0502020204030204" pitchFamily="34" charset="0"/>
                          <a:hlinkClick r:id="rId4"/>
                        </a:rPr>
                        <a:t>M-B042424-01</a:t>
                      </a: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hlinkClick r:id="rId9"/>
                        </a:rPr>
                        <a:t>M-B042424-06</a:t>
                      </a:r>
                      <a:endParaRPr lang="en-US" sz="1000" b="0" i="0" u="none" strike="noStrike" dirty="0">
                        <a:solidFill>
                          <a:schemeClr val="tx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698018316"/>
                  </a:ext>
                </a:extLst>
              </a:tr>
            </a:tbl>
          </a:graphicData>
        </a:graphic>
      </p:graphicFrame>
    </p:spTree>
    <p:extLst>
      <p:ext uri="{BB962C8B-B14F-4D97-AF65-F5344CB8AC3E}">
        <p14:creationId xmlns:p14="http://schemas.microsoft.com/office/powerpoint/2010/main" val="14440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4" name="Table 6">
            <a:extLst>
              <a:ext uri="{FF2B5EF4-FFF2-40B4-BE49-F238E27FC236}">
                <a16:creationId xmlns:a16="http://schemas.microsoft.com/office/drawing/2014/main" id="{6B7D6A1A-7CE1-4ABA-8178-2396C79FBE5F}"/>
              </a:ext>
            </a:extLst>
          </p:cNvPr>
          <p:cNvGraphicFramePr>
            <a:graphicFrameLocks noGrp="1"/>
          </p:cNvGraphicFramePr>
          <p:nvPr>
            <p:extLst>
              <p:ext uri="{D42A27DB-BD31-4B8C-83A1-F6EECF244321}">
                <p14:modId xmlns:p14="http://schemas.microsoft.com/office/powerpoint/2010/main" val="2268982121"/>
              </p:ext>
            </p:extLst>
          </p:nvPr>
        </p:nvGraphicFramePr>
        <p:xfrm>
          <a:off x="609600" y="1143000"/>
          <a:ext cx="7924800" cy="1873246"/>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234697">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bg1"/>
                          </a:solidFill>
                          <a:effectLst/>
                          <a:latin typeface="+mn-lt"/>
                          <a:ea typeface="+mn-ea"/>
                          <a:cs typeface="+mn-cs"/>
                        </a:rPr>
                        <a:t>Reporting Period: 2024 Q2</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696466">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74700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11/02/2022</a:t>
                      </a:r>
                    </a:p>
                    <a:p>
                      <a:pPr algn="ctr" fontAlgn="b"/>
                      <a:r>
                        <a:rPr lang="en-US" sz="1000" b="1" i="0" u="none" strike="noStrike" dirty="0">
                          <a:solidFill>
                            <a:schemeClr val="bg1"/>
                          </a:solidFill>
                          <a:effectLst/>
                          <a:latin typeface="+mn-lt"/>
                        </a:rPr>
                        <a:t>11/05/2022</a:t>
                      </a:r>
                    </a:p>
                    <a:p>
                      <a:pPr algn="ctr" fontAlgn="b"/>
                      <a:r>
                        <a:rPr lang="en-US" sz="1000" b="1" i="0" u="none" strike="noStrike" dirty="0">
                          <a:solidFill>
                            <a:schemeClr val="bg1"/>
                          </a:solidFill>
                          <a:effectLst/>
                          <a:latin typeface="+mn-lt"/>
                        </a:rPr>
                        <a:t>11/06/2022</a:t>
                      </a:r>
                    </a:p>
                    <a:p>
                      <a:pPr algn="ctr" fontAlgn="b"/>
                      <a:r>
                        <a:rPr lang="en-US" sz="1000" b="1" i="0" u="none" strike="noStrike" dirty="0">
                          <a:solidFill>
                            <a:schemeClr val="bg1"/>
                          </a:solidFill>
                          <a:effectLst/>
                          <a:latin typeface="+mn-lt"/>
                        </a:rPr>
                        <a:t>11/07/2022</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Return of Settlement Funds (RSF)</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LARTRNAMT, </a:t>
                      </a:r>
                      <a:r>
                        <a:rPr lang="en-US" sz="1000" b="0" i="0" kern="1200" dirty="0">
                          <a:solidFill>
                            <a:schemeClr val="tx1"/>
                          </a:solidFill>
                          <a:effectLst/>
                          <a:latin typeface="+mn-lt"/>
                          <a:ea typeface="+mn-ea"/>
                          <a:cs typeface="+mn-cs"/>
                        </a:rPr>
                        <a:t>RTEIAMT, LAASIRNAMT, RTASIAMT, LARDASIRNAMT, RTRDASIAMT, BPDAMT, LABPDAMT</a:t>
                      </a:r>
                      <a:endParaRPr lang="en-US" sz="1000" kern="1200" dirty="0">
                        <a:solidFill>
                          <a:schemeClr val="tx1"/>
                        </a:solidFill>
                        <a:effectLst/>
                        <a:latin typeface="Arial" panose="020B0604020202020204" pitchFamily="34" charset="0"/>
                        <a:ea typeface="Calibri" panose="020F0502020204030204" pitchFamily="34" charset="0"/>
                        <a:cs typeface="+mn-cs"/>
                      </a:endParaRP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hlinkClick r:id="rId3"/>
                        </a:rPr>
                        <a:t>M-A040924-01</a:t>
                      </a:r>
                      <a:endParaRPr lang="en-US" sz="1000" kern="1200" dirty="0">
                        <a:solidFill>
                          <a:schemeClr val="tx1"/>
                        </a:solidFill>
                        <a:effectLst/>
                        <a:latin typeface="Arial" panose="020B0604020202020204" pitchFamily="34" charset="0"/>
                        <a:ea typeface="Calibri" panose="020F0502020204030204" pitchFamily="34" charset="0"/>
                        <a:cs typeface="+mn-cs"/>
                      </a:endParaRPr>
                    </a:p>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hlinkClick r:id="rId4"/>
                        </a:rPr>
                        <a:t>M-A040924-02</a:t>
                      </a:r>
                      <a:endParaRPr lang="en-US" sz="1000" kern="1200" dirty="0">
                        <a:solidFill>
                          <a:schemeClr val="tx1"/>
                        </a:solidFill>
                        <a:effectLst/>
                        <a:latin typeface="Arial" panose="020B0604020202020204" pitchFamily="34" charset="0"/>
                        <a:ea typeface="Calibri" panose="020F0502020204030204" pitchFamily="34" charset="0"/>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4" name="TextBox 4">
            <a:extLst>
              <a:ext uri="{FF2B5EF4-FFF2-40B4-BE49-F238E27FC236}">
                <a16:creationId xmlns:a16="http://schemas.microsoft.com/office/drawing/2014/main" id="{EBAB549E-B828-452B-99E5-63357B486A21}"/>
              </a:ext>
            </a:extLst>
          </p:cNvPr>
          <p:cNvSpPr txBox="1"/>
          <p:nvPr/>
        </p:nvSpPr>
        <p:spPr>
          <a:xfrm>
            <a:off x="381000" y="53340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6" name="Table 5">
            <a:extLst>
              <a:ext uri="{FF2B5EF4-FFF2-40B4-BE49-F238E27FC236}">
                <a16:creationId xmlns:a16="http://schemas.microsoft.com/office/drawing/2014/main" id="{2485CB81-4D65-45A8-9981-8212DD0A515D}"/>
              </a:ext>
            </a:extLst>
          </p:cNvPr>
          <p:cNvGraphicFramePr>
            <a:graphicFrameLocks noGrp="1"/>
          </p:cNvGraphicFramePr>
          <p:nvPr>
            <p:extLst>
              <p:ext uri="{D42A27DB-BD31-4B8C-83A1-F6EECF244321}">
                <p14:modId xmlns:p14="http://schemas.microsoft.com/office/powerpoint/2010/main" val="4141253213"/>
              </p:ext>
            </p:extLst>
          </p:nvPr>
        </p:nvGraphicFramePr>
        <p:xfrm>
          <a:off x="381000" y="1263140"/>
          <a:ext cx="8153398" cy="3829400"/>
        </p:xfrm>
        <a:graphic>
          <a:graphicData uri="http://schemas.openxmlformats.org/drawingml/2006/table">
            <a:tbl>
              <a:tblPr/>
              <a:tblGrid>
                <a:gridCol w="3164831">
                  <a:extLst>
                    <a:ext uri="{9D8B030D-6E8A-4147-A177-3AD203B41FA5}">
                      <a16:colId xmlns:a16="http://schemas.microsoft.com/office/drawing/2014/main" val="4194005528"/>
                    </a:ext>
                  </a:extLst>
                </a:gridCol>
                <a:gridCol w="772913">
                  <a:extLst>
                    <a:ext uri="{9D8B030D-6E8A-4147-A177-3AD203B41FA5}">
                      <a16:colId xmlns:a16="http://schemas.microsoft.com/office/drawing/2014/main" val="3374483786"/>
                    </a:ext>
                  </a:extLst>
                </a:gridCol>
                <a:gridCol w="772913">
                  <a:extLst>
                    <a:ext uri="{9D8B030D-6E8A-4147-A177-3AD203B41FA5}">
                      <a16:colId xmlns:a16="http://schemas.microsoft.com/office/drawing/2014/main" val="1376381051"/>
                    </a:ext>
                  </a:extLst>
                </a:gridCol>
                <a:gridCol w="772913">
                  <a:extLst>
                    <a:ext uri="{9D8B030D-6E8A-4147-A177-3AD203B41FA5}">
                      <a16:colId xmlns:a16="http://schemas.microsoft.com/office/drawing/2014/main" val="2262106909"/>
                    </a:ext>
                  </a:extLst>
                </a:gridCol>
                <a:gridCol w="772913">
                  <a:extLst>
                    <a:ext uri="{9D8B030D-6E8A-4147-A177-3AD203B41FA5}">
                      <a16:colId xmlns:a16="http://schemas.microsoft.com/office/drawing/2014/main" val="3565700335"/>
                    </a:ext>
                  </a:extLst>
                </a:gridCol>
                <a:gridCol w="1896915">
                  <a:extLst>
                    <a:ext uri="{9D8B030D-6E8A-4147-A177-3AD203B41FA5}">
                      <a16:colId xmlns:a16="http://schemas.microsoft.com/office/drawing/2014/main" val="1420008797"/>
                    </a:ext>
                  </a:extLst>
                </a:gridCol>
              </a:tblGrid>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YEAR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2024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hMerge="1">
                  <a:txBody>
                    <a:bodyPr/>
                    <a:lstStyle/>
                    <a:p>
                      <a:endParaRPr lang="en-US"/>
                    </a:p>
                  </a:txBody>
                  <a:tcPr/>
                </a:tc>
                <a:tc rowSpan="2" gridSpan="3">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100% of dispute resolutions were timely.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903452621"/>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CALENDAR QUARTER REPORTED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Q1 - Q2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308219155"/>
                  </a:ext>
                </a:extLst>
              </a:tr>
              <a:tr h="716067">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Disputed Charge Sub-Type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Submitted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Resolved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Denied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Granted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Granted with Exceptions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BC2E6"/>
                    </a:solidFill>
                  </a:tcPr>
                </a:tc>
                <a:extLst>
                  <a:ext uri="{0D108BD9-81ED-4DB2-BD59-A6C34878D82A}">
                    <a16:rowId xmlns:a16="http://schemas.microsoft.com/office/drawing/2014/main" val="2442354567"/>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Ancillary Services-RT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9784272"/>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Emergency Operations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163009"/>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Energy-RTM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178463"/>
                  </a:ext>
                </a:extLst>
              </a:tr>
              <a:tr h="498133">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Firm Fuel Supply Service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1631044"/>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Base Pt Deviation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530149"/>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Reliability Unit Commitment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343150"/>
                  </a:ext>
                </a:extLst>
              </a:tr>
              <a:tr h="326900">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TOTAL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37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a:solidFill>
                            <a:srgbClr val="000000"/>
                          </a:solidFill>
                          <a:effectLst/>
                          <a:latin typeface="Calibri" panose="020F0502020204030204" pitchFamily="34" charset="0"/>
                        </a:rPr>
                        <a:t>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rtl="0" fontAlgn="ctr"/>
                      <a:r>
                        <a:rPr lang="en-US" sz="1100" b="0" i="0" u="none" strike="noStrike" dirty="0">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30045047"/>
                  </a:ext>
                </a:extLst>
              </a:tr>
            </a:tbl>
          </a:graphicData>
        </a:graphic>
      </p:graphicFrame>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342900" y="4121813"/>
            <a:ext cx="2057400" cy="276999"/>
          </a:xfrm>
          <a:prstGeom prst="rect">
            <a:avLst/>
          </a:prstGeom>
          <a:noFill/>
        </p:spPr>
        <p:txBody>
          <a:bodyPr wrap="square" rtlCol="0">
            <a:spAutoFit/>
          </a:bodyPr>
          <a:lstStyle/>
          <a:p>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342900" y="3529707"/>
            <a:ext cx="8343900" cy="584775"/>
          </a:xfrm>
          <a:prstGeom prst="rect">
            <a:avLst/>
          </a:prstGeom>
          <a:noFill/>
        </p:spPr>
        <p:txBody>
          <a:bodyPr wrap="square" rtlCol="0">
            <a:spAutoFit/>
          </a:bodyPr>
          <a:lstStyle/>
          <a:p>
            <a:r>
              <a:rPr lang="en-US" sz="800" b="1" dirty="0"/>
              <a:t>NOTE: </a:t>
            </a:r>
            <a:r>
              <a:rPr lang="en-US" sz="800" dirty="0"/>
              <a:t>ERS Final settlement OD data is not represented in graph.</a:t>
            </a:r>
          </a:p>
          <a:p>
            <a:r>
              <a:rPr lang="en-US" sz="800" dirty="0"/>
              <a:t> </a:t>
            </a:r>
          </a:p>
          <a:p>
            <a:r>
              <a:rPr lang="en-US" sz="800" dirty="0"/>
              <a:t>The ERS True-Up Settlement for OD 10/24/2023 was the cause of the significant percentage change between the Final and True-Up. For additional information, refer to Market Notice </a:t>
            </a:r>
            <a:r>
              <a:rPr lang="en-US" sz="800" dirty="0">
                <a:hlinkClick r:id="rId3"/>
              </a:rPr>
              <a:t>W-A042224-01</a:t>
            </a:r>
            <a:r>
              <a:rPr lang="en-US" sz="800" dirty="0"/>
              <a:t>.</a:t>
            </a:r>
          </a:p>
        </p:txBody>
      </p:sp>
      <p:graphicFrame>
        <p:nvGraphicFramePr>
          <p:cNvPr id="9" name="Table 8">
            <a:extLst>
              <a:ext uri="{FF2B5EF4-FFF2-40B4-BE49-F238E27FC236}">
                <a16:creationId xmlns:a16="http://schemas.microsoft.com/office/drawing/2014/main" id="{273DA183-5D3F-17BE-F199-C8234540BEA0}"/>
              </a:ext>
            </a:extLst>
          </p:cNvPr>
          <p:cNvGraphicFramePr>
            <a:graphicFrameLocks noGrp="1"/>
          </p:cNvGraphicFramePr>
          <p:nvPr>
            <p:extLst>
              <p:ext uri="{D42A27DB-BD31-4B8C-83A1-F6EECF244321}">
                <p14:modId xmlns:p14="http://schemas.microsoft.com/office/powerpoint/2010/main" val="810406786"/>
              </p:ext>
            </p:extLst>
          </p:nvPr>
        </p:nvGraphicFramePr>
        <p:xfrm>
          <a:off x="381000" y="4464014"/>
          <a:ext cx="8458200" cy="1066800"/>
        </p:xfrm>
        <a:graphic>
          <a:graphicData uri="http://schemas.openxmlformats.org/drawingml/2006/table">
            <a:tbl>
              <a:tblPr/>
              <a:tblGrid>
                <a:gridCol w="563880">
                  <a:extLst>
                    <a:ext uri="{9D8B030D-6E8A-4147-A177-3AD203B41FA5}">
                      <a16:colId xmlns:a16="http://schemas.microsoft.com/office/drawing/2014/main" val="2056602018"/>
                    </a:ext>
                  </a:extLst>
                </a:gridCol>
                <a:gridCol w="563880">
                  <a:extLst>
                    <a:ext uri="{9D8B030D-6E8A-4147-A177-3AD203B41FA5}">
                      <a16:colId xmlns:a16="http://schemas.microsoft.com/office/drawing/2014/main" val="3015231616"/>
                    </a:ext>
                  </a:extLst>
                </a:gridCol>
                <a:gridCol w="563880">
                  <a:extLst>
                    <a:ext uri="{9D8B030D-6E8A-4147-A177-3AD203B41FA5}">
                      <a16:colId xmlns:a16="http://schemas.microsoft.com/office/drawing/2014/main" val="3506728729"/>
                    </a:ext>
                  </a:extLst>
                </a:gridCol>
                <a:gridCol w="563880">
                  <a:extLst>
                    <a:ext uri="{9D8B030D-6E8A-4147-A177-3AD203B41FA5}">
                      <a16:colId xmlns:a16="http://schemas.microsoft.com/office/drawing/2014/main" val="3520237723"/>
                    </a:ext>
                  </a:extLst>
                </a:gridCol>
                <a:gridCol w="563880">
                  <a:extLst>
                    <a:ext uri="{9D8B030D-6E8A-4147-A177-3AD203B41FA5}">
                      <a16:colId xmlns:a16="http://schemas.microsoft.com/office/drawing/2014/main" val="237370715"/>
                    </a:ext>
                  </a:extLst>
                </a:gridCol>
                <a:gridCol w="563880">
                  <a:extLst>
                    <a:ext uri="{9D8B030D-6E8A-4147-A177-3AD203B41FA5}">
                      <a16:colId xmlns:a16="http://schemas.microsoft.com/office/drawing/2014/main" val="4004544564"/>
                    </a:ext>
                  </a:extLst>
                </a:gridCol>
                <a:gridCol w="563880">
                  <a:extLst>
                    <a:ext uri="{9D8B030D-6E8A-4147-A177-3AD203B41FA5}">
                      <a16:colId xmlns:a16="http://schemas.microsoft.com/office/drawing/2014/main" val="1603302882"/>
                    </a:ext>
                  </a:extLst>
                </a:gridCol>
                <a:gridCol w="563880">
                  <a:extLst>
                    <a:ext uri="{9D8B030D-6E8A-4147-A177-3AD203B41FA5}">
                      <a16:colId xmlns:a16="http://schemas.microsoft.com/office/drawing/2014/main" val="2078392101"/>
                    </a:ext>
                  </a:extLst>
                </a:gridCol>
                <a:gridCol w="563880">
                  <a:extLst>
                    <a:ext uri="{9D8B030D-6E8A-4147-A177-3AD203B41FA5}">
                      <a16:colId xmlns:a16="http://schemas.microsoft.com/office/drawing/2014/main" val="2688320692"/>
                    </a:ext>
                  </a:extLst>
                </a:gridCol>
                <a:gridCol w="563880">
                  <a:extLst>
                    <a:ext uri="{9D8B030D-6E8A-4147-A177-3AD203B41FA5}">
                      <a16:colId xmlns:a16="http://schemas.microsoft.com/office/drawing/2014/main" val="608481097"/>
                    </a:ext>
                  </a:extLst>
                </a:gridCol>
                <a:gridCol w="563880">
                  <a:extLst>
                    <a:ext uri="{9D8B030D-6E8A-4147-A177-3AD203B41FA5}">
                      <a16:colId xmlns:a16="http://schemas.microsoft.com/office/drawing/2014/main" val="708699403"/>
                    </a:ext>
                  </a:extLst>
                </a:gridCol>
                <a:gridCol w="563880">
                  <a:extLst>
                    <a:ext uri="{9D8B030D-6E8A-4147-A177-3AD203B41FA5}">
                      <a16:colId xmlns:a16="http://schemas.microsoft.com/office/drawing/2014/main" val="3665338708"/>
                    </a:ext>
                  </a:extLst>
                </a:gridCol>
                <a:gridCol w="563880">
                  <a:extLst>
                    <a:ext uri="{9D8B030D-6E8A-4147-A177-3AD203B41FA5}">
                      <a16:colId xmlns:a16="http://schemas.microsoft.com/office/drawing/2014/main" val="964065069"/>
                    </a:ext>
                  </a:extLst>
                </a:gridCol>
                <a:gridCol w="563880">
                  <a:extLst>
                    <a:ext uri="{9D8B030D-6E8A-4147-A177-3AD203B41FA5}">
                      <a16:colId xmlns:a16="http://schemas.microsoft.com/office/drawing/2014/main" val="47138700"/>
                    </a:ext>
                  </a:extLst>
                </a:gridCol>
                <a:gridCol w="563880">
                  <a:extLst>
                    <a:ext uri="{9D8B030D-6E8A-4147-A177-3AD203B41FA5}">
                      <a16:colId xmlns:a16="http://schemas.microsoft.com/office/drawing/2014/main" val="3770557174"/>
                    </a:ext>
                  </a:extLst>
                </a:gridCol>
              </a:tblGrid>
              <a:tr h="355600">
                <a:tc>
                  <a:txBody>
                    <a:bodyPr/>
                    <a:lstStyle/>
                    <a:p>
                      <a:pPr algn="ctr" rtl="0" fontAlgn="ctr"/>
                      <a:r>
                        <a:rPr lang="en-US" sz="900" b="0" i="0" u="none" strike="noStrike" dirty="0">
                          <a:solidFill>
                            <a:srgbClr val="000000"/>
                          </a:solidFill>
                          <a:effectLst/>
                          <a:latin typeface="Segoe UI" panose="020B0502040204020203" pitchFamily="34" charset="0"/>
                        </a:rPr>
                        <a:t> </a:t>
                      </a:r>
                    </a:p>
                  </a:txBody>
                  <a:tcPr marL="8215" marR="8215" marT="8215" marB="0" anchor="ctr">
                    <a:lnL>
                      <a:noFill/>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2014</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2019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2020</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dirty="0">
                          <a:solidFill>
                            <a:srgbClr val="000000"/>
                          </a:solidFill>
                          <a:effectLst/>
                          <a:latin typeface="Segoe UI" panose="020B0502040204020203" pitchFamily="34" charset="0"/>
                        </a:rPr>
                        <a:t>2022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rtl="0" fontAlgn="ctr"/>
                      <a:r>
                        <a:rPr lang="en-US" sz="900" b="1" i="0" u="none" strike="noStrike">
                          <a:solidFill>
                            <a:srgbClr val="000000"/>
                          </a:solidFill>
                          <a:effectLst/>
                          <a:latin typeface="Segoe UI" panose="020B0502040204020203" pitchFamily="34" charset="0"/>
                        </a:rPr>
                        <a:t>2024</a:t>
                      </a:r>
                    </a:p>
                  </a:txBody>
                  <a:tcPr marL="8215" marR="8215" marT="8215" marB="0" anchor="ctr">
                    <a:lnL w="6350" cap="flat" cmpd="sng" algn="ctr">
                      <a:solidFill>
                        <a:srgbClr val="FFFFFF"/>
                      </a:solidFill>
                      <a:prstDash val="solid"/>
                      <a:round/>
                      <a:headEnd type="none" w="med" len="med"/>
                      <a:tailEnd type="none" w="med" len="med"/>
                    </a:lnL>
                    <a:lnR>
                      <a:noFill/>
                    </a:lnR>
                    <a:lnT>
                      <a:noFill/>
                    </a:lnT>
                    <a:lnB>
                      <a:noFill/>
                    </a:lnB>
                    <a:solidFill>
                      <a:srgbClr val="AEAAAA"/>
                    </a:solidFill>
                  </a:tcPr>
                </a:tc>
                <a:extLst>
                  <a:ext uri="{0D108BD9-81ED-4DB2-BD59-A6C34878D82A}">
                    <a16:rowId xmlns:a16="http://schemas.microsoft.com/office/drawing/2014/main" val="525003922"/>
                  </a:ext>
                </a:extLst>
              </a:tr>
              <a:tr h="355600">
                <a:tc>
                  <a:txBody>
                    <a:bodyPr/>
                    <a:lstStyle/>
                    <a:p>
                      <a:pPr algn="ctr" rtl="0" fontAlgn="ctr"/>
                      <a:r>
                        <a:rPr lang="en-US" sz="900" b="0" i="0" u="none" strike="noStrike">
                          <a:solidFill>
                            <a:srgbClr val="000000"/>
                          </a:solidFill>
                          <a:effectLst/>
                          <a:latin typeface="Segoe UI" panose="020B0502040204020203" pitchFamily="34" charset="0"/>
                        </a:rPr>
                        <a:t>FINAL</a:t>
                      </a:r>
                    </a:p>
                  </a:txBody>
                  <a:tcPr marL="8215" marR="8215" marT="821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3.49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2.83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3.18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2.57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2.93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2.66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3.09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3.53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3.36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a:solidFill>
                            <a:srgbClr val="000000"/>
                          </a:solidFill>
                          <a:effectLst/>
                          <a:latin typeface="Segoe UI" panose="020B0502040204020203" pitchFamily="34" charset="0"/>
                        </a:rPr>
                        <a:t>2.9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900" b="0" i="0" u="none" strike="noStrike" dirty="0">
                          <a:solidFill>
                            <a:srgbClr val="000000"/>
                          </a:solidFill>
                          <a:effectLst/>
                          <a:latin typeface="Segoe UI" panose="020B0502040204020203" pitchFamily="34" charset="0"/>
                        </a:rPr>
                        <a:t>5.95</a:t>
                      </a:r>
                    </a:p>
                  </a:txBody>
                  <a:tcPr marL="8215" marR="8215" marT="821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80364588"/>
                  </a:ext>
                </a:extLst>
              </a:tr>
              <a:tr h="355600">
                <a:tc>
                  <a:txBody>
                    <a:bodyPr/>
                    <a:lstStyle/>
                    <a:p>
                      <a:pPr algn="ctr" rtl="0" fontAlgn="ctr"/>
                      <a:r>
                        <a:rPr lang="en-US" sz="900" b="0" i="0" u="none" strike="noStrike">
                          <a:solidFill>
                            <a:srgbClr val="000000"/>
                          </a:solidFill>
                          <a:effectLst/>
                          <a:latin typeface="Segoe UI" panose="020B0502040204020203" pitchFamily="34" charset="0"/>
                        </a:rPr>
                        <a:t>TRUEUP</a:t>
                      </a:r>
                    </a:p>
                  </a:txBody>
                  <a:tcPr marL="8215" marR="8215" marT="821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0.31</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0.25</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0.28</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0.27</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0.26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a:solidFill>
                            <a:srgbClr val="000000"/>
                          </a:solidFill>
                          <a:effectLst/>
                          <a:latin typeface="Segoe UI" panose="020B0502040204020203" pitchFamily="34" charset="0"/>
                        </a:rPr>
                        <a:t>0.46</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0.99</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0.93</a:t>
                      </a:r>
                    </a:p>
                  </a:txBody>
                  <a:tcPr marL="8215" marR="8215" marT="821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rtl="0" fontAlgn="ctr"/>
                      <a:r>
                        <a:rPr lang="en-US" sz="900" b="0" i="0" u="none" strike="noStrike" dirty="0">
                          <a:solidFill>
                            <a:srgbClr val="000000"/>
                          </a:solidFill>
                          <a:effectLst/>
                          <a:latin typeface="Segoe UI" panose="020B0502040204020203" pitchFamily="34" charset="0"/>
                        </a:rPr>
                        <a:t>0.22</a:t>
                      </a:r>
                    </a:p>
                  </a:txBody>
                  <a:tcPr marL="8215" marR="8215" marT="821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653618833"/>
                  </a:ext>
                </a:extLst>
              </a:tr>
            </a:tbl>
          </a:graphicData>
        </a:graphic>
      </p:graphicFrame>
      <p:pic>
        <p:nvPicPr>
          <p:cNvPr id="6" name="Content Placeholder 5">
            <a:extLst>
              <a:ext uri="{FF2B5EF4-FFF2-40B4-BE49-F238E27FC236}">
                <a16:creationId xmlns:a16="http://schemas.microsoft.com/office/drawing/2014/main" id="{D182C8E9-B52E-17F7-0E40-1CE4A4E7B705}"/>
              </a:ext>
            </a:extLst>
          </p:cNvPr>
          <p:cNvPicPr>
            <a:picLocks/>
          </p:cNvPicPr>
          <p:nvPr/>
        </p:nvPicPr>
        <p:blipFill>
          <a:blip r:embed="rId4" cstate="print"/>
          <a:stretch>
            <a:fillRect/>
          </a:stretch>
        </p:blipFill>
        <p:spPr>
          <a:xfrm>
            <a:off x="342900" y="969387"/>
            <a:ext cx="8458200" cy="2560320"/>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a:extLst>
              <a:ext uri="{FF2B5EF4-FFF2-40B4-BE49-F238E27FC236}">
                <a16:creationId xmlns:a16="http://schemas.microsoft.com/office/drawing/2014/main" id="{69031F9B-981A-0E59-B14E-028D0EB98145}"/>
              </a:ext>
            </a:extLst>
          </p:cNvPr>
          <p:cNvPicPr>
            <a:picLocks/>
          </p:cNvPicPr>
          <p:nvPr/>
        </p:nvPicPr>
        <p:blipFill>
          <a:blip r:embed="rId3" cstate="print"/>
          <a:stretch>
            <a:fillRect/>
          </a:stretch>
        </p:blipFill>
        <p:spPr>
          <a:xfrm>
            <a:off x="512064" y="813816"/>
            <a:ext cx="3931920" cy="2724912"/>
          </a:xfrm>
          <a:prstGeom prst="rect">
            <a:avLst/>
          </a:prstGeom>
        </p:spPr>
      </p:pic>
      <p:pic>
        <p:nvPicPr>
          <p:cNvPr id="5" name="Content Placeholder 4">
            <a:extLst>
              <a:ext uri="{FF2B5EF4-FFF2-40B4-BE49-F238E27FC236}">
                <a16:creationId xmlns:a16="http://schemas.microsoft.com/office/drawing/2014/main" id="{37F79F0E-5BB6-A9D4-95C8-635C3018352C}"/>
              </a:ext>
            </a:extLst>
          </p:cNvPr>
          <p:cNvPicPr>
            <a:picLocks/>
          </p:cNvPicPr>
          <p:nvPr/>
        </p:nvPicPr>
        <p:blipFill>
          <a:blip r:embed="rId4" cstate="print"/>
          <a:stretch>
            <a:fillRect/>
          </a:stretch>
        </p:blipFill>
        <p:spPr>
          <a:xfrm>
            <a:off x="4608576" y="813816"/>
            <a:ext cx="3931920" cy="2724912"/>
          </a:xfrm>
          <a:prstGeom prst="rect">
            <a:avLst/>
          </a:prstGeom>
        </p:spPr>
      </p:pic>
      <p:pic>
        <p:nvPicPr>
          <p:cNvPr id="6" name="Content Placeholder 5">
            <a:extLst>
              <a:ext uri="{FF2B5EF4-FFF2-40B4-BE49-F238E27FC236}">
                <a16:creationId xmlns:a16="http://schemas.microsoft.com/office/drawing/2014/main" id="{C455F36F-757F-BC2E-7CED-DCE980D845F0}"/>
              </a:ext>
            </a:extLst>
          </p:cNvPr>
          <p:cNvPicPr>
            <a:picLocks/>
          </p:cNvPicPr>
          <p:nvPr/>
        </p:nvPicPr>
        <p:blipFill>
          <a:blip r:embed="rId5" cstate="print"/>
          <a:stretch>
            <a:fillRect/>
          </a:stretch>
        </p:blipFill>
        <p:spPr>
          <a:xfrm>
            <a:off x="512064" y="3456432"/>
            <a:ext cx="3931920" cy="2724912"/>
          </a:xfrm>
          <a:prstGeom prst="rect">
            <a:avLst/>
          </a:prstGeom>
        </p:spPr>
      </p:pic>
      <p:pic>
        <p:nvPicPr>
          <p:cNvPr id="7" name="Content Placeholder 6">
            <a:extLst>
              <a:ext uri="{FF2B5EF4-FFF2-40B4-BE49-F238E27FC236}">
                <a16:creationId xmlns:a16="http://schemas.microsoft.com/office/drawing/2014/main" id="{8C3826B0-FFA7-665D-DE1F-B6F53D656C45}"/>
              </a:ext>
            </a:extLst>
          </p:cNvPr>
          <p:cNvPicPr>
            <a:picLocks/>
          </p:cNvPicPr>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a:extLst>
              <a:ext uri="{FF2B5EF4-FFF2-40B4-BE49-F238E27FC236}">
                <a16:creationId xmlns:a16="http://schemas.microsoft.com/office/drawing/2014/main" id="{FBCD7053-1288-AA7F-8B0A-4AA7A63DE3FD}"/>
              </a:ext>
            </a:extLst>
          </p:cNvPr>
          <p:cNvPicPr>
            <a:picLocks/>
          </p:cNvPicPr>
          <p:nvPr/>
        </p:nvPicPr>
        <p:blipFill>
          <a:blip r:embed="rId3" cstate="print"/>
          <a:stretch>
            <a:fillRect/>
          </a:stretch>
        </p:blipFill>
        <p:spPr>
          <a:xfrm>
            <a:off x="512064" y="813816"/>
            <a:ext cx="3931920" cy="2724912"/>
          </a:xfrm>
          <a:prstGeom prst="rect">
            <a:avLst/>
          </a:prstGeom>
        </p:spPr>
      </p:pic>
      <p:pic>
        <p:nvPicPr>
          <p:cNvPr id="5" name="Content Placeholder 4">
            <a:extLst>
              <a:ext uri="{FF2B5EF4-FFF2-40B4-BE49-F238E27FC236}">
                <a16:creationId xmlns:a16="http://schemas.microsoft.com/office/drawing/2014/main" id="{F3486C72-2383-E9D4-0B80-F0F122F01288}"/>
              </a:ext>
            </a:extLst>
          </p:cNvPr>
          <p:cNvPicPr>
            <a:picLocks/>
          </p:cNvPicPr>
          <p:nvPr/>
        </p:nvPicPr>
        <p:blipFill>
          <a:blip r:embed="rId4" cstate="print"/>
          <a:stretch>
            <a:fillRect/>
          </a:stretch>
        </p:blipFill>
        <p:spPr>
          <a:xfrm>
            <a:off x="4608576" y="813816"/>
            <a:ext cx="3931920" cy="2724912"/>
          </a:xfrm>
          <a:prstGeom prst="rect">
            <a:avLst/>
          </a:prstGeom>
        </p:spPr>
      </p:pic>
      <p:pic>
        <p:nvPicPr>
          <p:cNvPr id="6" name="Content Placeholder 5">
            <a:extLst>
              <a:ext uri="{FF2B5EF4-FFF2-40B4-BE49-F238E27FC236}">
                <a16:creationId xmlns:a16="http://schemas.microsoft.com/office/drawing/2014/main" id="{B5EF7B7B-3EEA-0BA3-D0D9-67963CF84ED4}"/>
              </a:ext>
            </a:extLst>
          </p:cNvPr>
          <p:cNvPicPr>
            <a:picLocks/>
          </p:cNvPicPr>
          <p:nvPr/>
        </p:nvPicPr>
        <p:blipFill>
          <a:blip r:embed="rId5" cstate="print"/>
          <a:stretch>
            <a:fillRect/>
          </a:stretch>
        </p:blipFill>
        <p:spPr>
          <a:xfrm>
            <a:off x="512064" y="3456432"/>
            <a:ext cx="3931920" cy="2724912"/>
          </a:xfrm>
          <a:prstGeom prst="rect">
            <a:avLst/>
          </a:prstGeom>
        </p:spPr>
      </p:pic>
      <p:pic>
        <p:nvPicPr>
          <p:cNvPr id="7" name="Content Placeholder 6">
            <a:extLst>
              <a:ext uri="{FF2B5EF4-FFF2-40B4-BE49-F238E27FC236}">
                <a16:creationId xmlns:a16="http://schemas.microsoft.com/office/drawing/2014/main" id="{D2BD9C0E-96F2-201B-21C1-90E389ED7F36}"/>
              </a:ext>
            </a:extLst>
          </p:cNvPr>
          <p:cNvPicPr>
            <a:picLocks/>
          </p:cNvPicPr>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5" name="Chart 4">
            <a:extLst>
              <a:ext uri="{FF2B5EF4-FFF2-40B4-BE49-F238E27FC236}">
                <a16:creationId xmlns:a16="http://schemas.microsoft.com/office/drawing/2014/main" id="{00000000-0008-0000-0100-000002000000}"/>
              </a:ext>
            </a:extLst>
          </p:cNvPr>
          <p:cNvGraphicFramePr>
            <a:graphicFrameLocks noGrp="1"/>
          </p:cNvGraphicFramePr>
          <p:nvPr>
            <p:extLst>
              <p:ext uri="{D42A27DB-BD31-4B8C-83A1-F6EECF244321}">
                <p14:modId xmlns:p14="http://schemas.microsoft.com/office/powerpoint/2010/main" val="1152328120"/>
              </p:ext>
            </p:extLst>
          </p:nvPr>
        </p:nvGraphicFramePr>
        <p:xfrm>
          <a:off x="502443" y="822326"/>
          <a:ext cx="8139113" cy="57388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2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3610416779"/>
              </p:ext>
            </p:extLst>
          </p:nvPr>
        </p:nvGraphicFramePr>
        <p:xfrm>
          <a:off x="304800" y="685800"/>
          <a:ext cx="8305800" cy="56507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23457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007 - 2010">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1126</TotalTime>
  <Words>2290</Words>
  <Application>Microsoft Office PowerPoint</Application>
  <PresentationFormat>On-screen Show (4:3)</PresentationFormat>
  <Paragraphs>1093</Paragraphs>
  <Slides>12</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Segoe UI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Hanson, Pamela</cp:lastModifiedBy>
  <cp:revision>101</cp:revision>
  <cp:lastPrinted>2016-01-21T20:53:15Z</cp:lastPrinted>
  <dcterms:created xsi:type="dcterms:W3CDTF">2016-01-21T15:20:31Z</dcterms:created>
  <dcterms:modified xsi:type="dcterms:W3CDTF">2024-08-01T21:13:26Z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