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58D677-C94E-7025-C736-DA50BAF11406}" name="ryan.quint@elevate.energy" initials="ry" userId="S::urn:spo:guest#ryan.quint@elevate.energy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84094-30E5-982C-A93F-FF602A05A325}" v="340" dt="2024-07-29T21:28:35.610"/>
    <p1510:client id="{0F9FDF80-2E76-8AA4-9268-8088ADDF091C}" v="648" dt="2024-07-30T21:19:44.991"/>
    <p1510:client id="{3EE82AD1-2A3F-C5AB-6BA1-9B13AD6300D1}" v="454" dt="2024-07-30T19:47:41.849"/>
    <p1510:client id="{A02FA79A-5032-8791-1CD5-4B5252465DAB}" v="1550" dt="2024-07-30T21:19:33.735"/>
    <p1510:client id="{BE7817E4-FE4B-1B46-3C25-5037F0E4BC8B}" v="244" dt="2024-07-30T15:20:18.683"/>
    <p1510:client id="{D026FAFE-A8D3-2B71-40C1-69612C2C7963}" v="930" dt="2024-07-29T21:48:04.1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zari, David" userId="S::dazari@invenergy.com::ca3369bd-38aa-4941-8d84-dd697b674848" providerId="AD" clId="Web-{BE7817E4-FE4B-1B46-3C25-5037F0E4BC8B}"/>
    <pc:docChg chg="modSld">
      <pc:chgData name="Azari, David" userId="S::dazari@invenergy.com::ca3369bd-38aa-4941-8d84-dd697b674848" providerId="AD" clId="Web-{BE7817E4-FE4B-1B46-3C25-5037F0E4BC8B}" dt="2024-07-30T15:20:18.683" v="235" actId="20577"/>
      <pc:docMkLst>
        <pc:docMk/>
      </pc:docMkLst>
      <pc:sldChg chg="modSp">
        <pc:chgData name="Azari, David" userId="S::dazari@invenergy.com::ca3369bd-38aa-4941-8d84-dd697b674848" providerId="AD" clId="Web-{BE7817E4-FE4B-1B46-3C25-5037F0E4BC8B}" dt="2024-07-30T13:25:27.502" v="39" actId="20577"/>
        <pc:sldMkLst>
          <pc:docMk/>
          <pc:sldMk cId="4214955944" sldId="256"/>
        </pc:sldMkLst>
        <pc:spChg chg="mod">
          <ac:chgData name="Azari, David" userId="S::dazari@invenergy.com::ca3369bd-38aa-4941-8d84-dd697b674848" providerId="AD" clId="Web-{BE7817E4-FE4B-1B46-3C25-5037F0E4BC8B}" dt="2024-07-30T13:25:18.002" v="33" actId="20577"/>
          <ac:spMkLst>
            <pc:docMk/>
            <pc:sldMk cId="4214955944" sldId="256"/>
            <ac:spMk id="2" creationId="{945F41ED-D1DE-7341-C271-3B8802CB4EC1}"/>
          </ac:spMkLst>
        </pc:spChg>
        <pc:spChg chg="mod">
          <ac:chgData name="Azari, David" userId="S::dazari@invenergy.com::ca3369bd-38aa-4941-8d84-dd697b674848" providerId="AD" clId="Web-{BE7817E4-FE4B-1B46-3C25-5037F0E4BC8B}" dt="2024-07-30T13:25:27.502" v="39" actId="20577"/>
          <ac:spMkLst>
            <pc:docMk/>
            <pc:sldMk cId="4214955944" sldId="256"/>
            <ac:spMk id="3" creationId="{CAA34947-0133-EABF-C0D8-21C6ECD3E84C}"/>
          </ac:spMkLst>
        </pc:spChg>
      </pc:sldChg>
      <pc:sldChg chg="modSp">
        <pc:chgData name="Azari, David" userId="S::dazari@invenergy.com::ca3369bd-38aa-4941-8d84-dd697b674848" providerId="AD" clId="Web-{BE7817E4-FE4B-1B46-3C25-5037F0E4BC8B}" dt="2024-07-30T15:20:18.683" v="235" actId="20577"/>
        <pc:sldMkLst>
          <pc:docMk/>
          <pc:sldMk cId="3508031127" sldId="260"/>
        </pc:sldMkLst>
        <pc:spChg chg="mod">
          <ac:chgData name="Azari, David" userId="S::dazari@invenergy.com::ca3369bd-38aa-4941-8d84-dd697b674848" providerId="AD" clId="Web-{BE7817E4-FE4B-1B46-3C25-5037F0E4BC8B}" dt="2024-07-30T15:20:18.683" v="235" actId="20577"/>
          <ac:spMkLst>
            <pc:docMk/>
            <pc:sldMk cId="3508031127" sldId="260"/>
            <ac:spMk id="3" creationId="{96B24E3D-F102-BCF4-265F-7CD82DCC7BD1}"/>
          </ac:spMkLst>
        </pc:spChg>
      </pc:sldChg>
      <pc:sldChg chg="modSp">
        <pc:chgData name="Azari, David" userId="S::dazari@invenergy.com::ca3369bd-38aa-4941-8d84-dd697b674848" providerId="AD" clId="Web-{BE7817E4-FE4B-1B46-3C25-5037F0E4BC8B}" dt="2024-07-30T15:18:49.917" v="189" actId="20577"/>
        <pc:sldMkLst>
          <pc:docMk/>
          <pc:sldMk cId="1557214616" sldId="262"/>
        </pc:sldMkLst>
        <pc:spChg chg="mod">
          <ac:chgData name="Azari, David" userId="S::dazari@invenergy.com::ca3369bd-38aa-4941-8d84-dd697b674848" providerId="AD" clId="Web-{BE7817E4-FE4B-1B46-3C25-5037F0E4BC8B}" dt="2024-07-30T13:24:13.611" v="30" actId="20577"/>
          <ac:spMkLst>
            <pc:docMk/>
            <pc:sldMk cId="1557214616" sldId="262"/>
            <ac:spMk id="2" creationId="{76DD3AEA-52D2-7D48-0909-B6DB021AC13B}"/>
          </ac:spMkLst>
        </pc:spChg>
        <pc:spChg chg="mod">
          <ac:chgData name="Azari, David" userId="S::dazari@invenergy.com::ca3369bd-38aa-4941-8d84-dd697b674848" providerId="AD" clId="Web-{BE7817E4-FE4B-1B46-3C25-5037F0E4BC8B}" dt="2024-07-30T15:18:49.917" v="189" actId="20577"/>
          <ac:spMkLst>
            <pc:docMk/>
            <pc:sldMk cId="1557214616" sldId="262"/>
            <ac:spMk id="3" creationId="{FC949BE2-3EE1-623C-206C-5FAE62EC0A2A}"/>
          </ac:spMkLst>
        </pc:spChg>
      </pc:sldChg>
    </pc:docChg>
  </pc:docChgLst>
  <pc:docChgLst>
    <pc:chgData name="Dernulc, Lawrence" userId="135c04b4-b94e-41af-89d9-72f77bbdde4a" providerId="ADAL" clId="{F0C42B44-0BDA-4C92-BF86-0C59D07E92FA}"/>
    <pc:docChg chg="undo custSel addSld delSld modSld sldOrd">
      <pc:chgData name="Dernulc, Lawrence" userId="135c04b4-b94e-41af-89d9-72f77bbdde4a" providerId="ADAL" clId="{F0C42B44-0BDA-4C92-BF86-0C59D07E92FA}" dt="2024-07-30T19:57:13.128" v="2837" actId="2711"/>
      <pc:docMkLst>
        <pc:docMk/>
      </pc:docMkLst>
      <pc:sldChg chg="addSp delSp modSp mod">
        <pc:chgData name="Dernulc, Lawrence" userId="135c04b4-b94e-41af-89d9-72f77bbdde4a" providerId="ADAL" clId="{F0C42B44-0BDA-4C92-BF86-0C59D07E92FA}" dt="2024-07-30T17:07:18.765" v="2212" actId="20577"/>
        <pc:sldMkLst>
          <pc:docMk/>
          <pc:sldMk cId="4214955944" sldId="256"/>
        </pc:sldMkLst>
        <pc:spChg chg="mod">
          <ac:chgData name="Dernulc, Lawrence" userId="135c04b4-b94e-41af-89d9-72f77bbdde4a" providerId="ADAL" clId="{F0C42B44-0BDA-4C92-BF86-0C59D07E92FA}" dt="2024-07-30T16:59:08.463" v="1860" actId="313"/>
          <ac:spMkLst>
            <pc:docMk/>
            <pc:sldMk cId="4214955944" sldId="256"/>
            <ac:spMk id="2" creationId="{945F41ED-D1DE-7341-C271-3B8802CB4EC1}"/>
          </ac:spMkLst>
        </pc:spChg>
        <pc:spChg chg="add del mod">
          <ac:chgData name="Dernulc, Lawrence" userId="135c04b4-b94e-41af-89d9-72f77bbdde4a" providerId="ADAL" clId="{F0C42B44-0BDA-4C92-BF86-0C59D07E92FA}" dt="2024-07-30T17:07:18.765" v="2212" actId="20577"/>
          <ac:spMkLst>
            <pc:docMk/>
            <pc:sldMk cId="4214955944" sldId="256"/>
            <ac:spMk id="3" creationId="{CAA34947-0133-EABF-C0D8-21C6ECD3E84C}"/>
          </ac:spMkLst>
        </pc:spChg>
        <pc:spChg chg="add mod">
          <ac:chgData name="Dernulc, Lawrence" userId="135c04b4-b94e-41af-89d9-72f77bbdde4a" providerId="ADAL" clId="{F0C42B44-0BDA-4C92-BF86-0C59D07E92FA}" dt="2024-07-30T16:59:45.091" v="1936"/>
          <ac:spMkLst>
            <pc:docMk/>
            <pc:sldMk cId="4214955944" sldId="256"/>
            <ac:spMk id="4" creationId="{CAA34947-0133-EABF-C0D8-21C6ECD3E84C}"/>
          </ac:spMkLst>
        </pc:spChg>
        <pc:spChg chg="add del mod">
          <ac:chgData name="Dernulc, Lawrence" userId="135c04b4-b94e-41af-89d9-72f77bbdde4a" providerId="ADAL" clId="{F0C42B44-0BDA-4C92-BF86-0C59D07E92FA}" dt="2024-07-30T16:59:42.322" v="1931" actId="478"/>
          <ac:spMkLst>
            <pc:docMk/>
            <pc:sldMk cId="4214955944" sldId="256"/>
            <ac:spMk id="6" creationId="{1B82F8FC-2883-FAFD-7C50-368DC7FDFFDC}"/>
          </ac:spMkLst>
        </pc:spChg>
        <pc:spChg chg="add del">
          <ac:chgData name="Dernulc, Lawrence" userId="135c04b4-b94e-41af-89d9-72f77bbdde4a" providerId="ADAL" clId="{F0C42B44-0BDA-4C92-BF86-0C59D07E92FA}" dt="2024-07-30T17:00:05.667" v="1948" actId="22"/>
          <ac:spMkLst>
            <pc:docMk/>
            <pc:sldMk cId="4214955944" sldId="256"/>
            <ac:spMk id="8" creationId="{093EE2B0-4F7E-6001-A867-C7A904B64A7B}"/>
          </ac:spMkLst>
        </pc:spChg>
      </pc:sldChg>
      <pc:sldChg chg="modSp mod ord">
        <pc:chgData name="Dernulc, Lawrence" userId="135c04b4-b94e-41af-89d9-72f77bbdde4a" providerId="ADAL" clId="{F0C42B44-0BDA-4C92-BF86-0C59D07E92FA}" dt="2024-07-30T17:12:56.945" v="2573" actId="20577"/>
        <pc:sldMkLst>
          <pc:docMk/>
          <pc:sldMk cId="31754779" sldId="257"/>
        </pc:sldMkLst>
        <pc:spChg chg="mod">
          <ac:chgData name="Dernulc, Lawrence" userId="135c04b4-b94e-41af-89d9-72f77bbdde4a" providerId="ADAL" clId="{F0C42B44-0BDA-4C92-BF86-0C59D07E92FA}" dt="2024-07-30T17:12:56.945" v="2573" actId="20577"/>
          <ac:spMkLst>
            <pc:docMk/>
            <pc:sldMk cId="31754779" sldId="257"/>
            <ac:spMk id="2" creationId="{17F847CA-58D4-2B06-E479-A4426DD6A133}"/>
          </ac:spMkLst>
        </pc:spChg>
      </pc:sldChg>
      <pc:sldChg chg="modSp new del mod ord">
        <pc:chgData name="Dernulc, Lawrence" userId="135c04b4-b94e-41af-89d9-72f77bbdde4a" providerId="ADAL" clId="{F0C42B44-0BDA-4C92-BF86-0C59D07E92FA}" dt="2024-07-30T19:08:01.718" v="2797" actId="47"/>
        <pc:sldMkLst>
          <pc:docMk/>
          <pc:sldMk cId="521952704" sldId="258"/>
        </pc:sldMkLst>
        <pc:spChg chg="mod">
          <ac:chgData name="Dernulc, Lawrence" userId="135c04b4-b94e-41af-89d9-72f77bbdde4a" providerId="ADAL" clId="{F0C42B44-0BDA-4C92-BF86-0C59D07E92FA}" dt="2024-07-30T17:12:44.448" v="2542" actId="14100"/>
          <ac:spMkLst>
            <pc:docMk/>
            <pc:sldMk cId="521952704" sldId="258"/>
            <ac:spMk id="2" creationId="{191B3B97-1CE6-A458-0F97-E3F7742AA070}"/>
          </ac:spMkLst>
        </pc:spChg>
        <pc:spChg chg="mod">
          <ac:chgData name="Dernulc, Lawrence" userId="135c04b4-b94e-41af-89d9-72f77bbdde4a" providerId="ADAL" clId="{F0C42B44-0BDA-4C92-BF86-0C59D07E92FA}" dt="2024-07-29T21:48:40.620" v="929" actId="20577"/>
          <ac:spMkLst>
            <pc:docMk/>
            <pc:sldMk cId="521952704" sldId="258"/>
            <ac:spMk id="3" creationId="{90EAC9CD-9900-1740-7F60-AF4B23259DEC}"/>
          </ac:spMkLst>
        </pc:spChg>
      </pc:sldChg>
      <pc:sldChg chg="modSp new mod ord">
        <pc:chgData name="Dernulc, Lawrence" userId="135c04b4-b94e-41af-89d9-72f77bbdde4a" providerId="ADAL" clId="{F0C42B44-0BDA-4C92-BF86-0C59D07E92FA}" dt="2024-07-30T17:11:44.569" v="2421" actId="20577"/>
        <pc:sldMkLst>
          <pc:docMk/>
          <pc:sldMk cId="475727958" sldId="259"/>
        </pc:sldMkLst>
        <pc:spChg chg="mod">
          <ac:chgData name="Dernulc, Lawrence" userId="135c04b4-b94e-41af-89d9-72f77bbdde4a" providerId="ADAL" clId="{F0C42B44-0BDA-4C92-BF86-0C59D07E92FA}" dt="2024-07-30T17:11:44.569" v="2421" actId="20577"/>
          <ac:spMkLst>
            <pc:docMk/>
            <pc:sldMk cId="475727958" sldId="259"/>
            <ac:spMk id="2" creationId="{02AC6FD3-FBEB-5053-3B01-F112CFE386EC}"/>
          </ac:spMkLst>
        </pc:spChg>
        <pc:spChg chg="mod">
          <ac:chgData name="Dernulc, Lawrence" userId="135c04b4-b94e-41af-89d9-72f77bbdde4a" providerId="ADAL" clId="{F0C42B44-0BDA-4C92-BF86-0C59D07E92FA}" dt="2024-07-29T21:40:02.931" v="915" actId="20577"/>
          <ac:spMkLst>
            <pc:docMk/>
            <pc:sldMk cId="475727958" sldId="259"/>
            <ac:spMk id="3" creationId="{81E86F98-69C5-3B03-B2A8-CD0840F3F254}"/>
          </ac:spMkLst>
        </pc:spChg>
      </pc:sldChg>
      <pc:sldChg chg="addSp delSp modSp new mod">
        <pc:chgData name="Dernulc, Lawrence" userId="135c04b4-b94e-41af-89d9-72f77bbdde4a" providerId="ADAL" clId="{F0C42B44-0BDA-4C92-BF86-0C59D07E92FA}" dt="2024-07-30T19:57:13.128" v="2837" actId="2711"/>
        <pc:sldMkLst>
          <pc:docMk/>
          <pc:sldMk cId="3508031127" sldId="260"/>
        </pc:sldMkLst>
        <pc:spChg chg="mod">
          <ac:chgData name="Dernulc, Lawrence" userId="135c04b4-b94e-41af-89d9-72f77bbdde4a" providerId="ADAL" clId="{F0C42B44-0BDA-4C92-BF86-0C59D07E92FA}" dt="2024-07-30T19:57:13.128" v="2837" actId="2711"/>
          <ac:spMkLst>
            <pc:docMk/>
            <pc:sldMk cId="3508031127" sldId="260"/>
            <ac:spMk id="2" creationId="{EB408029-CA45-99D6-848C-EEAF228BB8EF}"/>
          </ac:spMkLst>
        </pc:spChg>
        <pc:spChg chg="add del mod">
          <ac:chgData name="Dernulc, Lawrence" userId="135c04b4-b94e-41af-89d9-72f77bbdde4a" providerId="ADAL" clId="{F0C42B44-0BDA-4C92-BF86-0C59D07E92FA}" dt="2024-07-30T17:18:05.980" v="2575" actId="20577"/>
          <ac:spMkLst>
            <pc:docMk/>
            <pc:sldMk cId="3508031127" sldId="260"/>
            <ac:spMk id="3" creationId="{96B24E3D-F102-BCF4-265F-7CD82DCC7BD1}"/>
          </ac:spMkLst>
        </pc:spChg>
        <pc:graphicFrameChg chg="add del mod ord modGraphic">
          <ac:chgData name="Dernulc, Lawrence" userId="135c04b4-b94e-41af-89d9-72f77bbdde4a" providerId="ADAL" clId="{F0C42B44-0BDA-4C92-BF86-0C59D07E92FA}" dt="2024-07-30T13:57:42.887" v="934" actId="3680"/>
          <ac:graphicFrameMkLst>
            <pc:docMk/>
            <pc:sldMk cId="3508031127" sldId="260"/>
            <ac:graphicFrameMk id="4" creationId="{D6E7626F-52A5-F13B-17F5-8EB0939F54A4}"/>
          </ac:graphicFrameMkLst>
        </pc:graphicFrameChg>
        <pc:graphicFrameChg chg="add mod modGraphic">
          <ac:chgData name="Dernulc, Lawrence" userId="135c04b4-b94e-41af-89d9-72f77bbdde4a" providerId="ADAL" clId="{F0C42B44-0BDA-4C92-BF86-0C59D07E92FA}" dt="2024-07-30T14:09:19.288" v="1499" actId="1036"/>
          <ac:graphicFrameMkLst>
            <pc:docMk/>
            <pc:sldMk cId="3508031127" sldId="260"/>
            <ac:graphicFrameMk id="5" creationId="{BE3709BD-7959-0DBE-4DCC-FC73BD10EAA9}"/>
          </ac:graphicFrameMkLst>
        </pc:graphicFrameChg>
        <pc:graphicFrameChg chg="add mod modGraphic">
          <ac:chgData name="Dernulc, Lawrence" userId="135c04b4-b94e-41af-89d9-72f77bbdde4a" providerId="ADAL" clId="{F0C42B44-0BDA-4C92-BF86-0C59D07E92FA}" dt="2024-07-30T14:11:45.755" v="1838" actId="1035"/>
          <ac:graphicFrameMkLst>
            <pc:docMk/>
            <pc:sldMk cId="3508031127" sldId="260"/>
            <ac:graphicFrameMk id="6" creationId="{B6225C94-6886-6144-96C9-40874D69A852}"/>
          </ac:graphicFrameMkLst>
        </pc:graphicFrameChg>
      </pc:sldChg>
      <pc:sldChg chg="modSp new mod ord">
        <pc:chgData name="Dernulc, Lawrence" userId="135c04b4-b94e-41af-89d9-72f77bbdde4a" providerId="ADAL" clId="{F0C42B44-0BDA-4C92-BF86-0C59D07E92FA}" dt="2024-07-30T17:11:21.676" v="2372" actId="20577"/>
        <pc:sldMkLst>
          <pc:docMk/>
          <pc:sldMk cId="3095092646" sldId="261"/>
        </pc:sldMkLst>
        <pc:spChg chg="mod">
          <ac:chgData name="Dernulc, Lawrence" userId="135c04b4-b94e-41af-89d9-72f77bbdde4a" providerId="ADAL" clId="{F0C42B44-0BDA-4C92-BF86-0C59D07E92FA}" dt="2024-07-30T17:11:21.676" v="2372" actId="20577"/>
          <ac:spMkLst>
            <pc:docMk/>
            <pc:sldMk cId="3095092646" sldId="261"/>
            <ac:spMk id="2" creationId="{98598404-15C4-4919-9887-1FE7BF9EE993}"/>
          </ac:spMkLst>
        </pc:spChg>
        <pc:spChg chg="mod">
          <ac:chgData name="Dernulc, Lawrence" userId="135c04b4-b94e-41af-89d9-72f77bbdde4a" providerId="ADAL" clId="{F0C42B44-0BDA-4C92-BF86-0C59D07E92FA}" dt="2024-07-30T17:04:58.408" v="2161"/>
          <ac:spMkLst>
            <pc:docMk/>
            <pc:sldMk cId="3095092646" sldId="261"/>
            <ac:spMk id="3" creationId="{D53960E4-DA0D-EC6B-7E13-1148C1C8864C}"/>
          </ac:spMkLst>
        </pc:spChg>
      </pc:sldChg>
      <pc:sldChg chg="modSp mod">
        <pc:chgData name="Dernulc, Lawrence" userId="135c04b4-b94e-41af-89d9-72f77bbdde4a" providerId="ADAL" clId="{F0C42B44-0BDA-4C92-BF86-0C59D07E92FA}" dt="2024-07-30T17:12:21.946" v="2513" actId="6549"/>
        <pc:sldMkLst>
          <pc:docMk/>
          <pc:sldMk cId="1557214616" sldId="262"/>
        </pc:sldMkLst>
        <pc:spChg chg="mod">
          <ac:chgData name="Dernulc, Lawrence" userId="135c04b4-b94e-41af-89d9-72f77bbdde4a" providerId="ADAL" clId="{F0C42B44-0BDA-4C92-BF86-0C59D07E92FA}" dt="2024-07-30T17:08:20.939" v="2243" actId="20577"/>
          <ac:spMkLst>
            <pc:docMk/>
            <pc:sldMk cId="1557214616" sldId="262"/>
            <ac:spMk id="2" creationId="{76DD3AEA-52D2-7D48-0909-B6DB021AC13B}"/>
          </ac:spMkLst>
        </pc:spChg>
        <pc:spChg chg="mod">
          <ac:chgData name="Dernulc, Lawrence" userId="135c04b4-b94e-41af-89d9-72f77bbdde4a" providerId="ADAL" clId="{F0C42B44-0BDA-4C92-BF86-0C59D07E92FA}" dt="2024-07-30T17:12:21.946" v="2513" actId="6549"/>
          <ac:spMkLst>
            <pc:docMk/>
            <pc:sldMk cId="1557214616" sldId="262"/>
            <ac:spMk id="3" creationId="{FC949BE2-3EE1-623C-206C-5FAE62EC0A2A}"/>
          </ac:spMkLst>
        </pc:spChg>
      </pc:sldChg>
      <pc:sldChg chg="addSp modSp mod">
        <pc:chgData name="Dernulc, Lawrence" userId="135c04b4-b94e-41af-89d9-72f77bbdde4a" providerId="ADAL" clId="{F0C42B44-0BDA-4C92-BF86-0C59D07E92FA}" dt="2024-07-30T19:11:32.673" v="2836" actId="14100"/>
        <pc:sldMkLst>
          <pc:docMk/>
          <pc:sldMk cId="1195101489" sldId="263"/>
        </pc:sldMkLst>
        <pc:spChg chg="add mod">
          <ac:chgData name="Dernulc, Lawrence" userId="135c04b4-b94e-41af-89d9-72f77bbdde4a" providerId="ADAL" clId="{F0C42B44-0BDA-4C92-BF86-0C59D07E92FA}" dt="2024-07-30T19:07:54.056" v="2796" actId="20577"/>
          <ac:spMkLst>
            <pc:docMk/>
            <pc:sldMk cId="1195101489" sldId="263"/>
            <ac:spMk id="2" creationId="{1D0F2F06-53AD-72AA-4A8E-074BDE770D99}"/>
          </ac:spMkLst>
        </pc:spChg>
        <pc:spChg chg="mod">
          <ac:chgData name="Dernulc, Lawrence" userId="135c04b4-b94e-41af-89d9-72f77bbdde4a" providerId="ADAL" clId="{F0C42B44-0BDA-4C92-BF86-0C59D07E92FA}" dt="2024-07-30T19:11:32.673" v="2836" actId="14100"/>
          <ac:spMkLst>
            <pc:docMk/>
            <pc:sldMk cId="1195101489" sldId="263"/>
            <ac:spMk id="3" creationId="{18D32CEE-EB37-6A68-D88F-298CB3E1F616}"/>
          </ac:spMkLst>
        </pc:spChg>
        <pc:spChg chg="mod">
          <ac:chgData name="Dernulc, Lawrence" userId="135c04b4-b94e-41af-89d9-72f77bbdde4a" providerId="ADAL" clId="{F0C42B44-0BDA-4C92-BF86-0C59D07E92FA}" dt="2024-07-30T19:10:48.396" v="2818" actId="1035"/>
          <ac:spMkLst>
            <pc:docMk/>
            <pc:sldMk cId="1195101489" sldId="263"/>
            <ac:spMk id="7" creationId="{AC1B3158-18B6-B174-ED96-2B18B4BE12CB}"/>
          </ac:spMkLst>
        </pc:spChg>
        <pc:spChg chg="mod">
          <ac:chgData name="Dernulc, Lawrence" userId="135c04b4-b94e-41af-89d9-72f77bbdde4a" providerId="ADAL" clId="{F0C42B44-0BDA-4C92-BF86-0C59D07E92FA}" dt="2024-07-30T19:11:22.239" v="2828" actId="465"/>
          <ac:spMkLst>
            <pc:docMk/>
            <pc:sldMk cId="1195101489" sldId="263"/>
            <ac:spMk id="8" creationId="{B34E1A11-535C-348F-1CAA-C2AA5F201F1F}"/>
          </ac:spMkLst>
        </pc:spChg>
        <pc:spChg chg="mod">
          <ac:chgData name="Dernulc, Lawrence" userId="135c04b4-b94e-41af-89d9-72f77bbdde4a" providerId="ADAL" clId="{F0C42B44-0BDA-4C92-BF86-0C59D07E92FA}" dt="2024-07-30T19:10:54.766" v="2826" actId="1036"/>
          <ac:spMkLst>
            <pc:docMk/>
            <pc:sldMk cId="1195101489" sldId="263"/>
            <ac:spMk id="11" creationId="{B6627470-217F-1498-6A5B-A92294A64818}"/>
          </ac:spMkLst>
        </pc:spChg>
        <pc:spChg chg="mod">
          <ac:chgData name="Dernulc, Lawrence" userId="135c04b4-b94e-41af-89d9-72f77bbdde4a" providerId="ADAL" clId="{F0C42B44-0BDA-4C92-BF86-0C59D07E92FA}" dt="2024-07-30T18:59:48.747" v="2603" actId="1035"/>
          <ac:spMkLst>
            <pc:docMk/>
            <pc:sldMk cId="1195101489" sldId="263"/>
            <ac:spMk id="17" creationId="{F94B9939-B678-1D5B-720A-1CCE3077E54E}"/>
          </ac:spMkLst>
        </pc:spChg>
        <pc:spChg chg="mod">
          <ac:chgData name="Dernulc, Lawrence" userId="135c04b4-b94e-41af-89d9-72f77bbdde4a" providerId="ADAL" clId="{F0C42B44-0BDA-4C92-BF86-0C59D07E92FA}" dt="2024-07-30T19:11:26.630" v="2835" actId="1036"/>
          <ac:spMkLst>
            <pc:docMk/>
            <pc:sldMk cId="1195101489" sldId="263"/>
            <ac:spMk id="18" creationId="{4CB0DD41-C221-BBE4-7370-B6F6A3701BD5}"/>
          </ac:spMkLst>
        </pc:spChg>
        <pc:spChg chg="mod">
          <ac:chgData name="Dernulc, Lawrence" userId="135c04b4-b94e-41af-89d9-72f77bbdde4a" providerId="ADAL" clId="{F0C42B44-0BDA-4C92-BF86-0C59D07E92FA}" dt="2024-07-30T18:59:48.747" v="2603" actId="1035"/>
          <ac:spMkLst>
            <pc:docMk/>
            <pc:sldMk cId="1195101489" sldId="263"/>
            <ac:spMk id="19" creationId="{0D70037A-1A4E-6150-AAA0-CFD9DB30B09F}"/>
          </ac:spMkLst>
        </pc:spChg>
        <pc:spChg chg="mod">
          <ac:chgData name="Dernulc, Lawrence" userId="135c04b4-b94e-41af-89d9-72f77bbdde4a" providerId="ADAL" clId="{F0C42B44-0BDA-4C92-BF86-0C59D07E92FA}" dt="2024-07-30T19:04:36.628" v="2766" actId="1037"/>
          <ac:spMkLst>
            <pc:docMk/>
            <pc:sldMk cId="1195101489" sldId="263"/>
            <ac:spMk id="21" creationId="{7F2F21CA-874D-42EB-3E70-CCE31FD72F45}"/>
          </ac:spMkLst>
        </pc:spChg>
        <pc:grpChg chg="mod">
          <ac:chgData name="Dernulc, Lawrence" userId="135c04b4-b94e-41af-89d9-72f77bbdde4a" providerId="ADAL" clId="{F0C42B44-0BDA-4C92-BF86-0C59D07E92FA}" dt="2024-07-30T18:59:48.747" v="2603" actId="1035"/>
          <ac:grpSpMkLst>
            <pc:docMk/>
            <pc:sldMk cId="1195101489" sldId="263"/>
            <ac:grpSpMk id="14" creationId="{9346185D-E2B3-D584-0A84-EBDA5F89B2A2}"/>
          </ac:grpSpMkLst>
        </pc:grpChg>
        <pc:graphicFrameChg chg="mod">
          <ac:chgData name="Dernulc, Lawrence" userId="135c04b4-b94e-41af-89d9-72f77bbdde4a" providerId="ADAL" clId="{F0C42B44-0BDA-4C92-BF86-0C59D07E92FA}" dt="2024-07-30T19:11:09.885" v="2827" actId="465"/>
          <ac:graphicFrameMkLst>
            <pc:docMk/>
            <pc:sldMk cId="1195101489" sldId="263"/>
            <ac:graphicFrameMk id="5" creationId="{60104454-061B-0088-6BFA-EEC9F7728DF4}"/>
          </ac:graphicFrameMkLst>
        </pc:graphicFrameChg>
        <pc:graphicFrameChg chg="mod">
          <ac:chgData name="Dernulc, Lawrence" userId="135c04b4-b94e-41af-89d9-72f77bbdde4a" providerId="ADAL" clId="{F0C42B44-0BDA-4C92-BF86-0C59D07E92FA}" dt="2024-07-30T19:11:09.885" v="2827" actId="465"/>
          <ac:graphicFrameMkLst>
            <pc:docMk/>
            <pc:sldMk cId="1195101489" sldId="263"/>
            <ac:graphicFrameMk id="6" creationId="{8E64B7FD-80CE-5837-32E3-25FBEECCB2FC}"/>
          </ac:graphicFrameMkLst>
        </pc:graphicFrameChg>
        <pc:graphicFrameChg chg="mod modGraphic">
          <ac:chgData name="Dernulc, Lawrence" userId="135c04b4-b94e-41af-89d9-72f77bbdde4a" providerId="ADAL" clId="{F0C42B44-0BDA-4C92-BF86-0C59D07E92FA}" dt="2024-07-30T19:11:09.885" v="2827" actId="465"/>
          <ac:graphicFrameMkLst>
            <pc:docMk/>
            <pc:sldMk cId="1195101489" sldId="263"/>
            <ac:graphicFrameMk id="10" creationId="{4293030C-977D-38FA-B533-308673305552}"/>
          </ac:graphicFrameMkLst>
        </pc:graphicFrameChg>
        <pc:graphicFrameChg chg="mod">
          <ac:chgData name="Dernulc, Lawrence" userId="135c04b4-b94e-41af-89d9-72f77bbdde4a" providerId="ADAL" clId="{F0C42B44-0BDA-4C92-BF86-0C59D07E92FA}" dt="2024-07-30T18:59:48.747" v="2603" actId="1035"/>
          <ac:graphicFrameMkLst>
            <pc:docMk/>
            <pc:sldMk cId="1195101489" sldId="263"/>
            <ac:graphicFrameMk id="12" creationId="{2D94D126-57C4-BFD9-100A-A8DF7A9A00DD}"/>
          </ac:graphicFrameMkLst>
        </pc:graphicFrameChg>
        <pc:graphicFrameChg chg="mod">
          <ac:chgData name="Dernulc, Lawrence" userId="135c04b4-b94e-41af-89d9-72f77bbdde4a" providerId="ADAL" clId="{F0C42B44-0BDA-4C92-BF86-0C59D07E92FA}" dt="2024-07-30T18:59:48.747" v="2603" actId="1035"/>
          <ac:graphicFrameMkLst>
            <pc:docMk/>
            <pc:sldMk cId="1195101489" sldId="263"/>
            <ac:graphicFrameMk id="13" creationId="{D447BE16-CBD1-D676-45CC-0BB6AEEEE8B2}"/>
          </ac:graphicFrameMkLst>
        </pc:graphicFrameChg>
        <pc:cxnChg chg="mod">
          <ac:chgData name="Dernulc, Lawrence" userId="135c04b4-b94e-41af-89d9-72f77bbdde4a" providerId="ADAL" clId="{F0C42B44-0BDA-4C92-BF86-0C59D07E92FA}" dt="2024-07-30T19:04:36.628" v="2766" actId="1037"/>
          <ac:cxnSpMkLst>
            <pc:docMk/>
            <pc:sldMk cId="1195101489" sldId="263"/>
            <ac:cxnSpMk id="23" creationId="{B0653BD8-A1EB-4198-8F73-76D41E226498}"/>
          </ac:cxnSpMkLst>
        </pc:cxnChg>
      </pc:sldChg>
    </pc:docChg>
  </pc:docChgLst>
  <pc:docChgLst>
    <pc:chgData name="Azari, David" userId="S::dazari@invenergy.com::ca3369bd-38aa-4941-8d84-dd697b674848" providerId="AD" clId="Web-{0F9FDF80-2E76-8AA4-9268-8088ADDF091C}"/>
    <pc:docChg chg="delSld modSld">
      <pc:chgData name="Azari, David" userId="S::dazari@invenergy.com::ca3369bd-38aa-4941-8d84-dd697b674848" providerId="AD" clId="Web-{0F9FDF80-2E76-8AA4-9268-8088ADDF091C}" dt="2024-07-30T21:19:44.991" v="471" actId="20577"/>
      <pc:docMkLst>
        <pc:docMk/>
      </pc:docMkLst>
      <pc:sldChg chg="modSp">
        <pc:chgData name="Azari, David" userId="S::dazari@invenergy.com::ca3369bd-38aa-4941-8d84-dd697b674848" providerId="AD" clId="Web-{0F9FDF80-2E76-8AA4-9268-8088ADDF091C}" dt="2024-07-30T21:19:18.757" v="465" actId="20577"/>
        <pc:sldMkLst>
          <pc:docMk/>
          <pc:sldMk cId="31754779" sldId="257"/>
        </pc:sldMkLst>
        <pc:spChg chg="mod">
          <ac:chgData name="Azari, David" userId="S::dazari@invenergy.com::ca3369bd-38aa-4941-8d84-dd697b674848" providerId="AD" clId="Web-{0F9FDF80-2E76-8AA4-9268-8088ADDF091C}" dt="2024-07-30T21:19:18.757" v="465" actId="20577"/>
          <ac:spMkLst>
            <pc:docMk/>
            <pc:sldMk cId="31754779" sldId="257"/>
            <ac:spMk id="2" creationId="{17F847CA-58D4-2B06-E479-A4426DD6A133}"/>
          </ac:spMkLst>
        </pc:spChg>
      </pc:sldChg>
      <pc:sldChg chg="addSp delSp modSp del">
        <pc:chgData name="Azari, David" userId="S::dazari@invenergy.com::ca3369bd-38aa-4941-8d84-dd697b674848" providerId="AD" clId="Web-{0F9FDF80-2E76-8AA4-9268-8088ADDF091C}" dt="2024-07-30T21:19:11.804" v="464"/>
        <pc:sldMkLst>
          <pc:docMk/>
          <pc:sldMk cId="475727958" sldId="259"/>
        </pc:sldMkLst>
        <pc:spChg chg="mod">
          <ac:chgData name="Azari, David" userId="S::dazari@invenergy.com::ca3369bd-38aa-4941-8d84-dd697b674848" providerId="AD" clId="Web-{0F9FDF80-2E76-8AA4-9268-8088ADDF091C}" dt="2024-07-30T21:00:12.893" v="458" actId="20577"/>
          <ac:spMkLst>
            <pc:docMk/>
            <pc:sldMk cId="475727958" sldId="259"/>
            <ac:spMk id="3" creationId="{81E86F98-69C5-3B03-B2A8-CD0840F3F254}"/>
          </ac:spMkLst>
        </pc:spChg>
        <pc:spChg chg="add del mod">
          <ac:chgData name="Azari, David" userId="S::dazari@invenergy.com::ca3369bd-38aa-4941-8d84-dd697b674848" providerId="AD" clId="Web-{0F9FDF80-2E76-8AA4-9268-8088ADDF091C}" dt="2024-07-30T20:40:45.233" v="448"/>
          <ac:spMkLst>
            <pc:docMk/>
            <pc:sldMk cId="475727958" sldId="259"/>
            <ac:spMk id="4" creationId="{AE6A0FA3-8E99-D267-A42B-6EF3A74EA4C2}"/>
          </ac:spMkLst>
        </pc:spChg>
        <pc:spChg chg="del">
          <ac:chgData name="Azari, David" userId="S::dazari@invenergy.com::ca3369bd-38aa-4941-8d84-dd697b674848" providerId="AD" clId="Web-{0F9FDF80-2E76-8AA4-9268-8088ADDF091C}" dt="2024-07-30T20:40:51.671" v="449"/>
          <ac:spMkLst>
            <pc:docMk/>
            <pc:sldMk cId="475727958" sldId="259"/>
            <ac:spMk id="5" creationId="{0FFD5D2B-B24D-3606-87AA-722ED1B5742B}"/>
          </ac:spMkLst>
        </pc:spChg>
      </pc:sldChg>
      <pc:sldChg chg="modSp">
        <pc:chgData name="Azari, David" userId="S::dazari@invenergy.com::ca3369bd-38aa-4941-8d84-dd697b674848" providerId="AD" clId="Web-{0F9FDF80-2E76-8AA4-9268-8088ADDF091C}" dt="2024-07-30T21:19:25.569" v="467" actId="20577"/>
        <pc:sldMkLst>
          <pc:docMk/>
          <pc:sldMk cId="3095092646" sldId="261"/>
        </pc:sldMkLst>
        <pc:spChg chg="mod">
          <ac:chgData name="Azari, David" userId="S::dazari@invenergy.com::ca3369bd-38aa-4941-8d84-dd697b674848" providerId="AD" clId="Web-{0F9FDF80-2E76-8AA4-9268-8088ADDF091C}" dt="2024-07-30T21:19:25.569" v="467" actId="20577"/>
          <ac:spMkLst>
            <pc:docMk/>
            <pc:sldMk cId="3095092646" sldId="261"/>
            <ac:spMk id="2" creationId="{98598404-15C4-4919-9887-1FE7BF9EE993}"/>
          </ac:spMkLst>
        </pc:spChg>
      </pc:sldChg>
      <pc:sldChg chg="modSp">
        <pc:chgData name="Azari, David" userId="S::dazari@invenergy.com::ca3369bd-38aa-4941-8d84-dd697b674848" providerId="AD" clId="Web-{0F9FDF80-2E76-8AA4-9268-8088ADDF091C}" dt="2024-07-30T21:19:44.991" v="471" actId="20577"/>
        <pc:sldMkLst>
          <pc:docMk/>
          <pc:sldMk cId="1557214616" sldId="262"/>
        </pc:sldMkLst>
        <pc:spChg chg="mod">
          <ac:chgData name="Azari, David" userId="S::dazari@invenergy.com::ca3369bd-38aa-4941-8d84-dd697b674848" providerId="AD" clId="Web-{0F9FDF80-2E76-8AA4-9268-8088ADDF091C}" dt="2024-07-30T21:19:44.991" v="471" actId="20577"/>
          <ac:spMkLst>
            <pc:docMk/>
            <pc:sldMk cId="1557214616" sldId="262"/>
            <ac:spMk id="3" creationId="{FC949BE2-3EE1-623C-206C-5FAE62EC0A2A}"/>
          </ac:spMkLst>
        </pc:spChg>
      </pc:sldChg>
    </pc:docChg>
  </pc:docChgLst>
  <pc:docChgLst>
    <pc:chgData name="ryan.quint@elevate.energy" userId="S::urn:spo:guest#ryan.quint@elevate.energy::" providerId="AD" clId="Web-{A02FA79A-5032-8791-1CD5-4B5252465DAB}"/>
    <pc:docChg chg="mod modSld">
      <pc:chgData name="ryan.quint@elevate.energy" userId="S::urn:spo:guest#ryan.quint@elevate.energy::" providerId="AD" clId="Web-{A02FA79A-5032-8791-1CD5-4B5252465DAB}" dt="2024-07-30T21:19:31.798" v="1569" actId="20577"/>
      <pc:docMkLst>
        <pc:docMk/>
      </pc:docMkLst>
      <pc:sldChg chg="modSp modCm">
        <pc:chgData name="ryan.quint@elevate.energy" userId="S::urn:spo:guest#ryan.quint@elevate.energy::" providerId="AD" clId="Web-{A02FA79A-5032-8791-1CD5-4B5252465DAB}" dt="2024-07-30T21:19:31.798" v="1569" actId="20577"/>
        <pc:sldMkLst>
          <pc:docMk/>
          <pc:sldMk cId="31754779" sldId="257"/>
        </pc:sldMkLst>
        <pc:spChg chg="mod">
          <ac:chgData name="ryan.quint@elevate.energy" userId="S::urn:spo:guest#ryan.quint@elevate.energy::" providerId="AD" clId="Web-{A02FA79A-5032-8791-1CD5-4B5252465DAB}" dt="2024-07-30T21:19:31.798" v="1569" actId="20577"/>
          <ac:spMkLst>
            <pc:docMk/>
            <pc:sldMk cId="31754779" sldId="257"/>
            <ac:spMk id="2" creationId="{17F847CA-58D4-2B06-E479-A4426DD6A133}"/>
          </ac:spMkLst>
        </pc:spChg>
        <pc:spChg chg="mod">
          <ac:chgData name="ryan.quint@elevate.energy" userId="S::urn:spo:guest#ryan.quint@elevate.energy::" providerId="AD" clId="Web-{A02FA79A-5032-8791-1CD5-4B5252465DAB}" dt="2024-07-30T21:17:43.545" v="1568" actId="20577"/>
          <ac:spMkLst>
            <pc:docMk/>
            <pc:sldMk cId="31754779" sldId="257"/>
            <ac:spMk id="3" creationId="{A6D609B4-821B-7B4D-EE36-AF2ABA336D2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yan.quint@elevate.energy" userId="S::urn:spo:guest#ryan.quint@elevate.energy::" providerId="AD" clId="Web-{A02FA79A-5032-8791-1CD5-4B5252465DAB}" dt="2024-07-30T21:13:53.242" v="1522" actId="20577"/>
              <pc2:cmMkLst xmlns:pc2="http://schemas.microsoft.com/office/powerpoint/2019/9/main/command">
                <pc:docMk/>
                <pc:sldMk cId="31754779" sldId="257"/>
                <pc2:cmMk id="{BB9B630D-32FA-4F49-AAF3-A912AD1F048A}"/>
              </pc2:cmMkLst>
            </pc226:cmChg>
            <pc226:cmChg xmlns:pc226="http://schemas.microsoft.com/office/powerpoint/2022/06/main/command" chg="mod">
              <pc226:chgData name="ryan.quint@elevate.energy" userId="S::urn:spo:guest#ryan.quint@elevate.energy::" providerId="AD" clId="Web-{A02FA79A-5032-8791-1CD5-4B5252465DAB}" dt="2024-07-30T21:13:53.242" v="1522" actId="20577"/>
              <pc2:cmMkLst xmlns:pc2="http://schemas.microsoft.com/office/powerpoint/2019/9/main/command">
                <pc:docMk/>
                <pc:sldMk cId="31754779" sldId="257"/>
                <pc2:cmMk id="{1721131B-610B-4FD1-86CD-8F6469F89A3B}"/>
              </pc2:cmMkLst>
            </pc226:cmChg>
            <pc226:cmChg xmlns:pc226="http://schemas.microsoft.com/office/powerpoint/2022/06/main/command" chg="mod">
              <pc226:chgData name="ryan.quint@elevate.energy" userId="S::urn:spo:guest#ryan.quint@elevate.energy::" providerId="AD" clId="Web-{A02FA79A-5032-8791-1CD5-4B5252465DAB}" dt="2024-07-30T21:17:05.669" v="1544" actId="20577"/>
              <pc2:cmMkLst xmlns:pc2="http://schemas.microsoft.com/office/powerpoint/2019/9/main/command">
                <pc:docMk/>
                <pc:sldMk cId="31754779" sldId="257"/>
                <pc2:cmMk id="{EE1C0B70-DF72-4F2B-AA93-F9DC2C17AFB5}"/>
              </pc2:cmMkLst>
            </pc226:cmChg>
          </p:ext>
        </pc:extLst>
      </pc:sldChg>
      <pc:sldChg chg="addSp modSp">
        <pc:chgData name="ryan.quint@elevate.energy" userId="S::urn:spo:guest#ryan.quint@elevate.energy::" providerId="AD" clId="Web-{A02FA79A-5032-8791-1CD5-4B5252465DAB}" dt="2024-07-30T21:01:11.737" v="1500" actId="20577"/>
        <pc:sldMkLst>
          <pc:docMk/>
          <pc:sldMk cId="475727958" sldId="259"/>
        </pc:sldMkLst>
        <pc:spChg chg="mod">
          <ac:chgData name="ryan.quint@elevate.energy" userId="S::urn:spo:guest#ryan.quint@elevate.energy::" providerId="AD" clId="Web-{A02FA79A-5032-8791-1CD5-4B5252465DAB}" dt="2024-07-30T20:33:30.803" v="1302" actId="20577"/>
          <ac:spMkLst>
            <pc:docMk/>
            <pc:sldMk cId="475727958" sldId="259"/>
            <ac:spMk id="2" creationId="{02AC6FD3-FBEB-5053-3B01-F112CFE386EC}"/>
          </ac:spMkLst>
        </pc:spChg>
        <pc:spChg chg="mod">
          <ac:chgData name="ryan.quint@elevate.energy" userId="S::urn:spo:guest#ryan.quint@elevate.energy::" providerId="AD" clId="Web-{A02FA79A-5032-8791-1CD5-4B5252465DAB}" dt="2024-07-30T21:01:11.737" v="1500" actId="20577"/>
          <ac:spMkLst>
            <pc:docMk/>
            <pc:sldMk cId="475727958" sldId="259"/>
            <ac:spMk id="3" creationId="{81E86F98-69C5-3B03-B2A8-CD0840F3F254}"/>
          </ac:spMkLst>
        </pc:spChg>
        <pc:spChg chg="add mod">
          <ac:chgData name="ryan.quint@elevate.energy" userId="S::urn:spo:guest#ryan.quint@elevate.energy::" providerId="AD" clId="Web-{A02FA79A-5032-8791-1CD5-4B5252465DAB}" dt="2024-07-30T20:24:39.304" v="864" actId="20577"/>
          <ac:spMkLst>
            <pc:docMk/>
            <pc:sldMk cId="475727958" sldId="259"/>
            <ac:spMk id="5" creationId="{0FFD5D2B-B24D-3606-87AA-722ED1B5742B}"/>
          </ac:spMkLst>
        </pc:spChg>
      </pc:sldChg>
    </pc:docChg>
  </pc:docChgLst>
  <pc:docChgLst>
    <pc:chgData name="Azari, David" userId="S::dazari@invenergy.com::ca3369bd-38aa-4941-8d84-dd697b674848" providerId="AD" clId="Web-{08384094-30E5-982C-A93F-FF602A05A325}"/>
    <pc:docChg chg="addSld modSld">
      <pc:chgData name="Azari, David" userId="S::dazari@invenergy.com::ca3369bd-38aa-4941-8d84-dd697b674848" providerId="AD" clId="Web-{08384094-30E5-982C-A93F-FF602A05A325}" dt="2024-07-29T21:28:35.610" v="337" actId="20577"/>
      <pc:docMkLst>
        <pc:docMk/>
      </pc:docMkLst>
      <pc:sldChg chg="modSp">
        <pc:chgData name="Azari, David" userId="S::dazari@invenergy.com::ca3369bd-38aa-4941-8d84-dd697b674848" providerId="AD" clId="Web-{08384094-30E5-982C-A93F-FF602A05A325}" dt="2024-07-29T21:25:19.421" v="127"/>
        <pc:sldMkLst>
          <pc:docMk/>
          <pc:sldMk cId="4214955944" sldId="256"/>
        </pc:sldMkLst>
        <pc:spChg chg="mod">
          <ac:chgData name="Azari, David" userId="S::dazari@invenergy.com::ca3369bd-38aa-4941-8d84-dd697b674848" providerId="AD" clId="Web-{08384094-30E5-982C-A93F-FF602A05A325}" dt="2024-07-29T21:25:19.421" v="127"/>
          <ac:spMkLst>
            <pc:docMk/>
            <pc:sldMk cId="4214955944" sldId="256"/>
            <ac:spMk id="2" creationId="{945F41ED-D1DE-7341-C271-3B8802CB4EC1}"/>
          </ac:spMkLst>
        </pc:spChg>
        <pc:spChg chg="mod">
          <ac:chgData name="Azari, David" userId="S::dazari@invenergy.com::ca3369bd-38aa-4941-8d84-dd697b674848" providerId="AD" clId="Web-{08384094-30E5-982C-A93F-FF602A05A325}" dt="2024-07-29T21:25:05.765" v="124" actId="20577"/>
          <ac:spMkLst>
            <pc:docMk/>
            <pc:sldMk cId="4214955944" sldId="256"/>
            <ac:spMk id="3" creationId="{CAA34947-0133-EABF-C0D8-21C6ECD3E84C}"/>
          </ac:spMkLst>
        </pc:spChg>
      </pc:sldChg>
      <pc:sldChg chg="modSp">
        <pc:chgData name="Azari, David" userId="S::dazari@invenergy.com::ca3369bd-38aa-4941-8d84-dd697b674848" providerId="AD" clId="Web-{08384094-30E5-982C-A93F-FF602A05A325}" dt="2024-07-29T21:27:36.141" v="317" actId="20577"/>
        <pc:sldMkLst>
          <pc:docMk/>
          <pc:sldMk cId="475727958" sldId="259"/>
        </pc:sldMkLst>
        <pc:spChg chg="mod">
          <ac:chgData name="Azari, David" userId="S::dazari@invenergy.com::ca3369bd-38aa-4941-8d84-dd697b674848" providerId="AD" clId="Web-{08384094-30E5-982C-A93F-FF602A05A325}" dt="2024-07-29T21:27:36.141" v="317" actId="20577"/>
          <ac:spMkLst>
            <pc:docMk/>
            <pc:sldMk cId="475727958" sldId="259"/>
            <ac:spMk id="3" creationId="{81E86F98-69C5-3B03-B2A8-CD0840F3F254}"/>
          </ac:spMkLst>
        </pc:spChg>
      </pc:sldChg>
      <pc:sldChg chg="modSp">
        <pc:chgData name="Azari, David" userId="S::dazari@invenergy.com::ca3369bd-38aa-4941-8d84-dd697b674848" providerId="AD" clId="Web-{08384094-30E5-982C-A93F-FF602A05A325}" dt="2024-07-29T21:27:47.969" v="325" actId="20577"/>
        <pc:sldMkLst>
          <pc:docMk/>
          <pc:sldMk cId="3095092646" sldId="261"/>
        </pc:sldMkLst>
        <pc:spChg chg="mod">
          <ac:chgData name="Azari, David" userId="S::dazari@invenergy.com::ca3369bd-38aa-4941-8d84-dd697b674848" providerId="AD" clId="Web-{08384094-30E5-982C-A93F-FF602A05A325}" dt="2024-07-29T21:27:47.969" v="325" actId="20577"/>
          <ac:spMkLst>
            <pc:docMk/>
            <pc:sldMk cId="3095092646" sldId="261"/>
            <ac:spMk id="3" creationId="{D53960E4-DA0D-EC6B-7E13-1148C1C8864C}"/>
          </ac:spMkLst>
        </pc:spChg>
      </pc:sldChg>
      <pc:sldChg chg="modSp new">
        <pc:chgData name="Azari, David" userId="S::dazari@invenergy.com::ca3369bd-38aa-4941-8d84-dd697b674848" providerId="AD" clId="Web-{08384094-30E5-982C-A93F-FF602A05A325}" dt="2024-07-29T21:28:35.610" v="337" actId="20577"/>
        <pc:sldMkLst>
          <pc:docMk/>
          <pc:sldMk cId="1557214616" sldId="262"/>
        </pc:sldMkLst>
        <pc:spChg chg="mod">
          <ac:chgData name="Azari, David" userId="S::dazari@invenergy.com::ca3369bd-38aa-4941-8d84-dd697b674848" providerId="AD" clId="Web-{08384094-30E5-982C-A93F-FF602A05A325}" dt="2024-07-29T21:28:25.360" v="336" actId="20577"/>
          <ac:spMkLst>
            <pc:docMk/>
            <pc:sldMk cId="1557214616" sldId="262"/>
            <ac:spMk id="2" creationId="{76DD3AEA-52D2-7D48-0909-B6DB021AC13B}"/>
          </ac:spMkLst>
        </pc:spChg>
        <pc:spChg chg="mod">
          <ac:chgData name="Azari, David" userId="S::dazari@invenergy.com::ca3369bd-38aa-4941-8d84-dd697b674848" providerId="AD" clId="Web-{08384094-30E5-982C-A93F-FF602A05A325}" dt="2024-07-29T21:28:35.610" v="337" actId="20577"/>
          <ac:spMkLst>
            <pc:docMk/>
            <pc:sldMk cId="1557214616" sldId="262"/>
            <ac:spMk id="3" creationId="{FC949BE2-3EE1-623C-206C-5FAE62EC0A2A}"/>
          </ac:spMkLst>
        </pc:spChg>
      </pc:sldChg>
    </pc:docChg>
  </pc:docChgLst>
  <pc:docChgLst>
    <pc:chgData name="bcsmi@southernco.com" userId="S::urn:spo:guest#bcsmi@southernco.com::" providerId="AD" clId="Web-{3EE82AD1-2A3F-C5AB-6BA1-9B13AD6300D1}"/>
    <pc:docChg chg="modSld">
      <pc:chgData name="bcsmi@southernco.com" userId="S::urn:spo:guest#bcsmi@southernco.com::" providerId="AD" clId="Web-{3EE82AD1-2A3F-C5AB-6BA1-9B13AD6300D1}" dt="2024-07-30T19:47:41.849" v="450" actId="20577"/>
      <pc:docMkLst>
        <pc:docMk/>
      </pc:docMkLst>
      <pc:sldChg chg="modSp">
        <pc:chgData name="bcsmi@southernco.com" userId="S::urn:spo:guest#bcsmi@southernco.com::" providerId="AD" clId="Web-{3EE82AD1-2A3F-C5AB-6BA1-9B13AD6300D1}" dt="2024-07-30T19:47:41.849" v="450" actId="20577"/>
        <pc:sldMkLst>
          <pc:docMk/>
          <pc:sldMk cId="31754779" sldId="257"/>
        </pc:sldMkLst>
        <pc:spChg chg="mod">
          <ac:chgData name="bcsmi@southernco.com" userId="S::urn:spo:guest#bcsmi@southernco.com::" providerId="AD" clId="Web-{3EE82AD1-2A3F-C5AB-6BA1-9B13AD6300D1}" dt="2024-07-30T19:47:41.849" v="450" actId="20577"/>
          <ac:spMkLst>
            <pc:docMk/>
            <pc:sldMk cId="31754779" sldId="257"/>
            <ac:spMk id="3" creationId="{A6D609B4-821B-7B4D-EE36-AF2ABA336D25}"/>
          </ac:spMkLst>
        </pc:spChg>
      </pc:sldChg>
    </pc:docChg>
  </pc:docChgLst>
  <pc:docChgLst>
    <pc:chgData name="Azari, David" userId="S::dazari@invenergy.com::ca3369bd-38aa-4941-8d84-dd697b674848" providerId="AD" clId="Web-{D026FAFE-A8D3-2B71-40C1-69612C2C7963}"/>
    <pc:docChg chg="modSld sldOrd">
      <pc:chgData name="Azari, David" userId="S::dazari@invenergy.com::ca3369bd-38aa-4941-8d84-dd697b674848" providerId="AD" clId="Web-{D026FAFE-A8D3-2B71-40C1-69612C2C7963}" dt="2024-07-29T21:48:04.184" v="946" actId="20577"/>
      <pc:docMkLst>
        <pc:docMk/>
      </pc:docMkLst>
      <pc:sldChg chg="modSp">
        <pc:chgData name="Azari, David" userId="S::dazari@invenergy.com::ca3369bd-38aa-4941-8d84-dd697b674848" providerId="AD" clId="Web-{D026FAFE-A8D3-2B71-40C1-69612C2C7963}" dt="2024-07-29T21:43:51.981" v="823" actId="20577"/>
        <pc:sldMkLst>
          <pc:docMk/>
          <pc:sldMk cId="4214955944" sldId="256"/>
        </pc:sldMkLst>
        <pc:spChg chg="mod">
          <ac:chgData name="Azari, David" userId="S::dazari@invenergy.com::ca3369bd-38aa-4941-8d84-dd697b674848" providerId="AD" clId="Web-{D026FAFE-A8D3-2B71-40C1-69612C2C7963}" dt="2024-07-29T21:43:51.981" v="823" actId="20577"/>
          <ac:spMkLst>
            <pc:docMk/>
            <pc:sldMk cId="4214955944" sldId="256"/>
            <ac:spMk id="2" creationId="{945F41ED-D1DE-7341-C271-3B8802CB4EC1}"/>
          </ac:spMkLst>
        </pc:spChg>
      </pc:sldChg>
      <pc:sldChg chg="modSp ord">
        <pc:chgData name="Azari, David" userId="S::dazari@invenergy.com::ca3369bd-38aa-4941-8d84-dd697b674848" providerId="AD" clId="Web-{D026FAFE-A8D3-2B71-40C1-69612C2C7963}" dt="2024-07-29T21:38:14.560" v="306" actId="20577"/>
        <pc:sldMkLst>
          <pc:docMk/>
          <pc:sldMk cId="475727958" sldId="259"/>
        </pc:sldMkLst>
        <pc:spChg chg="mod">
          <ac:chgData name="Azari, David" userId="S::dazari@invenergy.com::ca3369bd-38aa-4941-8d84-dd697b674848" providerId="AD" clId="Web-{D026FAFE-A8D3-2B71-40C1-69612C2C7963}" dt="2024-07-29T21:38:14.560" v="306" actId="20577"/>
          <ac:spMkLst>
            <pc:docMk/>
            <pc:sldMk cId="475727958" sldId="259"/>
            <ac:spMk id="3" creationId="{81E86F98-69C5-3B03-B2A8-CD0840F3F254}"/>
          </ac:spMkLst>
        </pc:spChg>
      </pc:sldChg>
      <pc:sldChg chg="modSp">
        <pc:chgData name="Azari, David" userId="S::dazari@invenergy.com::ca3369bd-38aa-4941-8d84-dd697b674848" providerId="AD" clId="Web-{D026FAFE-A8D3-2B71-40C1-69612C2C7963}" dt="2024-07-29T21:48:04.184" v="946" actId="20577"/>
        <pc:sldMkLst>
          <pc:docMk/>
          <pc:sldMk cId="1557214616" sldId="262"/>
        </pc:sldMkLst>
        <pc:spChg chg="mod">
          <ac:chgData name="Azari, David" userId="S::dazari@invenergy.com::ca3369bd-38aa-4941-8d84-dd697b674848" providerId="AD" clId="Web-{D026FAFE-A8D3-2B71-40C1-69612C2C7963}" dt="2024-07-29T21:47:38.606" v="926" actId="20577"/>
          <ac:spMkLst>
            <pc:docMk/>
            <pc:sldMk cId="1557214616" sldId="262"/>
            <ac:spMk id="2" creationId="{76DD3AEA-52D2-7D48-0909-B6DB021AC13B}"/>
          </ac:spMkLst>
        </pc:spChg>
        <pc:spChg chg="mod">
          <ac:chgData name="Azari, David" userId="S::dazari@invenergy.com::ca3369bd-38aa-4941-8d84-dd697b674848" providerId="AD" clId="Web-{D026FAFE-A8D3-2B71-40C1-69612C2C7963}" dt="2024-07-29T21:48:04.184" v="946" actId="20577"/>
          <ac:spMkLst>
            <pc:docMk/>
            <pc:sldMk cId="1557214616" sldId="262"/>
            <ac:spMk id="3" creationId="{FC949BE2-3EE1-623C-206C-5FAE62EC0A2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030F8-2FBB-4412-8F78-0CAA4B012E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807EB8-C2D9-42A8-ACEA-F2434042BFF3}">
      <dgm:prSet/>
      <dgm:spPr>
        <a:noFill/>
        <a:ln w="63500">
          <a:solidFill>
            <a:srgbClr val="FF00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Pull Settings for Substation, PPC and IBR</a:t>
          </a:r>
        </a:p>
      </dgm:t>
    </dgm:pt>
    <dgm:pt modelId="{36068F77-FF3B-4F5E-A91D-AD4C346D7633}" type="parTrans" cxnId="{E20258B4-2C43-42F2-A2F2-630C8CF2C474}">
      <dgm:prSet/>
      <dgm:spPr/>
      <dgm:t>
        <a:bodyPr/>
        <a:lstStyle/>
        <a:p>
          <a:endParaRPr lang="en-US"/>
        </a:p>
      </dgm:t>
    </dgm:pt>
    <dgm:pt modelId="{FEF4DB08-8886-40FF-9574-ACDC8123ADEF}" type="sibTrans" cxnId="{E20258B4-2C43-42F2-A2F2-630C8CF2C474}">
      <dgm:prSet/>
      <dgm:spPr/>
      <dgm:t>
        <a:bodyPr/>
        <a:lstStyle/>
        <a:p>
          <a:endParaRPr lang="en-US"/>
        </a:p>
      </dgm:t>
    </dgm:pt>
    <dgm:pt modelId="{9447E820-F681-4B0D-8738-1D9CD9E2B284}">
      <dgm:prSet/>
      <dgm:spPr>
        <a:noFill/>
        <a:ln w="63500">
          <a:solidFill>
            <a:srgbClr val="FF00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Obtain Maximum Ride Through Settings &amp; Parameters</a:t>
          </a:r>
        </a:p>
      </dgm:t>
    </dgm:pt>
    <dgm:pt modelId="{D328E781-FB29-4D3C-9F94-F08EF136ECB7}" type="parTrans" cxnId="{73F9E662-3D06-47B6-AF12-E247D085FCDC}">
      <dgm:prSet/>
      <dgm:spPr/>
      <dgm:t>
        <a:bodyPr/>
        <a:lstStyle/>
        <a:p>
          <a:endParaRPr lang="en-US"/>
        </a:p>
      </dgm:t>
    </dgm:pt>
    <dgm:pt modelId="{D7A86D5D-A2FC-46BA-9632-0A9C60F7F0C5}" type="sibTrans" cxnId="{73F9E662-3D06-47B6-AF12-E247D085FCDC}">
      <dgm:prSet/>
      <dgm:spPr/>
      <dgm:t>
        <a:bodyPr/>
        <a:lstStyle/>
        <a:p>
          <a:endParaRPr lang="en-US"/>
        </a:p>
      </dgm:t>
    </dgm:pt>
    <dgm:pt modelId="{5D81C44E-C718-4622-A632-4ECEBE8048E2}">
      <dgm:prSet/>
      <dgm:spPr>
        <a:noFill/>
        <a:ln w="63500">
          <a:solidFill>
            <a:srgbClr val="FF00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Identify and Share Proposed IBR &amp; PPC Settings Changes</a:t>
          </a:r>
        </a:p>
      </dgm:t>
    </dgm:pt>
    <dgm:pt modelId="{EC97B625-0014-49CF-9556-B313C50802F3}" type="parTrans" cxnId="{D5A032D1-12DF-459E-8921-372F862AF782}">
      <dgm:prSet/>
      <dgm:spPr/>
      <dgm:t>
        <a:bodyPr/>
        <a:lstStyle/>
        <a:p>
          <a:endParaRPr lang="en-US"/>
        </a:p>
      </dgm:t>
    </dgm:pt>
    <dgm:pt modelId="{54877D78-75C4-4B81-A774-94C2E7E21218}" type="sibTrans" cxnId="{D5A032D1-12DF-459E-8921-372F862AF782}">
      <dgm:prSet/>
      <dgm:spPr/>
      <dgm:t>
        <a:bodyPr/>
        <a:lstStyle/>
        <a:p>
          <a:endParaRPr lang="en-US"/>
        </a:p>
      </dgm:t>
    </dgm:pt>
    <dgm:pt modelId="{B2C8E569-AE9D-4784-AA56-031F656A3861}">
      <dgm:prSet/>
      <dgm:spPr>
        <a:noFill/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Provide Information to Modeling Contractor</a:t>
          </a:r>
        </a:p>
      </dgm:t>
    </dgm:pt>
    <dgm:pt modelId="{06D51AAE-8736-45BE-B688-122DC08AEFD5}" type="parTrans" cxnId="{F838EC70-D566-489E-8338-D0CAD14BB3D4}">
      <dgm:prSet/>
      <dgm:spPr/>
      <dgm:t>
        <a:bodyPr/>
        <a:lstStyle/>
        <a:p>
          <a:endParaRPr lang="en-US"/>
        </a:p>
      </dgm:t>
    </dgm:pt>
    <dgm:pt modelId="{CEF435F7-7669-421C-891A-D438F1E4AE42}" type="sibTrans" cxnId="{F838EC70-D566-489E-8338-D0CAD14BB3D4}">
      <dgm:prSet/>
      <dgm:spPr/>
      <dgm:t>
        <a:bodyPr/>
        <a:lstStyle/>
        <a:p>
          <a:endParaRPr lang="en-US"/>
        </a:p>
      </dgm:t>
    </dgm:pt>
    <dgm:pt modelId="{6BEA31B3-0344-47FE-AD8B-AA914F74F9FC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Update Substation Settings/Coordinate with Proposed IBR Settings</a:t>
          </a:r>
        </a:p>
      </dgm:t>
    </dgm:pt>
    <dgm:pt modelId="{7B6C4673-E7C6-49B3-A439-CEF7321D22F5}" type="parTrans" cxnId="{43FAE6A9-D35D-4047-998D-ACF13D470325}">
      <dgm:prSet/>
      <dgm:spPr/>
      <dgm:t>
        <a:bodyPr/>
        <a:lstStyle/>
        <a:p>
          <a:endParaRPr lang="en-US"/>
        </a:p>
      </dgm:t>
    </dgm:pt>
    <dgm:pt modelId="{C81E7C58-25AF-48D1-B91A-4EC9385DAE39}" type="sibTrans" cxnId="{43FAE6A9-D35D-4047-998D-ACF13D470325}">
      <dgm:prSet/>
      <dgm:spPr/>
      <dgm:t>
        <a:bodyPr/>
        <a:lstStyle/>
        <a:p>
          <a:endParaRPr lang="en-US"/>
        </a:p>
      </dgm:t>
    </dgm:pt>
    <dgm:pt modelId="{327ECB1C-26E4-416F-B52F-CFA3770ADB3C}" type="pres">
      <dgm:prSet presAssocID="{8E0030F8-2FBB-4412-8F78-0CAA4B012E42}" presName="Name0" presStyleCnt="0">
        <dgm:presLayoutVars>
          <dgm:dir/>
          <dgm:resizeHandles val="exact"/>
        </dgm:presLayoutVars>
      </dgm:prSet>
      <dgm:spPr/>
    </dgm:pt>
    <dgm:pt modelId="{40E66FAF-F2FE-443C-9EE1-DD3FFD0CC98C}" type="pres">
      <dgm:prSet presAssocID="{6F807EB8-C2D9-42A8-ACEA-F2434042BFF3}" presName="node" presStyleLbl="node1" presStyleIdx="0" presStyleCnt="5">
        <dgm:presLayoutVars>
          <dgm:bulletEnabled val="1"/>
        </dgm:presLayoutVars>
      </dgm:prSet>
      <dgm:spPr/>
    </dgm:pt>
    <dgm:pt modelId="{E735C8FB-301D-43D5-876D-E632344FA005}" type="pres">
      <dgm:prSet presAssocID="{FEF4DB08-8886-40FF-9574-ACDC8123ADEF}" presName="sibTrans" presStyleLbl="sibTrans2D1" presStyleIdx="0" presStyleCnt="4"/>
      <dgm:spPr/>
    </dgm:pt>
    <dgm:pt modelId="{AE553F34-ACA7-4FEB-A2EF-231A9F993514}" type="pres">
      <dgm:prSet presAssocID="{FEF4DB08-8886-40FF-9574-ACDC8123ADEF}" presName="connectorText" presStyleLbl="sibTrans2D1" presStyleIdx="0" presStyleCnt="4"/>
      <dgm:spPr/>
    </dgm:pt>
    <dgm:pt modelId="{C2BA85A7-E812-4939-B1A4-853758B75FBB}" type="pres">
      <dgm:prSet presAssocID="{9447E820-F681-4B0D-8738-1D9CD9E2B284}" presName="node" presStyleLbl="node1" presStyleIdx="1" presStyleCnt="5">
        <dgm:presLayoutVars>
          <dgm:bulletEnabled val="1"/>
        </dgm:presLayoutVars>
      </dgm:prSet>
      <dgm:spPr/>
    </dgm:pt>
    <dgm:pt modelId="{E52CADD6-37A1-4EA6-861F-1C67C747EDF3}" type="pres">
      <dgm:prSet presAssocID="{D7A86D5D-A2FC-46BA-9632-0A9C60F7F0C5}" presName="sibTrans" presStyleLbl="sibTrans2D1" presStyleIdx="1" presStyleCnt="4"/>
      <dgm:spPr/>
    </dgm:pt>
    <dgm:pt modelId="{6AE70B68-FBE2-4B3B-AD7E-E0DD7C7622A5}" type="pres">
      <dgm:prSet presAssocID="{D7A86D5D-A2FC-46BA-9632-0A9C60F7F0C5}" presName="connectorText" presStyleLbl="sibTrans2D1" presStyleIdx="1" presStyleCnt="4"/>
      <dgm:spPr/>
    </dgm:pt>
    <dgm:pt modelId="{6D181921-001F-4CE2-B61C-E5F1D4D98946}" type="pres">
      <dgm:prSet presAssocID="{5D81C44E-C718-4622-A632-4ECEBE8048E2}" presName="node" presStyleLbl="node1" presStyleIdx="2" presStyleCnt="5">
        <dgm:presLayoutVars>
          <dgm:bulletEnabled val="1"/>
        </dgm:presLayoutVars>
      </dgm:prSet>
      <dgm:spPr/>
    </dgm:pt>
    <dgm:pt modelId="{DB2D13D1-FE81-47FE-9C12-69EE6603983F}" type="pres">
      <dgm:prSet presAssocID="{54877D78-75C4-4B81-A774-94C2E7E21218}" presName="sibTrans" presStyleLbl="sibTrans2D1" presStyleIdx="2" presStyleCnt="4"/>
      <dgm:spPr/>
    </dgm:pt>
    <dgm:pt modelId="{D97968B4-6EC6-4D77-B5B5-F2AE8B3DA99A}" type="pres">
      <dgm:prSet presAssocID="{54877D78-75C4-4B81-A774-94C2E7E21218}" presName="connectorText" presStyleLbl="sibTrans2D1" presStyleIdx="2" presStyleCnt="4"/>
      <dgm:spPr/>
    </dgm:pt>
    <dgm:pt modelId="{E6DCF039-2B26-4251-91D4-CD5073C4546D}" type="pres">
      <dgm:prSet presAssocID="{6BEA31B3-0344-47FE-AD8B-AA914F74F9FC}" presName="node" presStyleLbl="node1" presStyleIdx="3" presStyleCnt="5">
        <dgm:presLayoutVars>
          <dgm:bulletEnabled val="1"/>
        </dgm:presLayoutVars>
      </dgm:prSet>
      <dgm:spPr/>
    </dgm:pt>
    <dgm:pt modelId="{ADAD15D5-D566-4CA0-8D61-5689D3D15042}" type="pres">
      <dgm:prSet presAssocID="{C81E7C58-25AF-48D1-B91A-4EC9385DAE39}" presName="sibTrans" presStyleLbl="sibTrans2D1" presStyleIdx="3" presStyleCnt="4"/>
      <dgm:spPr/>
    </dgm:pt>
    <dgm:pt modelId="{4CDACC3E-76D0-423D-97A2-738CC7525E96}" type="pres">
      <dgm:prSet presAssocID="{C81E7C58-25AF-48D1-B91A-4EC9385DAE39}" presName="connectorText" presStyleLbl="sibTrans2D1" presStyleIdx="3" presStyleCnt="4"/>
      <dgm:spPr/>
    </dgm:pt>
    <dgm:pt modelId="{B049E214-920E-4B45-A082-2B396E83EA86}" type="pres">
      <dgm:prSet presAssocID="{B2C8E569-AE9D-4784-AA56-031F656A3861}" presName="node" presStyleLbl="node1" presStyleIdx="4" presStyleCnt="5" custLinFactNeighborX="-2624" custLinFactNeighborY="-1230">
        <dgm:presLayoutVars>
          <dgm:bulletEnabled val="1"/>
        </dgm:presLayoutVars>
      </dgm:prSet>
      <dgm:spPr/>
    </dgm:pt>
  </dgm:ptLst>
  <dgm:cxnLst>
    <dgm:cxn modelId="{0D7E1000-D527-4637-A733-B4FFB89E53CA}" type="presOf" srcId="{FEF4DB08-8886-40FF-9574-ACDC8123ADEF}" destId="{E735C8FB-301D-43D5-876D-E632344FA005}" srcOrd="0" destOrd="0" presId="urn:microsoft.com/office/officeart/2005/8/layout/process1"/>
    <dgm:cxn modelId="{13502F23-02E8-4C5C-AC6E-DA28678DB7D0}" type="presOf" srcId="{6F807EB8-C2D9-42A8-ACEA-F2434042BFF3}" destId="{40E66FAF-F2FE-443C-9EE1-DD3FFD0CC98C}" srcOrd="0" destOrd="0" presId="urn:microsoft.com/office/officeart/2005/8/layout/process1"/>
    <dgm:cxn modelId="{ABC9ED2F-3005-4A0E-8838-C9F9BFB40DD6}" type="presOf" srcId="{C81E7C58-25AF-48D1-B91A-4EC9385DAE39}" destId="{ADAD15D5-D566-4CA0-8D61-5689D3D15042}" srcOrd="0" destOrd="0" presId="urn:microsoft.com/office/officeart/2005/8/layout/process1"/>
    <dgm:cxn modelId="{E79CA230-90A8-46DA-B731-3AEAEAC94E53}" type="presOf" srcId="{D7A86D5D-A2FC-46BA-9632-0A9C60F7F0C5}" destId="{6AE70B68-FBE2-4B3B-AD7E-E0DD7C7622A5}" srcOrd="1" destOrd="0" presId="urn:microsoft.com/office/officeart/2005/8/layout/process1"/>
    <dgm:cxn modelId="{8955DA3E-D174-411B-B206-9ACA5DC8FDBE}" type="presOf" srcId="{54877D78-75C4-4B81-A774-94C2E7E21218}" destId="{DB2D13D1-FE81-47FE-9C12-69EE6603983F}" srcOrd="0" destOrd="0" presId="urn:microsoft.com/office/officeart/2005/8/layout/process1"/>
    <dgm:cxn modelId="{4AFE4761-3A5D-4F72-A7CC-D5BA78C073EF}" type="presOf" srcId="{9447E820-F681-4B0D-8738-1D9CD9E2B284}" destId="{C2BA85A7-E812-4939-B1A4-853758B75FBB}" srcOrd="0" destOrd="0" presId="urn:microsoft.com/office/officeart/2005/8/layout/process1"/>
    <dgm:cxn modelId="{73F9E662-3D06-47B6-AF12-E247D085FCDC}" srcId="{8E0030F8-2FBB-4412-8F78-0CAA4B012E42}" destId="{9447E820-F681-4B0D-8738-1D9CD9E2B284}" srcOrd="1" destOrd="0" parTransId="{D328E781-FB29-4D3C-9F94-F08EF136ECB7}" sibTransId="{D7A86D5D-A2FC-46BA-9632-0A9C60F7F0C5}"/>
    <dgm:cxn modelId="{15FA0743-BE7E-4B58-8E1C-9BE4B0E33876}" type="presOf" srcId="{B2C8E569-AE9D-4784-AA56-031F656A3861}" destId="{B049E214-920E-4B45-A082-2B396E83EA86}" srcOrd="0" destOrd="0" presId="urn:microsoft.com/office/officeart/2005/8/layout/process1"/>
    <dgm:cxn modelId="{F838EC70-D566-489E-8338-D0CAD14BB3D4}" srcId="{8E0030F8-2FBB-4412-8F78-0CAA4B012E42}" destId="{B2C8E569-AE9D-4784-AA56-031F656A3861}" srcOrd="4" destOrd="0" parTransId="{06D51AAE-8736-45BE-B688-122DC08AEFD5}" sibTransId="{CEF435F7-7669-421C-891A-D438F1E4AE42}"/>
    <dgm:cxn modelId="{9AFFB573-E284-48E6-951C-E6DDA3F83C59}" type="presOf" srcId="{54877D78-75C4-4B81-A774-94C2E7E21218}" destId="{D97968B4-6EC6-4D77-B5B5-F2AE8B3DA99A}" srcOrd="1" destOrd="0" presId="urn:microsoft.com/office/officeart/2005/8/layout/process1"/>
    <dgm:cxn modelId="{880E109F-7D40-4CE8-BE2F-BED200A6129A}" type="presOf" srcId="{6BEA31B3-0344-47FE-AD8B-AA914F74F9FC}" destId="{E6DCF039-2B26-4251-91D4-CD5073C4546D}" srcOrd="0" destOrd="0" presId="urn:microsoft.com/office/officeart/2005/8/layout/process1"/>
    <dgm:cxn modelId="{54FA349F-DC9C-4E80-AD93-85C3EEA72A0D}" type="presOf" srcId="{FEF4DB08-8886-40FF-9574-ACDC8123ADEF}" destId="{AE553F34-ACA7-4FEB-A2EF-231A9F993514}" srcOrd="1" destOrd="0" presId="urn:microsoft.com/office/officeart/2005/8/layout/process1"/>
    <dgm:cxn modelId="{43FAE6A9-D35D-4047-998D-ACF13D470325}" srcId="{8E0030F8-2FBB-4412-8F78-0CAA4B012E42}" destId="{6BEA31B3-0344-47FE-AD8B-AA914F74F9FC}" srcOrd="3" destOrd="0" parTransId="{7B6C4673-E7C6-49B3-A439-CEF7321D22F5}" sibTransId="{C81E7C58-25AF-48D1-B91A-4EC9385DAE39}"/>
    <dgm:cxn modelId="{E20258B4-2C43-42F2-A2F2-630C8CF2C474}" srcId="{8E0030F8-2FBB-4412-8F78-0CAA4B012E42}" destId="{6F807EB8-C2D9-42A8-ACEA-F2434042BFF3}" srcOrd="0" destOrd="0" parTransId="{36068F77-FF3B-4F5E-A91D-AD4C346D7633}" sibTransId="{FEF4DB08-8886-40FF-9574-ACDC8123ADEF}"/>
    <dgm:cxn modelId="{19D4D3B6-A67D-465E-A29F-9C258259BA19}" type="presOf" srcId="{C81E7C58-25AF-48D1-B91A-4EC9385DAE39}" destId="{4CDACC3E-76D0-423D-97A2-738CC7525E96}" srcOrd="1" destOrd="0" presId="urn:microsoft.com/office/officeart/2005/8/layout/process1"/>
    <dgm:cxn modelId="{F4AC5EBE-135B-49F0-A3CA-8F7E21914111}" type="presOf" srcId="{8E0030F8-2FBB-4412-8F78-0CAA4B012E42}" destId="{327ECB1C-26E4-416F-B52F-CFA3770ADB3C}" srcOrd="0" destOrd="0" presId="urn:microsoft.com/office/officeart/2005/8/layout/process1"/>
    <dgm:cxn modelId="{D5A032D1-12DF-459E-8921-372F862AF782}" srcId="{8E0030F8-2FBB-4412-8F78-0CAA4B012E42}" destId="{5D81C44E-C718-4622-A632-4ECEBE8048E2}" srcOrd="2" destOrd="0" parTransId="{EC97B625-0014-49CF-9556-B313C50802F3}" sibTransId="{54877D78-75C4-4B81-A774-94C2E7E21218}"/>
    <dgm:cxn modelId="{C722C8E4-3B66-4729-89C4-14D6C7A323A4}" type="presOf" srcId="{D7A86D5D-A2FC-46BA-9632-0A9C60F7F0C5}" destId="{E52CADD6-37A1-4EA6-861F-1C67C747EDF3}" srcOrd="0" destOrd="0" presId="urn:microsoft.com/office/officeart/2005/8/layout/process1"/>
    <dgm:cxn modelId="{D6464BEF-0748-49F3-9CEA-B1BE78442114}" type="presOf" srcId="{5D81C44E-C718-4622-A632-4ECEBE8048E2}" destId="{6D181921-001F-4CE2-B61C-E5F1D4D98946}" srcOrd="0" destOrd="0" presId="urn:microsoft.com/office/officeart/2005/8/layout/process1"/>
    <dgm:cxn modelId="{A87141E5-484D-453B-AB3D-0DCC0B4A9754}" type="presParOf" srcId="{327ECB1C-26E4-416F-B52F-CFA3770ADB3C}" destId="{40E66FAF-F2FE-443C-9EE1-DD3FFD0CC98C}" srcOrd="0" destOrd="0" presId="urn:microsoft.com/office/officeart/2005/8/layout/process1"/>
    <dgm:cxn modelId="{9E43F002-DDEA-4D90-8A40-D87050F89C16}" type="presParOf" srcId="{327ECB1C-26E4-416F-B52F-CFA3770ADB3C}" destId="{E735C8FB-301D-43D5-876D-E632344FA005}" srcOrd="1" destOrd="0" presId="urn:microsoft.com/office/officeart/2005/8/layout/process1"/>
    <dgm:cxn modelId="{D7E6A275-D093-4380-883C-7A20709E1CBB}" type="presParOf" srcId="{E735C8FB-301D-43D5-876D-E632344FA005}" destId="{AE553F34-ACA7-4FEB-A2EF-231A9F993514}" srcOrd="0" destOrd="0" presId="urn:microsoft.com/office/officeart/2005/8/layout/process1"/>
    <dgm:cxn modelId="{D171B0B4-5A87-4349-B38C-C381B5036196}" type="presParOf" srcId="{327ECB1C-26E4-416F-B52F-CFA3770ADB3C}" destId="{C2BA85A7-E812-4939-B1A4-853758B75FBB}" srcOrd="2" destOrd="0" presId="urn:microsoft.com/office/officeart/2005/8/layout/process1"/>
    <dgm:cxn modelId="{4431B774-D4BF-43E0-A0E6-C46983F9F7A9}" type="presParOf" srcId="{327ECB1C-26E4-416F-B52F-CFA3770ADB3C}" destId="{E52CADD6-37A1-4EA6-861F-1C67C747EDF3}" srcOrd="3" destOrd="0" presId="urn:microsoft.com/office/officeart/2005/8/layout/process1"/>
    <dgm:cxn modelId="{73681C05-448D-42E7-9EFD-D06C802078A9}" type="presParOf" srcId="{E52CADD6-37A1-4EA6-861F-1C67C747EDF3}" destId="{6AE70B68-FBE2-4B3B-AD7E-E0DD7C7622A5}" srcOrd="0" destOrd="0" presId="urn:microsoft.com/office/officeart/2005/8/layout/process1"/>
    <dgm:cxn modelId="{8DC04D61-61B3-42FA-B1DB-39BC89B4E98A}" type="presParOf" srcId="{327ECB1C-26E4-416F-B52F-CFA3770ADB3C}" destId="{6D181921-001F-4CE2-B61C-E5F1D4D98946}" srcOrd="4" destOrd="0" presId="urn:microsoft.com/office/officeart/2005/8/layout/process1"/>
    <dgm:cxn modelId="{A30624D2-7990-4847-AB54-14CE928E0FD4}" type="presParOf" srcId="{327ECB1C-26E4-416F-B52F-CFA3770ADB3C}" destId="{DB2D13D1-FE81-47FE-9C12-69EE6603983F}" srcOrd="5" destOrd="0" presId="urn:microsoft.com/office/officeart/2005/8/layout/process1"/>
    <dgm:cxn modelId="{BD36AD7E-9662-4CA3-BBEB-5BE4D6826BEC}" type="presParOf" srcId="{DB2D13D1-FE81-47FE-9C12-69EE6603983F}" destId="{D97968B4-6EC6-4D77-B5B5-F2AE8B3DA99A}" srcOrd="0" destOrd="0" presId="urn:microsoft.com/office/officeart/2005/8/layout/process1"/>
    <dgm:cxn modelId="{A307BEC1-D438-4940-A73D-584FBA60F060}" type="presParOf" srcId="{327ECB1C-26E4-416F-B52F-CFA3770ADB3C}" destId="{E6DCF039-2B26-4251-91D4-CD5073C4546D}" srcOrd="6" destOrd="0" presId="urn:microsoft.com/office/officeart/2005/8/layout/process1"/>
    <dgm:cxn modelId="{0C0252DA-EA00-419F-9BDA-6C619EFC2DDF}" type="presParOf" srcId="{327ECB1C-26E4-416F-B52F-CFA3770ADB3C}" destId="{ADAD15D5-D566-4CA0-8D61-5689D3D15042}" srcOrd="7" destOrd="0" presId="urn:microsoft.com/office/officeart/2005/8/layout/process1"/>
    <dgm:cxn modelId="{4EB22B51-07F6-4682-B98C-8C8B3F5F4E99}" type="presParOf" srcId="{ADAD15D5-D566-4CA0-8D61-5689D3D15042}" destId="{4CDACC3E-76D0-423D-97A2-738CC7525E96}" srcOrd="0" destOrd="0" presId="urn:microsoft.com/office/officeart/2005/8/layout/process1"/>
    <dgm:cxn modelId="{BFA5BD50-7A89-4744-9766-FAF812DCBF4D}" type="presParOf" srcId="{327ECB1C-26E4-416F-B52F-CFA3770ADB3C}" destId="{B049E214-920E-4B45-A082-2B396E83EA8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0030F8-2FBB-4412-8F78-0CAA4B012E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807EB8-C2D9-42A8-ACEA-F2434042BFF3}">
      <dgm:prSet/>
      <dgm:spPr>
        <a:noFill/>
        <a:ln w="63500">
          <a:solidFill>
            <a:srgbClr val="FF00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Obtain Updated Models for IBR/PPC</a:t>
          </a:r>
        </a:p>
      </dgm:t>
    </dgm:pt>
    <dgm:pt modelId="{36068F77-FF3B-4F5E-A91D-AD4C346D7633}" type="parTrans" cxnId="{E20258B4-2C43-42F2-A2F2-630C8CF2C474}">
      <dgm:prSet/>
      <dgm:spPr/>
      <dgm:t>
        <a:bodyPr/>
        <a:lstStyle/>
        <a:p>
          <a:endParaRPr lang="en-US"/>
        </a:p>
      </dgm:t>
    </dgm:pt>
    <dgm:pt modelId="{FEF4DB08-8886-40FF-9574-ACDC8123ADEF}" type="sibTrans" cxnId="{E20258B4-2C43-42F2-A2F2-630C8CF2C474}">
      <dgm:prSet/>
      <dgm:spPr/>
      <dgm:t>
        <a:bodyPr/>
        <a:lstStyle/>
        <a:p>
          <a:endParaRPr lang="en-US"/>
        </a:p>
      </dgm:t>
    </dgm:pt>
    <dgm:pt modelId="{9447E820-F681-4B0D-8738-1D9CD9E2B284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Simulate MQTs and Other Model Verifications</a:t>
          </a:r>
        </a:p>
      </dgm:t>
    </dgm:pt>
    <dgm:pt modelId="{D328E781-FB29-4D3C-9F94-F08EF136ECB7}" type="parTrans" cxnId="{73F9E662-3D06-47B6-AF12-E247D085FCDC}">
      <dgm:prSet/>
      <dgm:spPr/>
      <dgm:t>
        <a:bodyPr/>
        <a:lstStyle/>
        <a:p>
          <a:endParaRPr lang="en-US"/>
        </a:p>
      </dgm:t>
    </dgm:pt>
    <dgm:pt modelId="{D7A86D5D-A2FC-46BA-9632-0A9C60F7F0C5}" type="sibTrans" cxnId="{73F9E662-3D06-47B6-AF12-E247D085FCDC}">
      <dgm:prSet/>
      <dgm:spPr/>
      <dgm:t>
        <a:bodyPr/>
        <a:lstStyle/>
        <a:p>
          <a:endParaRPr lang="en-US"/>
        </a:p>
      </dgm:t>
    </dgm:pt>
    <dgm:pt modelId="{5D81C44E-C718-4622-A632-4ECEBE8048E2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Troubleshoot MQT Issues</a:t>
          </a:r>
        </a:p>
      </dgm:t>
    </dgm:pt>
    <dgm:pt modelId="{EC97B625-0014-49CF-9556-B313C50802F3}" type="parTrans" cxnId="{D5A032D1-12DF-459E-8921-372F862AF782}">
      <dgm:prSet/>
      <dgm:spPr/>
      <dgm:t>
        <a:bodyPr/>
        <a:lstStyle/>
        <a:p>
          <a:endParaRPr lang="en-US"/>
        </a:p>
      </dgm:t>
    </dgm:pt>
    <dgm:pt modelId="{54877D78-75C4-4B81-A774-94C2E7E21218}" type="sibTrans" cxnId="{D5A032D1-12DF-459E-8921-372F862AF782}">
      <dgm:prSet/>
      <dgm:spPr/>
      <dgm:t>
        <a:bodyPr/>
        <a:lstStyle/>
        <a:p>
          <a:endParaRPr lang="en-US"/>
        </a:p>
      </dgm:t>
    </dgm:pt>
    <dgm:pt modelId="{B2C8E569-AE9D-4784-AA56-031F656A3861}">
      <dgm:prSet/>
      <dgm:spPr>
        <a:noFill/>
        <a:ln w="63500">
          <a:solidFill>
            <a:srgbClr val="FF00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Update PPC and IBR Settings</a:t>
          </a:r>
        </a:p>
      </dgm:t>
    </dgm:pt>
    <dgm:pt modelId="{06D51AAE-8736-45BE-B688-122DC08AEFD5}" type="parTrans" cxnId="{F838EC70-D566-489E-8338-D0CAD14BB3D4}">
      <dgm:prSet/>
      <dgm:spPr/>
      <dgm:t>
        <a:bodyPr/>
        <a:lstStyle/>
        <a:p>
          <a:endParaRPr lang="en-US"/>
        </a:p>
      </dgm:t>
    </dgm:pt>
    <dgm:pt modelId="{CEF435F7-7669-421C-891A-D438F1E4AE42}" type="sibTrans" cxnId="{F838EC70-D566-489E-8338-D0CAD14BB3D4}">
      <dgm:prSet/>
      <dgm:spPr/>
      <dgm:t>
        <a:bodyPr/>
        <a:lstStyle/>
        <a:p>
          <a:endParaRPr lang="en-US"/>
        </a:p>
      </dgm:t>
    </dgm:pt>
    <dgm:pt modelId="{6BEA31B3-0344-47FE-AD8B-AA914F74F9FC}">
      <dgm:prSet/>
      <dgm:spPr>
        <a:noFill/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Share with TO/TOP/ERCOT for Feedback</a:t>
          </a:r>
        </a:p>
      </dgm:t>
    </dgm:pt>
    <dgm:pt modelId="{7B6C4673-E7C6-49B3-A439-CEF7321D22F5}" type="parTrans" cxnId="{43FAE6A9-D35D-4047-998D-ACF13D470325}">
      <dgm:prSet/>
      <dgm:spPr/>
      <dgm:t>
        <a:bodyPr/>
        <a:lstStyle/>
        <a:p>
          <a:endParaRPr lang="en-US"/>
        </a:p>
      </dgm:t>
    </dgm:pt>
    <dgm:pt modelId="{C81E7C58-25AF-48D1-B91A-4EC9385DAE39}" type="sibTrans" cxnId="{43FAE6A9-D35D-4047-998D-ACF13D470325}">
      <dgm:prSet/>
      <dgm:spPr/>
      <dgm:t>
        <a:bodyPr/>
        <a:lstStyle/>
        <a:p>
          <a:endParaRPr lang="en-US"/>
        </a:p>
      </dgm:t>
    </dgm:pt>
    <dgm:pt modelId="{059B6B7C-DA93-4FD8-B2E4-80A8394DE047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Issue Model Reports and Parameter Sheets</a:t>
          </a:r>
        </a:p>
      </dgm:t>
    </dgm:pt>
    <dgm:pt modelId="{2DD44343-6D40-49CF-87E1-7F2B1D704163}" type="parTrans" cxnId="{8B96CB62-A27A-4CC3-A20F-91E84F20036F}">
      <dgm:prSet/>
      <dgm:spPr/>
      <dgm:t>
        <a:bodyPr/>
        <a:lstStyle/>
        <a:p>
          <a:endParaRPr lang="en-US"/>
        </a:p>
      </dgm:t>
    </dgm:pt>
    <dgm:pt modelId="{483664F8-A6F4-4EBB-9D3B-C61604EAE28F}" type="sibTrans" cxnId="{8B96CB62-A27A-4CC3-A20F-91E84F20036F}">
      <dgm:prSet/>
      <dgm:spPr/>
      <dgm:t>
        <a:bodyPr/>
        <a:lstStyle/>
        <a:p>
          <a:endParaRPr lang="en-US"/>
        </a:p>
      </dgm:t>
    </dgm:pt>
    <dgm:pt modelId="{327ECB1C-26E4-416F-B52F-CFA3770ADB3C}" type="pres">
      <dgm:prSet presAssocID="{8E0030F8-2FBB-4412-8F78-0CAA4B012E42}" presName="Name0" presStyleCnt="0">
        <dgm:presLayoutVars>
          <dgm:dir/>
          <dgm:resizeHandles val="exact"/>
        </dgm:presLayoutVars>
      </dgm:prSet>
      <dgm:spPr/>
    </dgm:pt>
    <dgm:pt modelId="{40E66FAF-F2FE-443C-9EE1-DD3FFD0CC98C}" type="pres">
      <dgm:prSet presAssocID="{6F807EB8-C2D9-42A8-ACEA-F2434042BFF3}" presName="node" presStyleLbl="node1" presStyleIdx="0" presStyleCnt="6" custScaleY="106885">
        <dgm:presLayoutVars>
          <dgm:bulletEnabled val="1"/>
        </dgm:presLayoutVars>
      </dgm:prSet>
      <dgm:spPr/>
    </dgm:pt>
    <dgm:pt modelId="{E735C8FB-301D-43D5-876D-E632344FA005}" type="pres">
      <dgm:prSet presAssocID="{FEF4DB08-8886-40FF-9574-ACDC8123ADEF}" presName="sibTrans" presStyleLbl="sibTrans2D1" presStyleIdx="0" presStyleCnt="5"/>
      <dgm:spPr/>
    </dgm:pt>
    <dgm:pt modelId="{AE553F34-ACA7-4FEB-A2EF-231A9F993514}" type="pres">
      <dgm:prSet presAssocID="{FEF4DB08-8886-40FF-9574-ACDC8123ADEF}" presName="connectorText" presStyleLbl="sibTrans2D1" presStyleIdx="0" presStyleCnt="5"/>
      <dgm:spPr/>
    </dgm:pt>
    <dgm:pt modelId="{C2BA85A7-E812-4939-B1A4-853758B75FBB}" type="pres">
      <dgm:prSet presAssocID="{9447E820-F681-4B0D-8738-1D9CD9E2B284}" presName="node" presStyleLbl="node1" presStyleIdx="1" presStyleCnt="6" custScaleY="106885">
        <dgm:presLayoutVars>
          <dgm:bulletEnabled val="1"/>
        </dgm:presLayoutVars>
      </dgm:prSet>
      <dgm:spPr/>
    </dgm:pt>
    <dgm:pt modelId="{E52CADD6-37A1-4EA6-861F-1C67C747EDF3}" type="pres">
      <dgm:prSet presAssocID="{D7A86D5D-A2FC-46BA-9632-0A9C60F7F0C5}" presName="sibTrans" presStyleLbl="sibTrans2D1" presStyleIdx="1" presStyleCnt="5"/>
      <dgm:spPr/>
    </dgm:pt>
    <dgm:pt modelId="{6AE70B68-FBE2-4B3B-AD7E-E0DD7C7622A5}" type="pres">
      <dgm:prSet presAssocID="{D7A86D5D-A2FC-46BA-9632-0A9C60F7F0C5}" presName="connectorText" presStyleLbl="sibTrans2D1" presStyleIdx="1" presStyleCnt="5"/>
      <dgm:spPr/>
    </dgm:pt>
    <dgm:pt modelId="{6D181921-001F-4CE2-B61C-E5F1D4D98946}" type="pres">
      <dgm:prSet presAssocID="{5D81C44E-C718-4622-A632-4ECEBE8048E2}" presName="node" presStyleLbl="node1" presStyleIdx="2" presStyleCnt="6" custScaleY="106885">
        <dgm:presLayoutVars>
          <dgm:bulletEnabled val="1"/>
        </dgm:presLayoutVars>
      </dgm:prSet>
      <dgm:spPr/>
    </dgm:pt>
    <dgm:pt modelId="{DB2D13D1-FE81-47FE-9C12-69EE6603983F}" type="pres">
      <dgm:prSet presAssocID="{54877D78-75C4-4B81-A774-94C2E7E21218}" presName="sibTrans" presStyleLbl="sibTrans2D1" presStyleIdx="2" presStyleCnt="5"/>
      <dgm:spPr/>
    </dgm:pt>
    <dgm:pt modelId="{D97968B4-6EC6-4D77-B5B5-F2AE8B3DA99A}" type="pres">
      <dgm:prSet presAssocID="{54877D78-75C4-4B81-A774-94C2E7E21218}" presName="connectorText" presStyleLbl="sibTrans2D1" presStyleIdx="2" presStyleCnt="5"/>
      <dgm:spPr/>
    </dgm:pt>
    <dgm:pt modelId="{E6DCF039-2B26-4251-91D4-CD5073C4546D}" type="pres">
      <dgm:prSet presAssocID="{6BEA31B3-0344-47FE-AD8B-AA914F74F9FC}" presName="node" presStyleLbl="node1" presStyleIdx="3" presStyleCnt="6" custScaleY="106885">
        <dgm:presLayoutVars>
          <dgm:bulletEnabled val="1"/>
        </dgm:presLayoutVars>
      </dgm:prSet>
      <dgm:spPr/>
    </dgm:pt>
    <dgm:pt modelId="{ADAD15D5-D566-4CA0-8D61-5689D3D15042}" type="pres">
      <dgm:prSet presAssocID="{C81E7C58-25AF-48D1-B91A-4EC9385DAE39}" presName="sibTrans" presStyleLbl="sibTrans2D1" presStyleIdx="3" presStyleCnt="5"/>
      <dgm:spPr/>
    </dgm:pt>
    <dgm:pt modelId="{4CDACC3E-76D0-423D-97A2-738CC7525E96}" type="pres">
      <dgm:prSet presAssocID="{C81E7C58-25AF-48D1-B91A-4EC9385DAE39}" presName="connectorText" presStyleLbl="sibTrans2D1" presStyleIdx="3" presStyleCnt="5"/>
      <dgm:spPr/>
    </dgm:pt>
    <dgm:pt modelId="{A0094917-770D-4296-9B33-F6BFF196FB9E}" type="pres">
      <dgm:prSet presAssocID="{059B6B7C-DA93-4FD8-B2E4-80A8394DE047}" presName="node" presStyleLbl="node1" presStyleIdx="4" presStyleCnt="6">
        <dgm:presLayoutVars>
          <dgm:bulletEnabled val="1"/>
        </dgm:presLayoutVars>
      </dgm:prSet>
      <dgm:spPr/>
    </dgm:pt>
    <dgm:pt modelId="{55A42E42-3112-4979-8F1F-2651B13B323B}" type="pres">
      <dgm:prSet presAssocID="{483664F8-A6F4-4EBB-9D3B-C61604EAE28F}" presName="sibTrans" presStyleLbl="sibTrans2D1" presStyleIdx="4" presStyleCnt="5"/>
      <dgm:spPr/>
    </dgm:pt>
    <dgm:pt modelId="{E6FC7546-5B6D-48B7-AEAB-496127ACB638}" type="pres">
      <dgm:prSet presAssocID="{483664F8-A6F4-4EBB-9D3B-C61604EAE28F}" presName="connectorText" presStyleLbl="sibTrans2D1" presStyleIdx="4" presStyleCnt="5"/>
      <dgm:spPr/>
    </dgm:pt>
    <dgm:pt modelId="{B049E214-920E-4B45-A082-2B396E83EA86}" type="pres">
      <dgm:prSet presAssocID="{B2C8E569-AE9D-4784-AA56-031F656A3861}" presName="node" presStyleLbl="node1" presStyleIdx="5" presStyleCnt="6" custScaleY="106885" custLinFactNeighborX="-2624" custLinFactNeighborY="-1230">
        <dgm:presLayoutVars>
          <dgm:bulletEnabled val="1"/>
        </dgm:presLayoutVars>
      </dgm:prSet>
      <dgm:spPr/>
    </dgm:pt>
  </dgm:ptLst>
  <dgm:cxnLst>
    <dgm:cxn modelId="{0D7E1000-D527-4637-A733-B4FFB89E53CA}" type="presOf" srcId="{FEF4DB08-8886-40FF-9574-ACDC8123ADEF}" destId="{E735C8FB-301D-43D5-876D-E632344FA005}" srcOrd="0" destOrd="0" presId="urn:microsoft.com/office/officeart/2005/8/layout/process1"/>
    <dgm:cxn modelId="{3A929618-3378-48F8-BC63-77F2BD0D80D0}" type="presOf" srcId="{483664F8-A6F4-4EBB-9D3B-C61604EAE28F}" destId="{55A42E42-3112-4979-8F1F-2651B13B323B}" srcOrd="0" destOrd="0" presId="urn:microsoft.com/office/officeart/2005/8/layout/process1"/>
    <dgm:cxn modelId="{13502F23-02E8-4C5C-AC6E-DA28678DB7D0}" type="presOf" srcId="{6F807EB8-C2D9-42A8-ACEA-F2434042BFF3}" destId="{40E66FAF-F2FE-443C-9EE1-DD3FFD0CC98C}" srcOrd="0" destOrd="0" presId="urn:microsoft.com/office/officeart/2005/8/layout/process1"/>
    <dgm:cxn modelId="{ABC9ED2F-3005-4A0E-8838-C9F9BFB40DD6}" type="presOf" srcId="{C81E7C58-25AF-48D1-B91A-4EC9385DAE39}" destId="{ADAD15D5-D566-4CA0-8D61-5689D3D15042}" srcOrd="0" destOrd="0" presId="urn:microsoft.com/office/officeart/2005/8/layout/process1"/>
    <dgm:cxn modelId="{8955DA3E-D174-411B-B206-9ACA5DC8FDBE}" type="presOf" srcId="{54877D78-75C4-4B81-A774-94C2E7E21218}" destId="{DB2D13D1-FE81-47FE-9C12-69EE6603983F}" srcOrd="0" destOrd="0" presId="urn:microsoft.com/office/officeart/2005/8/layout/process1"/>
    <dgm:cxn modelId="{9829BF5D-2C5A-44F2-B44D-1775F2AF1556}" type="presOf" srcId="{54877D78-75C4-4B81-A774-94C2E7E21218}" destId="{D97968B4-6EC6-4D77-B5B5-F2AE8B3DA99A}" srcOrd="1" destOrd="0" presId="urn:microsoft.com/office/officeart/2005/8/layout/process1"/>
    <dgm:cxn modelId="{4AFE4761-3A5D-4F72-A7CC-D5BA78C073EF}" type="presOf" srcId="{9447E820-F681-4B0D-8738-1D9CD9E2B284}" destId="{C2BA85A7-E812-4939-B1A4-853758B75FBB}" srcOrd="0" destOrd="0" presId="urn:microsoft.com/office/officeart/2005/8/layout/process1"/>
    <dgm:cxn modelId="{8B96CB62-A27A-4CC3-A20F-91E84F20036F}" srcId="{8E0030F8-2FBB-4412-8F78-0CAA4B012E42}" destId="{059B6B7C-DA93-4FD8-B2E4-80A8394DE047}" srcOrd="4" destOrd="0" parTransId="{2DD44343-6D40-49CF-87E1-7F2B1D704163}" sibTransId="{483664F8-A6F4-4EBB-9D3B-C61604EAE28F}"/>
    <dgm:cxn modelId="{73F9E662-3D06-47B6-AF12-E247D085FCDC}" srcId="{8E0030F8-2FBB-4412-8F78-0CAA4B012E42}" destId="{9447E820-F681-4B0D-8738-1D9CD9E2B284}" srcOrd="1" destOrd="0" parTransId="{D328E781-FB29-4D3C-9F94-F08EF136ECB7}" sibTransId="{D7A86D5D-A2FC-46BA-9632-0A9C60F7F0C5}"/>
    <dgm:cxn modelId="{15FA0743-BE7E-4B58-8E1C-9BE4B0E33876}" type="presOf" srcId="{B2C8E569-AE9D-4784-AA56-031F656A3861}" destId="{B049E214-920E-4B45-A082-2B396E83EA86}" srcOrd="0" destOrd="0" presId="urn:microsoft.com/office/officeart/2005/8/layout/process1"/>
    <dgm:cxn modelId="{7D548E49-9C9A-473F-A71F-508DC60F14A1}" type="presOf" srcId="{483664F8-A6F4-4EBB-9D3B-C61604EAE28F}" destId="{E6FC7546-5B6D-48B7-AEAB-496127ACB638}" srcOrd="1" destOrd="0" presId="urn:microsoft.com/office/officeart/2005/8/layout/process1"/>
    <dgm:cxn modelId="{F838EC70-D566-489E-8338-D0CAD14BB3D4}" srcId="{8E0030F8-2FBB-4412-8F78-0CAA4B012E42}" destId="{B2C8E569-AE9D-4784-AA56-031F656A3861}" srcOrd="5" destOrd="0" parTransId="{06D51AAE-8736-45BE-B688-122DC08AEFD5}" sibTransId="{CEF435F7-7669-421C-891A-D438F1E4AE42}"/>
    <dgm:cxn modelId="{880E109F-7D40-4CE8-BE2F-BED200A6129A}" type="presOf" srcId="{6BEA31B3-0344-47FE-AD8B-AA914F74F9FC}" destId="{E6DCF039-2B26-4251-91D4-CD5073C4546D}" srcOrd="0" destOrd="0" presId="urn:microsoft.com/office/officeart/2005/8/layout/process1"/>
    <dgm:cxn modelId="{CD1FFAA0-D6C9-487F-B6CE-A210661EECDE}" type="presOf" srcId="{C81E7C58-25AF-48D1-B91A-4EC9385DAE39}" destId="{4CDACC3E-76D0-423D-97A2-738CC7525E96}" srcOrd="1" destOrd="0" presId="urn:microsoft.com/office/officeart/2005/8/layout/process1"/>
    <dgm:cxn modelId="{43FAE6A9-D35D-4047-998D-ACF13D470325}" srcId="{8E0030F8-2FBB-4412-8F78-0CAA4B012E42}" destId="{6BEA31B3-0344-47FE-AD8B-AA914F74F9FC}" srcOrd="3" destOrd="0" parTransId="{7B6C4673-E7C6-49B3-A439-CEF7321D22F5}" sibTransId="{C81E7C58-25AF-48D1-B91A-4EC9385DAE39}"/>
    <dgm:cxn modelId="{E20258B4-2C43-42F2-A2F2-630C8CF2C474}" srcId="{8E0030F8-2FBB-4412-8F78-0CAA4B012E42}" destId="{6F807EB8-C2D9-42A8-ACEA-F2434042BFF3}" srcOrd="0" destOrd="0" parTransId="{36068F77-FF3B-4F5E-A91D-AD4C346D7633}" sibTransId="{FEF4DB08-8886-40FF-9574-ACDC8123ADEF}"/>
    <dgm:cxn modelId="{F4AC5EBE-135B-49F0-A3CA-8F7E21914111}" type="presOf" srcId="{8E0030F8-2FBB-4412-8F78-0CAA4B012E42}" destId="{327ECB1C-26E4-416F-B52F-CFA3770ADB3C}" srcOrd="0" destOrd="0" presId="urn:microsoft.com/office/officeart/2005/8/layout/process1"/>
    <dgm:cxn modelId="{6A7B70C7-A7E7-4954-8128-3EF8B9478C7E}" type="presOf" srcId="{059B6B7C-DA93-4FD8-B2E4-80A8394DE047}" destId="{A0094917-770D-4296-9B33-F6BFF196FB9E}" srcOrd="0" destOrd="0" presId="urn:microsoft.com/office/officeart/2005/8/layout/process1"/>
    <dgm:cxn modelId="{D5A032D1-12DF-459E-8921-372F862AF782}" srcId="{8E0030F8-2FBB-4412-8F78-0CAA4B012E42}" destId="{5D81C44E-C718-4622-A632-4ECEBE8048E2}" srcOrd="2" destOrd="0" parTransId="{EC97B625-0014-49CF-9556-B313C50802F3}" sibTransId="{54877D78-75C4-4B81-A774-94C2E7E21218}"/>
    <dgm:cxn modelId="{C722C8E4-3B66-4729-89C4-14D6C7A323A4}" type="presOf" srcId="{D7A86D5D-A2FC-46BA-9632-0A9C60F7F0C5}" destId="{E52CADD6-37A1-4EA6-861F-1C67C747EDF3}" srcOrd="0" destOrd="0" presId="urn:microsoft.com/office/officeart/2005/8/layout/process1"/>
    <dgm:cxn modelId="{52B14DEA-8E86-4EDD-8384-776E3C9E6954}" type="presOf" srcId="{FEF4DB08-8886-40FF-9574-ACDC8123ADEF}" destId="{AE553F34-ACA7-4FEB-A2EF-231A9F993514}" srcOrd="1" destOrd="0" presId="urn:microsoft.com/office/officeart/2005/8/layout/process1"/>
    <dgm:cxn modelId="{E46F83EE-62A4-4505-AF4E-88EC6AB04763}" type="presOf" srcId="{D7A86D5D-A2FC-46BA-9632-0A9C60F7F0C5}" destId="{6AE70B68-FBE2-4B3B-AD7E-E0DD7C7622A5}" srcOrd="1" destOrd="0" presId="urn:microsoft.com/office/officeart/2005/8/layout/process1"/>
    <dgm:cxn modelId="{D6464BEF-0748-49F3-9CEA-B1BE78442114}" type="presOf" srcId="{5D81C44E-C718-4622-A632-4ECEBE8048E2}" destId="{6D181921-001F-4CE2-B61C-E5F1D4D98946}" srcOrd="0" destOrd="0" presId="urn:microsoft.com/office/officeart/2005/8/layout/process1"/>
    <dgm:cxn modelId="{A87141E5-484D-453B-AB3D-0DCC0B4A9754}" type="presParOf" srcId="{327ECB1C-26E4-416F-B52F-CFA3770ADB3C}" destId="{40E66FAF-F2FE-443C-9EE1-DD3FFD0CC98C}" srcOrd="0" destOrd="0" presId="urn:microsoft.com/office/officeart/2005/8/layout/process1"/>
    <dgm:cxn modelId="{9E43F002-DDEA-4D90-8A40-D87050F89C16}" type="presParOf" srcId="{327ECB1C-26E4-416F-B52F-CFA3770ADB3C}" destId="{E735C8FB-301D-43D5-876D-E632344FA005}" srcOrd="1" destOrd="0" presId="urn:microsoft.com/office/officeart/2005/8/layout/process1"/>
    <dgm:cxn modelId="{D151067C-D16A-46FD-A578-7B21FC9F79D3}" type="presParOf" srcId="{E735C8FB-301D-43D5-876D-E632344FA005}" destId="{AE553F34-ACA7-4FEB-A2EF-231A9F993514}" srcOrd="0" destOrd="0" presId="urn:microsoft.com/office/officeart/2005/8/layout/process1"/>
    <dgm:cxn modelId="{D171B0B4-5A87-4349-B38C-C381B5036196}" type="presParOf" srcId="{327ECB1C-26E4-416F-B52F-CFA3770ADB3C}" destId="{C2BA85A7-E812-4939-B1A4-853758B75FBB}" srcOrd="2" destOrd="0" presId="urn:microsoft.com/office/officeart/2005/8/layout/process1"/>
    <dgm:cxn modelId="{4431B774-D4BF-43E0-A0E6-C46983F9F7A9}" type="presParOf" srcId="{327ECB1C-26E4-416F-B52F-CFA3770ADB3C}" destId="{E52CADD6-37A1-4EA6-861F-1C67C747EDF3}" srcOrd="3" destOrd="0" presId="urn:microsoft.com/office/officeart/2005/8/layout/process1"/>
    <dgm:cxn modelId="{929AD3F6-D48A-4EB5-9F78-D7B1C23ABD1A}" type="presParOf" srcId="{E52CADD6-37A1-4EA6-861F-1C67C747EDF3}" destId="{6AE70B68-FBE2-4B3B-AD7E-E0DD7C7622A5}" srcOrd="0" destOrd="0" presId="urn:microsoft.com/office/officeart/2005/8/layout/process1"/>
    <dgm:cxn modelId="{8DC04D61-61B3-42FA-B1DB-39BC89B4E98A}" type="presParOf" srcId="{327ECB1C-26E4-416F-B52F-CFA3770ADB3C}" destId="{6D181921-001F-4CE2-B61C-E5F1D4D98946}" srcOrd="4" destOrd="0" presId="urn:microsoft.com/office/officeart/2005/8/layout/process1"/>
    <dgm:cxn modelId="{A30624D2-7990-4847-AB54-14CE928E0FD4}" type="presParOf" srcId="{327ECB1C-26E4-416F-B52F-CFA3770ADB3C}" destId="{DB2D13D1-FE81-47FE-9C12-69EE6603983F}" srcOrd="5" destOrd="0" presId="urn:microsoft.com/office/officeart/2005/8/layout/process1"/>
    <dgm:cxn modelId="{E1BB7E2F-C5EC-4CDA-BA87-060088A95A59}" type="presParOf" srcId="{DB2D13D1-FE81-47FE-9C12-69EE6603983F}" destId="{D97968B4-6EC6-4D77-B5B5-F2AE8B3DA99A}" srcOrd="0" destOrd="0" presId="urn:microsoft.com/office/officeart/2005/8/layout/process1"/>
    <dgm:cxn modelId="{A307BEC1-D438-4940-A73D-584FBA60F060}" type="presParOf" srcId="{327ECB1C-26E4-416F-B52F-CFA3770ADB3C}" destId="{E6DCF039-2B26-4251-91D4-CD5073C4546D}" srcOrd="6" destOrd="0" presId="urn:microsoft.com/office/officeart/2005/8/layout/process1"/>
    <dgm:cxn modelId="{0C0252DA-EA00-419F-9BDA-6C619EFC2DDF}" type="presParOf" srcId="{327ECB1C-26E4-416F-B52F-CFA3770ADB3C}" destId="{ADAD15D5-D566-4CA0-8D61-5689D3D15042}" srcOrd="7" destOrd="0" presId="urn:microsoft.com/office/officeart/2005/8/layout/process1"/>
    <dgm:cxn modelId="{8B3786EB-FA24-4359-952D-C6F1A65C709C}" type="presParOf" srcId="{ADAD15D5-D566-4CA0-8D61-5689D3D15042}" destId="{4CDACC3E-76D0-423D-97A2-738CC7525E96}" srcOrd="0" destOrd="0" presId="urn:microsoft.com/office/officeart/2005/8/layout/process1"/>
    <dgm:cxn modelId="{1347F03D-B26A-48A9-8227-F0505881EDFF}" type="presParOf" srcId="{327ECB1C-26E4-416F-B52F-CFA3770ADB3C}" destId="{A0094917-770D-4296-9B33-F6BFF196FB9E}" srcOrd="8" destOrd="0" presId="urn:microsoft.com/office/officeart/2005/8/layout/process1"/>
    <dgm:cxn modelId="{9506D0EF-2F5F-4DB0-B980-8C38D78C33BE}" type="presParOf" srcId="{327ECB1C-26E4-416F-B52F-CFA3770ADB3C}" destId="{55A42E42-3112-4979-8F1F-2651B13B323B}" srcOrd="9" destOrd="0" presId="urn:microsoft.com/office/officeart/2005/8/layout/process1"/>
    <dgm:cxn modelId="{2228FCF8-22E8-40D2-B36C-B8648B64BF4C}" type="presParOf" srcId="{55A42E42-3112-4979-8F1F-2651B13B323B}" destId="{E6FC7546-5B6D-48B7-AEAB-496127ACB638}" srcOrd="0" destOrd="0" presId="urn:microsoft.com/office/officeart/2005/8/layout/process1"/>
    <dgm:cxn modelId="{BFA5BD50-7A89-4744-9766-FAF812DCBF4D}" type="presParOf" srcId="{327ECB1C-26E4-416F-B52F-CFA3770ADB3C}" destId="{B049E214-920E-4B45-A082-2B396E83EA86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0030F8-2FBB-4412-8F78-0CAA4B012E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807EB8-C2D9-42A8-ACEA-F2434042BFF3}">
      <dgm:prSet/>
      <dgm:spPr>
        <a:noFill/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Simulate Live Tests Based on MOD Requirements</a:t>
          </a:r>
        </a:p>
      </dgm:t>
    </dgm:pt>
    <dgm:pt modelId="{36068F77-FF3B-4F5E-A91D-AD4C346D7633}" type="parTrans" cxnId="{E20258B4-2C43-42F2-A2F2-630C8CF2C474}">
      <dgm:prSet/>
      <dgm:spPr/>
      <dgm:t>
        <a:bodyPr/>
        <a:lstStyle/>
        <a:p>
          <a:endParaRPr lang="en-US"/>
        </a:p>
      </dgm:t>
    </dgm:pt>
    <dgm:pt modelId="{FEF4DB08-8886-40FF-9574-ACDC8123ADEF}" type="sibTrans" cxnId="{E20258B4-2C43-42F2-A2F2-630C8CF2C474}">
      <dgm:prSet/>
      <dgm:spPr/>
      <dgm:t>
        <a:bodyPr/>
        <a:lstStyle/>
        <a:p>
          <a:endParaRPr lang="en-US"/>
        </a:p>
      </dgm:t>
    </dgm:pt>
    <dgm:pt modelId="{9447E820-F681-4B0D-8738-1D9CD9E2B284}">
      <dgm:prSet/>
      <dgm:spPr>
        <a:noFill/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Submit Test Data to Modeling Specialist</a:t>
          </a:r>
        </a:p>
      </dgm:t>
    </dgm:pt>
    <dgm:pt modelId="{D328E781-FB29-4D3C-9F94-F08EF136ECB7}" type="parTrans" cxnId="{73F9E662-3D06-47B6-AF12-E247D085FCDC}">
      <dgm:prSet/>
      <dgm:spPr/>
      <dgm:t>
        <a:bodyPr/>
        <a:lstStyle/>
        <a:p>
          <a:endParaRPr lang="en-US"/>
        </a:p>
      </dgm:t>
    </dgm:pt>
    <dgm:pt modelId="{D7A86D5D-A2FC-46BA-9632-0A9C60F7F0C5}" type="sibTrans" cxnId="{73F9E662-3D06-47B6-AF12-E247D085FCDC}">
      <dgm:prSet/>
      <dgm:spPr/>
      <dgm:t>
        <a:bodyPr/>
        <a:lstStyle/>
        <a:p>
          <a:endParaRPr lang="en-US"/>
        </a:p>
      </dgm:t>
    </dgm:pt>
    <dgm:pt modelId="{5D81C44E-C718-4622-A632-4ECEBE8048E2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Update Models and Re-run MQT</a:t>
          </a:r>
        </a:p>
      </dgm:t>
    </dgm:pt>
    <dgm:pt modelId="{EC97B625-0014-49CF-9556-B313C50802F3}" type="parTrans" cxnId="{D5A032D1-12DF-459E-8921-372F862AF782}">
      <dgm:prSet/>
      <dgm:spPr/>
      <dgm:t>
        <a:bodyPr/>
        <a:lstStyle/>
        <a:p>
          <a:endParaRPr lang="en-US"/>
        </a:p>
      </dgm:t>
    </dgm:pt>
    <dgm:pt modelId="{54877D78-75C4-4B81-A774-94C2E7E21218}" type="sibTrans" cxnId="{D5A032D1-12DF-459E-8921-372F862AF782}">
      <dgm:prSet/>
      <dgm:spPr/>
      <dgm:t>
        <a:bodyPr/>
        <a:lstStyle/>
        <a:p>
          <a:endParaRPr lang="en-US"/>
        </a:p>
      </dgm:t>
    </dgm:pt>
    <dgm:pt modelId="{B2C8E569-AE9D-4784-AA56-031F656A3861}">
      <dgm:prSet/>
      <dgm:spPr>
        <a:solidFill>
          <a:schemeClr val="accent6">
            <a:lumMod val="75000"/>
          </a:schemeClr>
        </a:solidFill>
        <a:ln w="635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 b="1">
              <a:solidFill>
                <a:schemeClr val="bg1"/>
              </a:solidFill>
            </a:rPr>
            <a:t>Final Submittal of All Documentation</a:t>
          </a:r>
        </a:p>
      </dgm:t>
    </dgm:pt>
    <dgm:pt modelId="{06D51AAE-8736-45BE-B688-122DC08AEFD5}" type="parTrans" cxnId="{F838EC70-D566-489E-8338-D0CAD14BB3D4}">
      <dgm:prSet/>
      <dgm:spPr/>
      <dgm:t>
        <a:bodyPr/>
        <a:lstStyle/>
        <a:p>
          <a:endParaRPr lang="en-US"/>
        </a:p>
      </dgm:t>
    </dgm:pt>
    <dgm:pt modelId="{CEF435F7-7669-421C-891A-D438F1E4AE42}" type="sibTrans" cxnId="{F838EC70-D566-489E-8338-D0CAD14BB3D4}">
      <dgm:prSet/>
      <dgm:spPr/>
      <dgm:t>
        <a:bodyPr/>
        <a:lstStyle/>
        <a:p>
          <a:endParaRPr lang="en-US"/>
        </a:p>
      </dgm:t>
    </dgm:pt>
    <dgm:pt modelId="{6BEA31B3-0344-47FE-AD8B-AA914F74F9FC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Create As-Built Model and Final Reports</a:t>
          </a:r>
        </a:p>
      </dgm:t>
    </dgm:pt>
    <dgm:pt modelId="{7B6C4673-E7C6-49B3-A439-CEF7321D22F5}" type="parTrans" cxnId="{43FAE6A9-D35D-4047-998D-ACF13D470325}">
      <dgm:prSet/>
      <dgm:spPr/>
      <dgm:t>
        <a:bodyPr/>
        <a:lstStyle/>
        <a:p>
          <a:endParaRPr lang="en-US"/>
        </a:p>
      </dgm:t>
    </dgm:pt>
    <dgm:pt modelId="{C81E7C58-25AF-48D1-B91A-4EC9385DAE39}" type="sibTrans" cxnId="{43FAE6A9-D35D-4047-998D-ACF13D470325}">
      <dgm:prSet/>
      <dgm:spPr/>
      <dgm:t>
        <a:bodyPr/>
        <a:lstStyle/>
        <a:p>
          <a:endParaRPr lang="en-US"/>
        </a:p>
      </dgm:t>
    </dgm:pt>
    <dgm:pt modelId="{327ECB1C-26E4-416F-B52F-CFA3770ADB3C}" type="pres">
      <dgm:prSet presAssocID="{8E0030F8-2FBB-4412-8F78-0CAA4B012E42}" presName="Name0" presStyleCnt="0">
        <dgm:presLayoutVars>
          <dgm:dir/>
          <dgm:resizeHandles val="exact"/>
        </dgm:presLayoutVars>
      </dgm:prSet>
      <dgm:spPr/>
    </dgm:pt>
    <dgm:pt modelId="{40E66FAF-F2FE-443C-9EE1-DD3FFD0CC98C}" type="pres">
      <dgm:prSet presAssocID="{6F807EB8-C2D9-42A8-ACEA-F2434042BFF3}" presName="node" presStyleLbl="node1" presStyleIdx="0" presStyleCnt="5" custScaleY="129789">
        <dgm:presLayoutVars>
          <dgm:bulletEnabled val="1"/>
        </dgm:presLayoutVars>
      </dgm:prSet>
      <dgm:spPr/>
    </dgm:pt>
    <dgm:pt modelId="{E735C8FB-301D-43D5-876D-E632344FA005}" type="pres">
      <dgm:prSet presAssocID="{FEF4DB08-8886-40FF-9574-ACDC8123ADEF}" presName="sibTrans" presStyleLbl="sibTrans2D1" presStyleIdx="0" presStyleCnt="4"/>
      <dgm:spPr/>
    </dgm:pt>
    <dgm:pt modelId="{AE553F34-ACA7-4FEB-A2EF-231A9F993514}" type="pres">
      <dgm:prSet presAssocID="{FEF4DB08-8886-40FF-9574-ACDC8123ADEF}" presName="connectorText" presStyleLbl="sibTrans2D1" presStyleIdx="0" presStyleCnt="4"/>
      <dgm:spPr/>
    </dgm:pt>
    <dgm:pt modelId="{C2BA85A7-E812-4939-B1A4-853758B75FBB}" type="pres">
      <dgm:prSet presAssocID="{9447E820-F681-4B0D-8738-1D9CD9E2B284}" presName="node" presStyleLbl="node1" presStyleIdx="1" presStyleCnt="5" custScaleY="129789">
        <dgm:presLayoutVars>
          <dgm:bulletEnabled val="1"/>
        </dgm:presLayoutVars>
      </dgm:prSet>
      <dgm:spPr/>
    </dgm:pt>
    <dgm:pt modelId="{E52CADD6-37A1-4EA6-861F-1C67C747EDF3}" type="pres">
      <dgm:prSet presAssocID="{D7A86D5D-A2FC-46BA-9632-0A9C60F7F0C5}" presName="sibTrans" presStyleLbl="sibTrans2D1" presStyleIdx="1" presStyleCnt="4"/>
      <dgm:spPr/>
    </dgm:pt>
    <dgm:pt modelId="{6AE70B68-FBE2-4B3B-AD7E-E0DD7C7622A5}" type="pres">
      <dgm:prSet presAssocID="{D7A86D5D-A2FC-46BA-9632-0A9C60F7F0C5}" presName="connectorText" presStyleLbl="sibTrans2D1" presStyleIdx="1" presStyleCnt="4"/>
      <dgm:spPr/>
    </dgm:pt>
    <dgm:pt modelId="{6D181921-001F-4CE2-B61C-E5F1D4D98946}" type="pres">
      <dgm:prSet presAssocID="{5D81C44E-C718-4622-A632-4ECEBE8048E2}" presName="node" presStyleLbl="node1" presStyleIdx="2" presStyleCnt="5" custScaleY="129789">
        <dgm:presLayoutVars>
          <dgm:bulletEnabled val="1"/>
        </dgm:presLayoutVars>
      </dgm:prSet>
      <dgm:spPr/>
    </dgm:pt>
    <dgm:pt modelId="{DB2D13D1-FE81-47FE-9C12-69EE6603983F}" type="pres">
      <dgm:prSet presAssocID="{54877D78-75C4-4B81-A774-94C2E7E21218}" presName="sibTrans" presStyleLbl="sibTrans2D1" presStyleIdx="2" presStyleCnt="4"/>
      <dgm:spPr/>
    </dgm:pt>
    <dgm:pt modelId="{D97968B4-6EC6-4D77-B5B5-F2AE8B3DA99A}" type="pres">
      <dgm:prSet presAssocID="{54877D78-75C4-4B81-A774-94C2E7E21218}" presName="connectorText" presStyleLbl="sibTrans2D1" presStyleIdx="2" presStyleCnt="4"/>
      <dgm:spPr/>
    </dgm:pt>
    <dgm:pt modelId="{E6DCF039-2B26-4251-91D4-CD5073C4546D}" type="pres">
      <dgm:prSet presAssocID="{6BEA31B3-0344-47FE-AD8B-AA914F74F9FC}" presName="node" presStyleLbl="node1" presStyleIdx="3" presStyleCnt="5" custScaleY="129789">
        <dgm:presLayoutVars>
          <dgm:bulletEnabled val="1"/>
        </dgm:presLayoutVars>
      </dgm:prSet>
      <dgm:spPr/>
    </dgm:pt>
    <dgm:pt modelId="{ADAD15D5-D566-4CA0-8D61-5689D3D15042}" type="pres">
      <dgm:prSet presAssocID="{C81E7C58-25AF-48D1-B91A-4EC9385DAE39}" presName="sibTrans" presStyleLbl="sibTrans2D1" presStyleIdx="3" presStyleCnt="4"/>
      <dgm:spPr/>
    </dgm:pt>
    <dgm:pt modelId="{4CDACC3E-76D0-423D-97A2-738CC7525E96}" type="pres">
      <dgm:prSet presAssocID="{C81E7C58-25AF-48D1-B91A-4EC9385DAE39}" presName="connectorText" presStyleLbl="sibTrans2D1" presStyleIdx="3" presStyleCnt="4"/>
      <dgm:spPr/>
    </dgm:pt>
    <dgm:pt modelId="{B049E214-920E-4B45-A082-2B396E83EA86}" type="pres">
      <dgm:prSet presAssocID="{B2C8E569-AE9D-4784-AA56-031F656A3861}" presName="node" presStyleLbl="node1" presStyleIdx="4" presStyleCnt="5" custScaleY="129789" custLinFactNeighborX="-2624" custLinFactNeighborY="-1230">
        <dgm:presLayoutVars>
          <dgm:bulletEnabled val="1"/>
        </dgm:presLayoutVars>
      </dgm:prSet>
      <dgm:spPr/>
    </dgm:pt>
  </dgm:ptLst>
  <dgm:cxnLst>
    <dgm:cxn modelId="{0D7E1000-D527-4637-A733-B4FFB89E53CA}" type="presOf" srcId="{FEF4DB08-8886-40FF-9574-ACDC8123ADEF}" destId="{E735C8FB-301D-43D5-876D-E632344FA005}" srcOrd="0" destOrd="0" presId="urn:microsoft.com/office/officeart/2005/8/layout/process1"/>
    <dgm:cxn modelId="{13502F23-02E8-4C5C-AC6E-DA28678DB7D0}" type="presOf" srcId="{6F807EB8-C2D9-42A8-ACEA-F2434042BFF3}" destId="{40E66FAF-F2FE-443C-9EE1-DD3FFD0CC98C}" srcOrd="0" destOrd="0" presId="urn:microsoft.com/office/officeart/2005/8/layout/process1"/>
    <dgm:cxn modelId="{ABC9ED2F-3005-4A0E-8838-C9F9BFB40DD6}" type="presOf" srcId="{C81E7C58-25AF-48D1-B91A-4EC9385DAE39}" destId="{ADAD15D5-D566-4CA0-8D61-5689D3D15042}" srcOrd="0" destOrd="0" presId="urn:microsoft.com/office/officeart/2005/8/layout/process1"/>
    <dgm:cxn modelId="{8955DA3E-D174-411B-B206-9ACA5DC8FDBE}" type="presOf" srcId="{54877D78-75C4-4B81-A774-94C2E7E21218}" destId="{DB2D13D1-FE81-47FE-9C12-69EE6603983F}" srcOrd="0" destOrd="0" presId="urn:microsoft.com/office/officeart/2005/8/layout/process1"/>
    <dgm:cxn modelId="{9829BF5D-2C5A-44F2-B44D-1775F2AF1556}" type="presOf" srcId="{54877D78-75C4-4B81-A774-94C2E7E21218}" destId="{D97968B4-6EC6-4D77-B5B5-F2AE8B3DA99A}" srcOrd="1" destOrd="0" presId="urn:microsoft.com/office/officeart/2005/8/layout/process1"/>
    <dgm:cxn modelId="{4AFE4761-3A5D-4F72-A7CC-D5BA78C073EF}" type="presOf" srcId="{9447E820-F681-4B0D-8738-1D9CD9E2B284}" destId="{C2BA85A7-E812-4939-B1A4-853758B75FBB}" srcOrd="0" destOrd="0" presId="urn:microsoft.com/office/officeart/2005/8/layout/process1"/>
    <dgm:cxn modelId="{73F9E662-3D06-47B6-AF12-E247D085FCDC}" srcId="{8E0030F8-2FBB-4412-8F78-0CAA4B012E42}" destId="{9447E820-F681-4B0D-8738-1D9CD9E2B284}" srcOrd="1" destOrd="0" parTransId="{D328E781-FB29-4D3C-9F94-F08EF136ECB7}" sibTransId="{D7A86D5D-A2FC-46BA-9632-0A9C60F7F0C5}"/>
    <dgm:cxn modelId="{15FA0743-BE7E-4B58-8E1C-9BE4B0E33876}" type="presOf" srcId="{B2C8E569-AE9D-4784-AA56-031F656A3861}" destId="{B049E214-920E-4B45-A082-2B396E83EA86}" srcOrd="0" destOrd="0" presId="urn:microsoft.com/office/officeart/2005/8/layout/process1"/>
    <dgm:cxn modelId="{F838EC70-D566-489E-8338-D0CAD14BB3D4}" srcId="{8E0030F8-2FBB-4412-8F78-0CAA4B012E42}" destId="{B2C8E569-AE9D-4784-AA56-031F656A3861}" srcOrd="4" destOrd="0" parTransId="{06D51AAE-8736-45BE-B688-122DC08AEFD5}" sibTransId="{CEF435F7-7669-421C-891A-D438F1E4AE42}"/>
    <dgm:cxn modelId="{880E109F-7D40-4CE8-BE2F-BED200A6129A}" type="presOf" srcId="{6BEA31B3-0344-47FE-AD8B-AA914F74F9FC}" destId="{E6DCF039-2B26-4251-91D4-CD5073C4546D}" srcOrd="0" destOrd="0" presId="urn:microsoft.com/office/officeart/2005/8/layout/process1"/>
    <dgm:cxn modelId="{CD1FFAA0-D6C9-487F-B6CE-A210661EECDE}" type="presOf" srcId="{C81E7C58-25AF-48D1-B91A-4EC9385DAE39}" destId="{4CDACC3E-76D0-423D-97A2-738CC7525E96}" srcOrd="1" destOrd="0" presId="urn:microsoft.com/office/officeart/2005/8/layout/process1"/>
    <dgm:cxn modelId="{43FAE6A9-D35D-4047-998D-ACF13D470325}" srcId="{8E0030F8-2FBB-4412-8F78-0CAA4B012E42}" destId="{6BEA31B3-0344-47FE-AD8B-AA914F74F9FC}" srcOrd="3" destOrd="0" parTransId="{7B6C4673-E7C6-49B3-A439-CEF7321D22F5}" sibTransId="{C81E7C58-25AF-48D1-B91A-4EC9385DAE39}"/>
    <dgm:cxn modelId="{E20258B4-2C43-42F2-A2F2-630C8CF2C474}" srcId="{8E0030F8-2FBB-4412-8F78-0CAA4B012E42}" destId="{6F807EB8-C2D9-42A8-ACEA-F2434042BFF3}" srcOrd="0" destOrd="0" parTransId="{36068F77-FF3B-4F5E-A91D-AD4C346D7633}" sibTransId="{FEF4DB08-8886-40FF-9574-ACDC8123ADEF}"/>
    <dgm:cxn modelId="{F4AC5EBE-135B-49F0-A3CA-8F7E21914111}" type="presOf" srcId="{8E0030F8-2FBB-4412-8F78-0CAA4B012E42}" destId="{327ECB1C-26E4-416F-B52F-CFA3770ADB3C}" srcOrd="0" destOrd="0" presId="urn:microsoft.com/office/officeart/2005/8/layout/process1"/>
    <dgm:cxn modelId="{D5A032D1-12DF-459E-8921-372F862AF782}" srcId="{8E0030F8-2FBB-4412-8F78-0CAA4B012E42}" destId="{5D81C44E-C718-4622-A632-4ECEBE8048E2}" srcOrd="2" destOrd="0" parTransId="{EC97B625-0014-49CF-9556-B313C50802F3}" sibTransId="{54877D78-75C4-4B81-A774-94C2E7E21218}"/>
    <dgm:cxn modelId="{C722C8E4-3B66-4729-89C4-14D6C7A323A4}" type="presOf" srcId="{D7A86D5D-A2FC-46BA-9632-0A9C60F7F0C5}" destId="{E52CADD6-37A1-4EA6-861F-1C67C747EDF3}" srcOrd="0" destOrd="0" presId="urn:microsoft.com/office/officeart/2005/8/layout/process1"/>
    <dgm:cxn modelId="{52B14DEA-8E86-4EDD-8384-776E3C9E6954}" type="presOf" srcId="{FEF4DB08-8886-40FF-9574-ACDC8123ADEF}" destId="{AE553F34-ACA7-4FEB-A2EF-231A9F993514}" srcOrd="1" destOrd="0" presId="urn:microsoft.com/office/officeart/2005/8/layout/process1"/>
    <dgm:cxn modelId="{E46F83EE-62A4-4505-AF4E-88EC6AB04763}" type="presOf" srcId="{D7A86D5D-A2FC-46BA-9632-0A9C60F7F0C5}" destId="{6AE70B68-FBE2-4B3B-AD7E-E0DD7C7622A5}" srcOrd="1" destOrd="0" presId="urn:microsoft.com/office/officeart/2005/8/layout/process1"/>
    <dgm:cxn modelId="{D6464BEF-0748-49F3-9CEA-B1BE78442114}" type="presOf" srcId="{5D81C44E-C718-4622-A632-4ECEBE8048E2}" destId="{6D181921-001F-4CE2-B61C-E5F1D4D98946}" srcOrd="0" destOrd="0" presId="urn:microsoft.com/office/officeart/2005/8/layout/process1"/>
    <dgm:cxn modelId="{A87141E5-484D-453B-AB3D-0DCC0B4A9754}" type="presParOf" srcId="{327ECB1C-26E4-416F-B52F-CFA3770ADB3C}" destId="{40E66FAF-F2FE-443C-9EE1-DD3FFD0CC98C}" srcOrd="0" destOrd="0" presId="urn:microsoft.com/office/officeart/2005/8/layout/process1"/>
    <dgm:cxn modelId="{9E43F002-DDEA-4D90-8A40-D87050F89C16}" type="presParOf" srcId="{327ECB1C-26E4-416F-B52F-CFA3770ADB3C}" destId="{E735C8FB-301D-43D5-876D-E632344FA005}" srcOrd="1" destOrd="0" presId="urn:microsoft.com/office/officeart/2005/8/layout/process1"/>
    <dgm:cxn modelId="{D151067C-D16A-46FD-A578-7B21FC9F79D3}" type="presParOf" srcId="{E735C8FB-301D-43D5-876D-E632344FA005}" destId="{AE553F34-ACA7-4FEB-A2EF-231A9F993514}" srcOrd="0" destOrd="0" presId="urn:microsoft.com/office/officeart/2005/8/layout/process1"/>
    <dgm:cxn modelId="{D171B0B4-5A87-4349-B38C-C381B5036196}" type="presParOf" srcId="{327ECB1C-26E4-416F-B52F-CFA3770ADB3C}" destId="{C2BA85A7-E812-4939-B1A4-853758B75FBB}" srcOrd="2" destOrd="0" presId="urn:microsoft.com/office/officeart/2005/8/layout/process1"/>
    <dgm:cxn modelId="{4431B774-D4BF-43E0-A0E6-C46983F9F7A9}" type="presParOf" srcId="{327ECB1C-26E4-416F-B52F-CFA3770ADB3C}" destId="{E52CADD6-37A1-4EA6-861F-1C67C747EDF3}" srcOrd="3" destOrd="0" presId="urn:microsoft.com/office/officeart/2005/8/layout/process1"/>
    <dgm:cxn modelId="{929AD3F6-D48A-4EB5-9F78-D7B1C23ABD1A}" type="presParOf" srcId="{E52CADD6-37A1-4EA6-861F-1C67C747EDF3}" destId="{6AE70B68-FBE2-4B3B-AD7E-E0DD7C7622A5}" srcOrd="0" destOrd="0" presId="urn:microsoft.com/office/officeart/2005/8/layout/process1"/>
    <dgm:cxn modelId="{8DC04D61-61B3-42FA-B1DB-39BC89B4E98A}" type="presParOf" srcId="{327ECB1C-26E4-416F-B52F-CFA3770ADB3C}" destId="{6D181921-001F-4CE2-B61C-E5F1D4D98946}" srcOrd="4" destOrd="0" presId="urn:microsoft.com/office/officeart/2005/8/layout/process1"/>
    <dgm:cxn modelId="{A30624D2-7990-4847-AB54-14CE928E0FD4}" type="presParOf" srcId="{327ECB1C-26E4-416F-B52F-CFA3770ADB3C}" destId="{DB2D13D1-FE81-47FE-9C12-69EE6603983F}" srcOrd="5" destOrd="0" presId="urn:microsoft.com/office/officeart/2005/8/layout/process1"/>
    <dgm:cxn modelId="{E1BB7E2F-C5EC-4CDA-BA87-060088A95A59}" type="presParOf" srcId="{DB2D13D1-FE81-47FE-9C12-69EE6603983F}" destId="{D97968B4-6EC6-4D77-B5B5-F2AE8B3DA99A}" srcOrd="0" destOrd="0" presId="urn:microsoft.com/office/officeart/2005/8/layout/process1"/>
    <dgm:cxn modelId="{A307BEC1-D438-4940-A73D-584FBA60F060}" type="presParOf" srcId="{327ECB1C-26E4-416F-B52F-CFA3770ADB3C}" destId="{E6DCF039-2B26-4251-91D4-CD5073C4546D}" srcOrd="6" destOrd="0" presId="urn:microsoft.com/office/officeart/2005/8/layout/process1"/>
    <dgm:cxn modelId="{0C0252DA-EA00-419F-9BDA-6C619EFC2DDF}" type="presParOf" srcId="{327ECB1C-26E4-416F-B52F-CFA3770ADB3C}" destId="{ADAD15D5-D566-4CA0-8D61-5689D3D15042}" srcOrd="7" destOrd="0" presId="urn:microsoft.com/office/officeart/2005/8/layout/process1"/>
    <dgm:cxn modelId="{8B3786EB-FA24-4359-952D-C6F1A65C709C}" type="presParOf" srcId="{ADAD15D5-D566-4CA0-8D61-5689D3D15042}" destId="{4CDACC3E-76D0-423D-97A2-738CC7525E96}" srcOrd="0" destOrd="0" presId="urn:microsoft.com/office/officeart/2005/8/layout/process1"/>
    <dgm:cxn modelId="{BFA5BD50-7A89-4744-9766-FAF812DCBF4D}" type="presParOf" srcId="{327ECB1C-26E4-416F-B52F-CFA3770ADB3C}" destId="{B049E214-920E-4B45-A082-2B396E83EA8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0030F8-2FBB-4412-8F78-0CAA4B012E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807EB8-C2D9-42A8-ACEA-F2434042BFF3}">
      <dgm:prSet/>
      <dgm:spPr>
        <a:noFill/>
        <a:ln w="63500">
          <a:solidFill>
            <a:srgbClr val="FF00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OEM Input Required</a:t>
          </a:r>
        </a:p>
      </dgm:t>
    </dgm:pt>
    <dgm:pt modelId="{36068F77-FF3B-4F5E-A91D-AD4C346D7633}" type="parTrans" cxnId="{E20258B4-2C43-42F2-A2F2-630C8CF2C474}">
      <dgm:prSet/>
      <dgm:spPr/>
      <dgm:t>
        <a:bodyPr/>
        <a:lstStyle/>
        <a:p>
          <a:endParaRPr lang="en-US"/>
        </a:p>
      </dgm:t>
    </dgm:pt>
    <dgm:pt modelId="{FEF4DB08-8886-40FF-9574-ACDC8123ADEF}" type="sibTrans" cxnId="{E20258B4-2C43-42F2-A2F2-630C8CF2C474}">
      <dgm:prSet/>
      <dgm:spPr/>
      <dgm:t>
        <a:bodyPr/>
        <a:lstStyle/>
        <a:p>
          <a:endParaRPr lang="en-US"/>
        </a:p>
      </dgm:t>
    </dgm:pt>
    <dgm:pt modelId="{327ECB1C-26E4-416F-B52F-CFA3770ADB3C}" type="pres">
      <dgm:prSet presAssocID="{8E0030F8-2FBB-4412-8F78-0CAA4B012E42}" presName="Name0" presStyleCnt="0">
        <dgm:presLayoutVars>
          <dgm:dir/>
          <dgm:resizeHandles val="exact"/>
        </dgm:presLayoutVars>
      </dgm:prSet>
      <dgm:spPr/>
    </dgm:pt>
    <dgm:pt modelId="{40E66FAF-F2FE-443C-9EE1-DD3FFD0CC98C}" type="pres">
      <dgm:prSet presAssocID="{6F807EB8-C2D9-42A8-ACEA-F2434042BFF3}" presName="node" presStyleLbl="node1" presStyleIdx="0" presStyleCnt="1" custScaleX="100000" custScaleY="133632" custLinFactNeighborX="11223" custLinFactNeighborY="43254">
        <dgm:presLayoutVars>
          <dgm:bulletEnabled val="1"/>
        </dgm:presLayoutVars>
      </dgm:prSet>
      <dgm:spPr/>
    </dgm:pt>
  </dgm:ptLst>
  <dgm:cxnLst>
    <dgm:cxn modelId="{13502F23-02E8-4C5C-AC6E-DA28678DB7D0}" type="presOf" srcId="{6F807EB8-C2D9-42A8-ACEA-F2434042BFF3}" destId="{40E66FAF-F2FE-443C-9EE1-DD3FFD0CC98C}" srcOrd="0" destOrd="0" presId="urn:microsoft.com/office/officeart/2005/8/layout/process1"/>
    <dgm:cxn modelId="{E20258B4-2C43-42F2-A2F2-630C8CF2C474}" srcId="{8E0030F8-2FBB-4412-8F78-0CAA4B012E42}" destId="{6F807EB8-C2D9-42A8-ACEA-F2434042BFF3}" srcOrd="0" destOrd="0" parTransId="{36068F77-FF3B-4F5E-A91D-AD4C346D7633}" sibTransId="{FEF4DB08-8886-40FF-9574-ACDC8123ADEF}"/>
    <dgm:cxn modelId="{F4AC5EBE-135B-49F0-A3CA-8F7E21914111}" type="presOf" srcId="{8E0030F8-2FBB-4412-8F78-0CAA4B012E42}" destId="{327ECB1C-26E4-416F-B52F-CFA3770ADB3C}" srcOrd="0" destOrd="0" presId="urn:microsoft.com/office/officeart/2005/8/layout/process1"/>
    <dgm:cxn modelId="{A87141E5-484D-453B-AB3D-0DCC0B4A9754}" type="presParOf" srcId="{327ECB1C-26E4-416F-B52F-CFA3770ADB3C}" destId="{40E66FAF-F2FE-443C-9EE1-DD3FFD0CC98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0030F8-2FBB-4412-8F78-0CAA4B012E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807EB8-C2D9-42A8-ACEA-F2434042BFF3}">
      <dgm:prSet/>
      <dgm:spPr>
        <a:noFill/>
        <a:ln w="63500">
          <a:solidFill>
            <a:srgbClr val="FFFF00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Modeling Specialist</a:t>
          </a:r>
        </a:p>
      </dgm:t>
    </dgm:pt>
    <dgm:pt modelId="{36068F77-FF3B-4F5E-A91D-AD4C346D7633}" type="parTrans" cxnId="{E20258B4-2C43-42F2-A2F2-630C8CF2C474}">
      <dgm:prSet/>
      <dgm:spPr/>
      <dgm:t>
        <a:bodyPr/>
        <a:lstStyle/>
        <a:p>
          <a:endParaRPr lang="en-US"/>
        </a:p>
      </dgm:t>
    </dgm:pt>
    <dgm:pt modelId="{FEF4DB08-8886-40FF-9574-ACDC8123ADEF}" type="sibTrans" cxnId="{E20258B4-2C43-42F2-A2F2-630C8CF2C474}">
      <dgm:prSet/>
      <dgm:spPr/>
      <dgm:t>
        <a:bodyPr/>
        <a:lstStyle/>
        <a:p>
          <a:endParaRPr lang="en-US"/>
        </a:p>
      </dgm:t>
    </dgm:pt>
    <dgm:pt modelId="{327ECB1C-26E4-416F-B52F-CFA3770ADB3C}" type="pres">
      <dgm:prSet presAssocID="{8E0030F8-2FBB-4412-8F78-0CAA4B012E42}" presName="Name0" presStyleCnt="0">
        <dgm:presLayoutVars>
          <dgm:dir/>
          <dgm:resizeHandles val="exact"/>
        </dgm:presLayoutVars>
      </dgm:prSet>
      <dgm:spPr/>
    </dgm:pt>
    <dgm:pt modelId="{40E66FAF-F2FE-443C-9EE1-DD3FFD0CC98C}" type="pres">
      <dgm:prSet presAssocID="{6F807EB8-C2D9-42A8-ACEA-F2434042BFF3}" presName="node" presStyleLbl="node1" presStyleIdx="0" presStyleCnt="1" custScaleX="100000" custScaleY="133632" custLinFactNeighborX="11223" custLinFactNeighborY="43254">
        <dgm:presLayoutVars>
          <dgm:bulletEnabled val="1"/>
        </dgm:presLayoutVars>
      </dgm:prSet>
      <dgm:spPr/>
    </dgm:pt>
  </dgm:ptLst>
  <dgm:cxnLst>
    <dgm:cxn modelId="{13502F23-02E8-4C5C-AC6E-DA28678DB7D0}" type="presOf" srcId="{6F807EB8-C2D9-42A8-ACEA-F2434042BFF3}" destId="{40E66FAF-F2FE-443C-9EE1-DD3FFD0CC98C}" srcOrd="0" destOrd="0" presId="urn:microsoft.com/office/officeart/2005/8/layout/process1"/>
    <dgm:cxn modelId="{E20258B4-2C43-42F2-A2F2-630C8CF2C474}" srcId="{8E0030F8-2FBB-4412-8F78-0CAA4B012E42}" destId="{6F807EB8-C2D9-42A8-ACEA-F2434042BFF3}" srcOrd="0" destOrd="0" parTransId="{36068F77-FF3B-4F5E-A91D-AD4C346D7633}" sibTransId="{FEF4DB08-8886-40FF-9574-ACDC8123ADEF}"/>
    <dgm:cxn modelId="{F4AC5EBE-135B-49F0-A3CA-8F7E21914111}" type="presOf" srcId="{8E0030F8-2FBB-4412-8F78-0CAA4B012E42}" destId="{327ECB1C-26E4-416F-B52F-CFA3770ADB3C}" srcOrd="0" destOrd="0" presId="urn:microsoft.com/office/officeart/2005/8/layout/process1"/>
    <dgm:cxn modelId="{A87141E5-484D-453B-AB3D-0DCC0B4A9754}" type="presParOf" srcId="{327ECB1C-26E4-416F-B52F-CFA3770ADB3C}" destId="{40E66FAF-F2FE-443C-9EE1-DD3FFD0CC98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66FAF-F2FE-443C-9EE1-DD3FFD0CC98C}">
      <dsp:nvSpPr>
        <dsp:cNvPr id="0" name=""/>
        <dsp:cNvSpPr/>
      </dsp:nvSpPr>
      <dsp:spPr>
        <a:xfrm>
          <a:off x="4744" y="260296"/>
          <a:ext cx="1470782" cy="88246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Pull Settings for Substation, PPC and IBR</a:t>
          </a:r>
        </a:p>
      </dsp:txBody>
      <dsp:txXfrm>
        <a:off x="30591" y="286143"/>
        <a:ext cx="1419088" cy="830775"/>
      </dsp:txXfrm>
    </dsp:sp>
    <dsp:sp modelId="{E735C8FB-301D-43D5-876D-E632344FA005}">
      <dsp:nvSpPr>
        <dsp:cNvPr id="0" name=""/>
        <dsp:cNvSpPr/>
      </dsp:nvSpPr>
      <dsp:spPr>
        <a:xfrm>
          <a:off x="1622605" y="519153"/>
          <a:ext cx="311805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622605" y="592104"/>
        <a:ext cx="218264" cy="218852"/>
      </dsp:txXfrm>
    </dsp:sp>
    <dsp:sp modelId="{C2BA85A7-E812-4939-B1A4-853758B75FBB}">
      <dsp:nvSpPr>
        <dsp:cNvPr id="0" name=""/>
        <dsp:cNvSpPr/>
      </dsp:nvSpPr>
      <dsp:spPr>
        <a:xfrm>
          <a:off x="2063840" y="260296"/>
          <a:ext cx="1470782" cy="88246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Obtain Maximum Ride Through Settings &amp; Parameters</a:t>
          </a:r>
        </a:p>
      </dsp:txBody>
      <dsp:txXfrm>
        <a:off x="2089687" y="286143"/>
        <a:ext cx="1419088" cy="830775"/>
      </dsp:txXfrm>
    </dsp:sp>
    <dsp:sp modelId="{E52CADD6-37A1-4EA6-861F-1C67C747EDF3}">
      <dsp:nvSpPr>
        <dsp:cNvPr id="0" name=""/>
        <dsp:cNvSpPr/>
      </dsp:nvSpPr>
      <dsp:spPr>
        <a:xfrm>
          <a:off x="3681701" y="519153"/>
          <a:ext cx="311805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3681701" y="592104"/>
        <a:ext cx="218264" cy="218852"/>
      </dsp:txXfrm>
    </dsp:sp>
    <dsp:sp modelId="{6D181921-001F-4CE2-B61C-E5F1D4D98946}">
      <dsp:nvSpPr>
        <dsp:cNvPr id="0" name=""/>
        <dsp:cNvSpPr/>
      </dsp:nvSpPr>
      <dsp:spPr>
        <a:xfrm>
          <a:off x="4122936" y="260296"/>
          <a:ext cx="1470782" cy="88246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Identify and Share Proposed IBR &amp; PPC Settings Changes</a:t>
          </a:r>
        </a:p>
      </dsp:txBody>
      <dsp:txXfrm>
        <a:off x="4148783" y="286143"/>
        <a:ext cx="1419088" cy="830775"/>
      </dsp:txXfrm>
    </dsp:sp>
    <dsp:sp modelId="{DB2D13D1-FE81-47FE-9C12-69EE6603983F}">
      <dsp:nvSpPr>
        <dsp:cNvPr id="0" name=""/>
        <dsp:cNvSpPr/>
      </dsp:nvSpPr>
      <dsp:spPr>
        <a:xfrm>
          <a:off x="5740797" y="519153"/>
          <a:ext cx="311805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5740797" y="592104"/>
        <a:ext cx="218264" cy="218852"/>
      </dsp:txXfrm>
    </dsp:sp>
    <dsp:sp modelId="{E6DCF039-2B26-4251-91D4-CD5073C4546D}">
      <dsp:nvSpPr>
        <dsp:cNvPr id="0" name=""/>
        <dsp:cNvSpPr/>
      </dsp:nvSpPr>
      <dsp:spPr>
        <a:xfrm>
          <a:off x="6182031" y="260296"/>
          <a:ext cx="1470782" cy="88246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Update Substation Settings/Coordinate with Proposed IBR Settings</a:t>
          </a:r>
        </a:p>
      </dsp:txBody>
      <dsp:txXfrm>
        <a:off x="6207878" y="286143"/>
        <a:ext cx="1419088" cy="830775"/>
      </dsp:txXfrm>
    </dsp:sp>
    <dsp:sp modelId="{ADAD15D5-D566-4CA0-8D61-5689D3D15042}">
      <dsp:nvSpPr>
        <dsp:cNvPr id="0" name=""/>
        <dsp:cNvSpPr/>
      </dsp:nvSpPr>
      <dsp:spPr>
        <a:xfrm rot="21581741">
          <a:off x="7796031" y="513681"/>
          <a:ext cx="303628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7796032" y="586874"/>
        <a:ext cx="212540" cy="218852"/>
      </dsp:txXfrm>
    </dsp:sp>
    <dsp:sp modelId="{B049E214-920E-4B45-A082-2B396E83EA86}">
      <dsp:nvSpPr>
        <dsp:cNvPr id="0" name=""/>
        <dsp:cNvSpPr/>
      </dsp:nvSpPr>
      <dsp:spPr>
        <a:xfrm>
          <a:off x="8225690" y="249441"/>
          <a:ext cx="1470782" cy="88246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>
              <a:solidFill>
                <a:schemeClr val="tx1"/>
              </a:solidFill>
            </a:rPr>
            <a:t>Provide Information to Modeling Contractor</a:t>
          </a:r>
        </a:p>
      </dsp:txBody>
      <dsp:txXfrm>
        <a:off x="8251537" y="275288"/>
        <a:ext cx="1419088" cy="8307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66FAF-F2FE-443C-9EE1-DD3FFD0CC98C}">
      <dsp:nvSpPr>
        <dsp:cNvPr id="0" name=""/>
        <dsp:cNvSpPr/>
      </dsp:nvSpPr>
      <dsp:spPr>
        <a:xfrm>
          <a:off x="0" y="451697"/>
          <a:ext cx="1214581" cy="88845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Obtain Updated Models for IBR/PPC</a:t>
          </a:r>
        </a:p>
      </dsp:txBody>
      <dsp:txXfrm>
        <a:off x="26022" y="477719"/>
        <a:ext cx="1162537" cy="836415"/>
      </dsp:txXfrm>
    </dsp:sp>
    <dsp:sp modelId="{E735C8FB-301D-43D5-876D-E632344FA005}">
      <dsp:nvSpPr>
        <dsp:cNvPr id="0" name=""/>
        <dsp:cNvSpPr/>
      </dsp:nvSpPr>
      <dsp:spPr>
        <a:xfrm>
          <a:off x="1336040" y="745319"/>
          <a:ext cx="257491" cy="3012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336040" y="805562"/>
        <a:ext cx="180244" cy="180730"/>
      </dsp:txXfrm>
    </dsp:sp>
    <dsp:sp modelId="{C2BA85A7-E812-4939-B1A4-853758B75FBB}">
      <dsp:nvSpPr>
        <dsp:cNvPr id="0" name=""/>
        <dsp:cNvSpPr/>
      </dsp:nvSpPr>
      <dsp:spPr>
        <a:xfrm>
          <a:off x="1700414" y="451697"/>
          <a:ext cx="1214581" cy="88845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Simulate MQTs and Other Model Verifications</a:t>
          </a:r>
        </a:p>
      </dsp:txBody>
      <dsp:txXfrm>
        <a:off x="1726436" y="477719"/>
        <a:ext cx="1162537" cy="836415"/>
      </dsp:txXfrm>
    </dsp:sp>
    <dsp:sp modelId="{E52CADD6-37A1-4EA6-861F-1C67C747EDF3}">
      <dsp:nvSpPr>
        <dsp:cNvPr id="0" name=""/>
        <dsp:cNvSpPr/>
      </dsp:nvSpPr>
      <dsp:spPr>
        <a:xfrm>
          <a:off x="3036454" y="745319"/>
          <a:ext cx="257491" cy="3012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036454" y="805562"/>
        <a:ext cx="180244" cy="180730"/>
      </dsp:txXfrm>
    </dsp:sp>
    <dsp:sp modelId="{6D181921-001F-4CE2-B61C-E5F1D4D98946}">
      <dsp:nvSpPr>
        <dsp:cNvPr id="0" name=""/>
        <dsp:cNvSpPr/>
      </dsp:nvSpPr>
      <dsp:spPr>
        <a:xfrm>
          <a:off x="3400829" y="451697"/>
          <a:ext cx="1214581" cy="88845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Troubleshoot MQT Issues</a:t>
          </a:r>
        </a:p>
      </dsp:txBody>
      <dsp:txXfrm>
        <a:off x="3426851" y="477719"/>
        <a:ext cx="1162537" cy="836415"/>
      </dsp:txXfrm>
    </dsp:sp>
    <dsp:sp modelId="{DB2D13D1-FE81-47FE-9C12-69EE6603983F}">
      <dsp:nvSpPr>
        <dsp:cNvPr id="0" name=""/>
        <dsp:cNvSpPr/>
      </dsp:nvSpPr>
      <dsp:spPr>
        <a:xfrm>
          <a:off x="4736869" y="745319"/>
          <a:ext cx="257491" cy="3012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736869" y="805562"/>
        <a:ext cx="180244" cy="180730"/>
      </dsp:txXfrm>
    </dsp:sp>
    <dsp:sp modelId="{E6DCF039-2B26-4251-91D4-CD5073C4546D}">
      <dsp:nvSpPr>
        <dsp:cNvPr id="0" name=""/>
        <dsp:cNvSpPr/>
      </dsp:nvSpPr>
      <dsp:spPr>
        <a:xfrm>
          <a:off x="5101243" y="451697"/>
          <a:ext cx="1214581" cy="88845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Share with TO/TOP/ERCOT for Feedback</a:t>
          </a:r>
        </a:p>
      </dsp:txBody>
      <dsp:txXfrm>
        <a:off x="5127265" y="477719"/>
        <a:ext cx="1162537" cy="836415"/>
      </dsp:txXfrm>
    </dsp:sp>
    <dsp:sp modelId="{ADAD15D5-D566-4CA0-8D61-5689D3D15042}">
      <dsp:nvSpPr>
        <dsp:cNvPr id="0" name=""/>
        <dsp:cNvSpPr/>
      </dsp:nvSpPr>
      <dsp:spPr>
        <a:xfrm>
          <a:off x="6437283" y="745319"/>
          <a:ext cx="257491" cy="3012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6437283" y="805562"/>
        <a:ext cx="180244" cy="180730"/>
      </dsp:txXfrm>
    </dsp:sp>
    <dsp:sp modelId="{A0094917-770D-4296-9B33-F6BFF196FB9E}">
      <dsp:nvSpPr>
        <dsp:cNvPr id="0" name=""/>
        <dsp:cNvSpPr/>
      </dsp:nvSpPr>
      <dsp:spPr>
        <a:xfrm>
          <a:off x="6801658" y="480312"/>
          <a:ext cx="1214581" cy="83122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Issue Model Reports and Parameter Sheets</a:t>
          </a:r>
        </a:p>
      </dsp:txBody>
      <dsp:txXfrm>
        <a:off x="6826004" y="504658"/>
        <a:ext cx="1165889" cy="782537"/>
      </dsp:txXfrm>
    </dsp:sp>
    <dsp:sp modelId="{55A42E42-3112-4979-8F1F-2651B13B323B}">
      <dsp:nvSpPr>
        <dsp:cNvPr id="0" name=""/>
        <dsp:cNvSpPr/>
      </dsp:nvSpPr>
      <dsp:spPr>
        <a:xfrm rot="21579174">
          <a:off x="8134509" y="740164"/>
          <a:ext cx="250739" cy="3012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8134510" y="800635"/>
        <a:ext cx="175517" cy="180730"/>
      </dsp:txXfrm>
    </dsp:sp>
    <dsp:sp modelId="{B049E214-920E-4B45-A082-2B396E83EA86}">
      <dsp:nvSpPr>
        <dsp:cNvPr id="0" name=""/>
        <dsp:cNvSpPr/>
      </dsp:nvSpPr>
      <dsp:spPr>
        <a:xfrm>
          <a:off x="8489324" y="441473"/>
          <a:ext cx="1214581" cy="888459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Update PPC and IBR Settings</a:t>
          </a:r>
        </a:p>
      </dsp:txBody>
      <dsp:txXfrm>
        <a:off x="8515346" y="467495"/>
        <a:ext cx="1162537" cy="8364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66FAF-F2FE-443C-9EE1-DD3FFD0CC98C}">
      <dsp:nvSpPr>
        <dsp:cNvPr id="0" name=""/>
        <dsp:cNvSpPr/>
      </dsp:nvSpPr>
      <dsp:spPr>
        <a:xfrm>
          <a:off x="4744" y="269565"/>
          <a:ext cx="1470782" cy="1252724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Simulate Live Tests Based on MOD Requirements</a:t>
          </a:r>
        </a:p>
      </dsp:txBody>
      <dsp:txXfrm>
        <a:off x="41435" y="306256"/>
        <a:ext cx="1397400" cy="1179342"/>
      </dsp:txXfrm>
    </dsp:sp>
    <dsp:sp modelId="{E735C8FB-301D-43D5-876D-E632344FA005}">
      <dsp:nvSpPr>
        <dsp:cNvPr id="0" name=""/>
        <dsp:cNvSpPr/>
      </dsp:nvSpPr>
      <dsp:spPr>
        <a:xfrm>
          <a:off x="1622605" y="713550"/>
          <a:ext cx="311805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622605" y="786501"/>
        <a:ext cx="218264" cy="218852"/>
      </dsp:txXfrm>
    </dsp:sp>
    <dsp:sp modelId="{C2BA85A7-E812-4939-B1A4-853758B75FBB}">
      <dsp:nvSpPr>
        <dsp:cNvPr id="0" name=""/>
        <dsp:cNvSpPr/>
      </dsp:nvSpPr>
      <dsp:spPr>
        <a:xfrm>
          <a:off x="2063840" y="269565"/>
          <a:ext cx="1470782" cy="1252724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Submit Test Data to Modeling Specialist</a:t>
          </a:r>
        </a:p>
      </dsp:txBody>
      <dsp:txXfrm>
        <a:off x="2100531" y="306256"/>
        <a:ext cx="1397400" cy="1179342"/>
      </dsp:txXfrm>
    </dsp:sp>
    <dsp:sp modelId="{E52CADD6-37A1-4EA6-861F-1C67C747EDF3}">
      <dsp:nvSpPr>
        <dsp:cNvPr id="0" name=""/>
        <dsp:cNvSpPr/>
      </dsp:nvSpPr>
      <dsp:spPr>
        <a:xfrm>
          <a:off x="3681701" y="713550"/>
          <a:ext cx="311805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681701" y="786501"/>
        <a:ext cx="218264" cy="218852"/>
      </dsp:txXfrm>
    </dsp:sp>
    <dsp:sp modelId="{6D181921-001F-4CE2-B61C-E5F1D4D98946}">
      <dsp:nvSpPr>
        <dsp:cNvPr id="0" name=""/>
        <dsp:cNvSpPr/>
      </dsp:nvSpPr>
      <dsp:spPr>
        <a:xfrm>
          <a:off x="4122936" y="269565"/>
          <a:ext cx="1470782" cy="1252724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Update Models and Re-run MQT</a:t>
          </a:r>
        </a:p>
      </dsp:txBody>
      <dsp:txXfrm>
        <a:off x="4159627" y="306256"/>
        <a:ext cx="1397400" cy="1179342"/>
      </dsp:txXfrm>
    </dsp:sp>
    <dsp:sp modelId="{DB2D13D1-FE81-47FE-9C12-69EE6603983F}">
      <dsp:nvSpPr>
        <dsp:cNvPr id="0" name=""/>
        <dsp:cNvSpPr/>
      </dsp:nvSpPr>
      <dsp:spPr>
        <a:xfrm>
          <a:off x="5740797" y="713550"/>
          <a:ext cx="311805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5740797" y="786501"/>
        <a:ext cx="218264" cy="218852"/>
      </dsp:txXfrm>
    </dsp:sp>
    <dsp:sp modelId="{E6DCF039-2B26-4251-91D4-CD5073C4546D}">
      <dsp:nvSpPr>
        <dsp:cNvPr id="0" name=""/>
        <dsp:cNvSpPr/>
      </dsp:nvSpPr>
      <dsp:spPr>
        <a:xfrm>
          <a:off x="6182031" y="269565"/>
          <a:ext cx="1470782" cy="1252724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Create As-Built Model and Final Reports</a:t>
          </a:r>
        </a:p>
      </dsp:txBody>
      <dsp:txXfrm>
        <a:off x="6218722" y="306256"/>
        <a:ext cx="1397400" cy="1179342"/>
      </dsp:txXfrm>
    </dsp:sp>
    <dsp:sp modelId="{ADAD15D5-D566-4CA0-8D61-5689D3D15042}">
      <dsp:nvSpPr>
        <dsp:cNvPr id="0" name=""/>
        <dsp:cNvSpPr/>
      </dsp:nvSpPr>
      <dsp:spPr>
        <a:xfrm rot="21580030">
          <a:off x="7796031" y="707564"/>
          <a:ext cx="303629" cy="364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7796032" y="780780"/>
        <a:ext cx="212540" cy="218852"/>
      </dsp:txXfrm>
    </dsp:sp>
    <dsp:sp modelId="{B049E214-920E-4B45-A082-2B396E83EA86}">
      <dsp:nvSpPr>
        <dsp:cNvPr id="0" name=""/>
        <dsp:cNvSpPr/>
      </dsp:nvSpPr>
      <dsp:spPr>
        <a:xfrm>
          <a:off x="8225690" y="257693"/>
          <a:ext cx="1470782" cy="12527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635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solidFill>
                <a:schemeClr val="bg1"/>
              </a:solidFill>
            </a:rPr>
            <a:t>Final Submittal of All Documentation</a:t>
          </a:r>
        </a:p>
      </dsp:txBody>
      <dsp:txXfrm>
        <a:off x="8262381" y="294384"/>
        <a:ext cx="1397400" cy="11793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66FAF-F2FE-443C-9EE1-DD3FFD0CC98C}">
      <dsp:nvSpPr>
        <dsp:cNvPr id="0" name=""/>
        <dsp:cNvSpPr/>
      </dsp:nvSpPr>
      <dsp:spPr>
        <a:xfrm>
          <a:off x="969" y="0"/>
          <a:ext cx="991940" cy="752621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OEM Input Required</a:t>
          </a:r>
        </a:p>
      </dsp:txBody>
      <dsp:txXfrm>
        <a:off x="23013" y="22044"/>
        <a:ext cx="947852" cy="7085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66FAF-F2FE-443C-9EE1-DD3FFD0CC98C}">
      <dsp:nvSpPr>
        <dsp:cNvPr id="0" name=""/>
        <dsp:cNvSpPr/>
      </dsp:nvSpPr>
      <dsp:spPr>
        <a:xfrm>
          <a:off x="969" y="0"/>
          <a:ext cx="991940" cy="752621"/>
        </a:xfrm>
        <a:prstGeom prst="roundRect">
          <a:avLst>
            <a:gd name="adj" fmla="val 10000"/>
          </a:avLst>
        </a:prstGeom>
        <a:noFill/>
        <a:ln w="635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chemeClr val="tx1"/>
              </a:solidFill>
            </a:rPr>
            <a:t>Modeling Specialist</a:t>
          </a:r>
        </a:p>
      </dsp:txBody>
      <dsp:txXfrm>
        <a:off x="23013" y="22044"/>
        <a:ext cx="947852" cy="7085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2B1E5-C92F-D5DA-A095-E8C276E6F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CB0B52-0AB4-F092-0F77-C1199FF8F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9228E-03FA-B361-B08B-6FFCE5F6A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B4F4A-2419-4593-6605-B3E2121A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86ACD-C631-130C-8DF0-ABA5D158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1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4E7B7-47FB-217F-37CD-E291732F0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47498-D242-8320-DA70-B816F35D0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15F7B-1250-111E-A99A-28AB02EF9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D5884-1B2A-E9C0-08AC-D7F2678DB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AD9AA-22AE-83AE-BA19-49C1BA84B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50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2AB161-B58B-7FBB-0753-A63E48A336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0B47DF-86F9-ECF7-05E9-B79A0B71E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CC70A-094C-8276-49C9-0182AFBA4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28664-EE0B-5A4E-54FF-F1CE7E0EA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96589-F6A2-65AE-941B-FF8FBB34F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7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C5440-2172-9439-FD2A-2FB5E2F25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C4968-5853-5A0F-FEAD-CD95748DF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6B2F2-BC5B-03CC-95C2-9B5C51533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26820-A456-DE48-95D8-88657BC4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D2F10-D463-5A12-81F7-EF357399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96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9BFF6-7ABE-2199-1B87-3D245BBD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2B6F7-5A83-138E-051D-E18BB171A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9C562-3046-ACC7-E4BD-122227D7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3C5C2-3A90-6E83-98F3-C4043C016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2BE78-43E2-7E85-5BDD-758A19738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1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B0832-4D5B-7D2D-66E0-6510F7065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C065B-CC84-0CE9-ED07-E8A79E4736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91713A-4105-E3D3-D9BD-FEDB083930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F5D98-832A-5466-86C2-72EF166DC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17DB1-B320-E0D5-2DF1-7D2F7313B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A2732-3AD5-101D-3F5D-7DC5188B8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7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B762C-65DD-FA61-2527-BC0AFD44E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7D163-46C9-907A-D0AD-76F497D401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DE1903-908D-3FF1-C7A2-B80EC3595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3D2548-96B9-56F6-F149-5D73D5D5B7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15D01B-6DDE-3B9D-AB00-7AACD9FF4B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4F2515-1696-FB74-A7D8-9C6095CB7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29A62-3705-DF73-574E-1B23A9D4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4DBDC1-30EC-283B-82E1-79955A34C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2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6AA71-6983-A75D-1D7F-01DBE6E47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3DE851-2AAC-FF35-2B2F-5548D9D98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8896E-C0F0-29DD-259C-5BCE17343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88B3C-F4AA-45CF-B91E-7CF886979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6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4DF3AB-A832-640D-19D6-0EC7C21A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B5428C-458A-CE40-137F-668A88443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46124-2F9F-23B9-5F2C-76B309744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6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3B7EF-0DBD-0D8A-9BBE-247D9FDA3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9D485-6D65-E631-FBE5-61F8B50E3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1688B-59CD-E8D5-DBF8-6081ACC57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5BD7A0-9828-5FE0-2388-3FF5473CB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43D8A-9035-3B11-577B-C55AD982C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7D17B-A80E-6A3B-DF9D-D7DB93A61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9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3F56B-BDA8-57B3-BF34-BB56CC57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2DDC59-4309-6D16-A503-EBEDA86C28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C0DAE8-F85F-42E5-FD47-806A404F2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607CC9-351A-58CB-CF9E-F01BEE262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4EF4F-2D20-FF14-403D-BC6C7EF51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9BDD5-6C99-B8B3-57E3-FAD0E210D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7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93805A-20E9-6E24-44C2-50E261A71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13981-3691-6D78-425A-FA38FAD7F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7CFB2-5379-B395-002C-393C483357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7DE98-9E81-4ECE-9D3C-583CA08F4CB9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59B90-7CCA-DFD0-F472-9F3B82AF0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6CB51-028C-4693-0E77-09995CE5F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E00CA3-A30B-45B6-BDBB-1135F6DCA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7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F41ED-D1DE-7341-C271-3B8802CB4E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b="1"/>
              <a:t>NOGRR 245 Bifurcation:</a:t>
            </a:r>
            <a:r>
              <a:rPr lang="en-US" sz="4400"/>
              <a:t>  </a:t>
            </a:r>
            <a:br>
              <a:rPr lang="en-US" sz="4400"/>
            </a:br>
            <a:r>
              <a:rPr lang="en-US" sz="4400"/>
              <a:t>Joint Commenters’</a:t>
            </a:r>
            <a:br>
              <a:rPr lang="en-US" sz="4400"/>
            </a:br>
            <a:r>
              <a:rPr lang="en-US" sz="4400"/>
              <a:t>Update on Key Items Under Discussion with ERCOT Staff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34947-0133-EABF-C0D8-21C6ECD3E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819" y="3602038"/>
            <a:ext cx="10256362" cy="292131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/>
          </a:p>
          <a:p>
            <a:r>
              <a:rPr lang="en-US"/>
              <a:t>Presented to the ERCOT Technical Advisory Committee</a:t>
            </a:r>
          </a:p>
          <a:p>
            <a:r>
              <a:rPr lang="en-US"/>
              <a:t>July 31, 2024</a:t>
            </a:r>
          </a:p>
          <a:p>
            <a:endParaRPr lang="en-US"/>
          </a:p>
          <a:p>
            <a:endParaRPr lang="en-US"/>
          </a:p>
          <a:p>
            <a:pPr algn="l"/>
            <a:r>
              <a:rPr lang="en-US" sz="1200"/>
              <a:t>Joint Commenters include Invenergy Energy Management LLC, NextEra Energy Resources LLC, Southern Power Company, Avangrid Renewables LLC, and Clearway Renew, LLC.  This presentation represents the collaboration and compromise of a diverse set of Market Participants registered with ERCOT. Statements made herein should not be used to represent the position of an individual company in any proceeding unrelated to NOGRR 245.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55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D3AEA-52D2-7D48-0909-B6DB021AC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Key items for TAC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49BE2-3EE1-623C-206C-5FAE62EC0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8490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AutoNum type="arabicPeriod"/>
            </a:pPr>
            <a:r>
              <a:rPr lang="en-US" sz="1800" b="1">
                <a:latin typeface="Arial"/>
                <a:cs typeface="Arial"/>
              </a:rPr>
              <a:t>Modeling: Submission Timing</a:t>
            </a:r>
            <a:r>
              <a:rPr lang="en-US" sz="1800">
                <a:latin typeface="Arial"/>
                <a:cs typeface="Arial"/>
              </a:rPr>
              <a:t> </a:t>
            </a:r>
            <a:r>
              <a:rPr lang="en-US" sz="1800" b="1">
                <a:latin typeface="Arial"/>
                <a:cs typeface="Arial"/>
              </a:rPr>
              <a:t>&amp; Process</a:t>
            </a:r>
          </a:p>
          <a:p>
            <a:pPr lvl="1"/>
            <a:r>
              <a:rPr lang="en-US" sz="1400">
                <a:latin typeface="Arial"/>
                <a:cs typeface="Arial"/>
              </a:rPr>
              <a:t>Model timing requirements in NOGRR 245 need to account for real-world factors including reliance on 3</a:t>
            </a:r>
            <a:r>
              <a:rPr lang="en-US" sz="1400" baseline="30000">
                <a:latin typeface="Arial"/>
                <a:cs typeface="Arial"/>
              </a:rPr>
              <a:t>rd</a:t>
            </a:r>
            <a:r>
              <a:rPr lang="en-US" sz="1400">
                <a:latin typeface="Arial"/>
                <a:cs typeface="Arial"/>
              </a:rPr>
              <a:t> parties for critical inputs, timing of maximization activities, and ERCOT's changing modeling requirements.</a:t>
            </a:r>
            <a:endParaRPr lang="en-US">
              <a:latin typeface="Aptos"/>
              <a:cs typeface="Arial"/>
            </a:endParaRPr>
          </a:p>
          <a:p>
            <a:pPr marL="514350" indent="-514350">
              <a:buAutoNum type="arabicPeriod"/>
            </a:pPr>
            <a:endParaRPr lang="en-US" sz="1800" b="1">
              <a:latin typeface="Arial"/>
              <a:cs typeface="Arial"/>
            </a:endParaRPr>
          </a:p>
          <a:p>
            <a:pPr marL="514350" indent="-514350">
              <a:buAutoNum type="arabicPeriod"/>
            </a:pPr>
            <a:r>
              <a:rPr lang="en-US" sz="1800" b="1">
                <a:latin typeface="Arial"/>
                <a:cs typeface="Arial"/>
              </a:rPr>
              <a:t>Policy: Exemption Requests</a:t>
            </a:r>
            <a:endParaRPr lang="en-US" sz="1800">
              <a:latin typeface="Arial"/>
              <a:cs typeface="Arial"/>
            </a:endParaRPr>
          </a:p>
          <a:p>
            <a:pPr lvl="1"/>
            <a:r>
              <a:rPr lang="en-US" sz="1400">
                <a:latin typeface="+mj-lt"/>
                <a:cs typeface="Arial"/>
              </a:rPr>
              <a:t>NOGRR245 requires Resource Entities to submit exemption requests prior to the development of the criteria and process for exemptions in a subsequent NOGRR (i.e., “Phase II”).  </a:t>
            </a:r>
            <a:endParaRPr lang="en-US" sz="1400">
              <a:latin typeface="Arial"/>
              <a:cs typeface="Arial"/>
            </a:endParaRPr>
          </a:p>
          <a:p>
            <a:pPr marL="514350" indent="-514350">
              <a:buAutoNum type="arabicPeriod"/>
            </a:pPr>
            <a:endParaRPr lang="en-US" sz="1800" b="1">
              <a:latin typeface="Arial"/>
              <a:cs typeface="Arial"/>
            </a:endParaRPr>
          </a:p>
          <a:p>
            <a:pPr marL="514350" indent="-514350">
              <a:buAutoNum type="arabicPeriod"/>
            </a:pPr>
            <a:r>
              <a:rPr lang="en-US" sz="1800" b="1">
                <a:latin typeface="Arial"/>
                <a:cs typeface="Arial"/>
              </a:rPr>
              <a:t>Policy: FRT/VRT Limitation Attestations</a:t>
            </a:r>
            <a:r>
              <a:rPr lang="en-US" sz="1800">
                <a:latin typeface="Arial"/>
                <a:cs typeface="Arial"/>
              </a:rPr>
              <a:t> </a:t>
            </a:r>
            <a:endParaRPr lang="en-US" sz="1800" b="1">
              <a:latin typeface="Arial"/>
              <a:cs typeface="Arial"/>
            </a:endParaRPr>
          </a:p>
          <a:p>
            <a:pPr lvl="1"/>
            <a:r>
              <a:rPr lang="en-US" sz="1400">
                <a:latin typeface="+mj-lt"/>
                <a:cs typeface="Arial"/>
              </a:rPr>
              <a:t>Resource Entities, as the legal entities registered with ERCOT and bound by the ERCOT Protocols and Operating Guides, should be allowed to confirm FRT/VRT limitations with ERCOT. </a:t>
            </a:r>
            <a:endParaRPr lang="en-US" b="1">
              <a:latin typeface="Arial"/>
              <a:cs typeface="Arial"/>
            </a:endParaRPr>
          </a:p>
          <a:p>
            <a:pPr marL="514350" indent="-514350">
              <a:buAutoNum type="arabicPeriod"/>
            </a:pPr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7214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847CA-58D4-2B06-E479-A4426DD6A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601"/>
            <a:ext cx="10515600" cy="1325563"/>
          </a:xfrm>
        </p:spPr>
        <p:txBody>
          <a:bodyPr/>
          <a:lstStyle/>
          <a:p>
            <a:r>
              <a:rPr lang="en-US"/>
              <a:t>Modeling: Submission Timing &amp; Process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609B4-821B-7B4D-EE36-AF2ABA336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>
                <a:ea typeface="+mn-lt"/>
                <a:cs typeface="+mn-lt"/>
              </a:rPr>
              <a:t>The dynamic model delivery timeline will be impacted by equipment vintage, OEM and Resource Entity engineering resources, timing of maximization solution development, and ERCOT’s evolving modeling requirements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ea typeface="+mn-lt"/>
                <a:cs typeface="+mn-lt"/>
              </a:rPr>
              <a:t>Resources with known and available maximization solutions (or that are already in maximized state) will be able to deliver models and associated reports more quickly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>
                <a:ea typeface="+mn-lt"/>
                <a:cs typeface="+mn-lt"/>
              </a:rPr>
              <a:t>Development and delivery of maximization solutions in late 2024 or 2025 will result in additional time needed to deliver models and associated reports</a:t>
            </a:r>
          </a:p>
          <a:p>
            <a:r>
              <a:rPr lang="en-US" sz="2400">
                <a:ea typeface="+mn-lt"/>
                <a:cs typeface="+mn-lt"/>
              </a:rPr>
              <a:t>The draft DWG Manual introduces multiple new technical requirements that must be incorporated into the modeling process</a:t>
            </a:r>
          </a:p>
          <a:p>
            <a:r>
              <a:rPr lang="en-US" sz="2400">
                <a:ea typeface="+mn-lt"/>
                <a:cs typeface="+mn-lt"/>
              </a:rPr>
              <a:t>ERCOT should grant reasonable extensions to the modeling deadline for reasons beyond the control of the Resource Entity</a:t>
            </a:r>
          </a:p>
        </p:txBody>
      </p:sp>
    </p:spTree>
    <p:extLst>
      <p:ext uri="{BB962C8B-B14F-4D97-AF65-F5344CB8AC3E}">
        <p14:creationId xmlns:p14="http://schemas.microsoft.com/office/powerpoint/2010/main" val="31754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94B9939-B678-1D5B-720A-1CCE3077E54E}"/>
              </a:ext>
            </a:extLst>
          </p:cNvPr>
          <p:cNvSpPr txBox="1"/>
          <p:nvPr/>
        </p:nvSpPr>
        <p:spPr>
          <a:xfrm>
            <a:off x="10270835" y="1965372"/>
            <a:ext cx="1736437" cy="4201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KEY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* Initial Model – Completely Dependent on OEM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0104454-061B-0088-6BFA-EEC9F7728D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7019481"/>
              </p:ext>
            </p:extLst>
          </p:nvPr>
        </p:nvGraphicFramePr>
        <p:xfrm>
          <a:off x="341745" y="1456983"/>
          <a:ext cx="9716655" cy="1403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E64B7FD-80CE-5837-32E3-25FBEECCB2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7117145"/>
              </p:ext>
            </p:extLst>
          </p:nvPr>
        </p:nvGraphicFramePr>
        <p:xfrm>
          <a:off x="341745" y="2894561"/>
          <a:ext cx="9716655" cy="1791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C1B3158-18B6-B174-ED96-2B18B4BE12CB}"/>
              </a:ext>
            </a:extLst>
          </p:cNvPr>
          <p:cNvSpPr txBox="1"/>
          <p:nvPr/>
        </p:nvSpPr>
        <p:spPr>
          <a:xfrm>
            <a:off x="341745" y="1098606"/>
            <a:ext cx="733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Data Gathering &amp; Review Stage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4E1A11-535C-348F-1CAA-C2AA5F201F1F}"/>
              </a:ext>
            </a:extLst>
          </p:cNvPr>
          <p:cNvSpPr txBox="1"/>
          <p:nvPr/>
        </p:nvSpPr>
        <p:spPr>
          <a:xfrm>
            <a:off x="341745" y="2734830"/>
            <a:ext cx="733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Modeling Stage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293030C-977D-38FA-B533-3086733055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3740839"/>
              </p:ext>
            </p:extLst>
          </p:nvPr>
        </p:nvGraphicFramePr>
        <p:xfrm>
          <a:off x="341745" y="4720932"/>
          <a:ext cx="9716655" cy="1791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2D94D126-57C4-BFD9-100A-A8DF7A9A00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0475641"/>
              </p:ext>
            </p:extLst>
          </p:nvPr>
        </p:nvGraphicFramePr>
        <p:xfrm>
          <a:off x="10663381" y="2437638"/>
          <a:ext cx="992910" cy="752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D447BE16-CBD1-D676-45CC-0BB6AEEEE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0389248"/>
              </p:ext>
            </p:extLst>
          </p:nvPr>
        </p:nvGraphicFramePr>
        <p:xfrm>
          <a:off x="10663381" y="3462874"/>
          <a:ext cx="992910" cy="752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9346185D-E2B3-D584-0A84-EBDA5F89B2A2}"/>
              </a:ext>
            </a:extLst>
          </p:cNvPr>
          <p:cNvGrpSpPr/>
          <p:nvPr/>
        </p:nvGrpSpPr>
        <p:grpSpPr>
          <a:xfrm>
            <a:off x="10663381" y="4493668"/>
            <a:ext cx="991940" cy="752621"/>
            <a:chOff x="969" y="0"/>
            <a:chExt cx="991940" cy="752621"/>
          </a:xfrm>
          <a:noFill/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99217B9-A467-45C2-1BC7-8604E002A782}"/>
                </a:ext>
              </a:extLst>
            </p:cNvPr>
            <p:cNvSpPr/>
            <p:nvPr/>
          </p:nvSpPr>
          <p:spPr>
            <a:xfrm>
              <a:off x="969" y="0"/>
              <a:ext cx="991940" cy="752621"/>
            </a:xfrm>
            <a:prstGeom prst="roundRect">
              <a:avLst>
                <a:gd name="adj" fmla="val 10000"/>
              </a:avLst>
            </a:prstGeom>
            <a:grpFill/>
            <a:ln w="635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Rectangle: Rounded Corners 4">
              <a:extLst>
                <a:ext uri="{FF2B5EF4-FFF2-40B4-BE49-F238E27FC236}">
                  <a16:creationId xmlns:a16="http://schemas.microsoft.com/office/drawing/2014/main" id="{AAF16BF1-CC69-C4E5-8025-AD36ECEC4907}"/>
                </a:ext>
              </a:extLst>
            </p:cNvPr>
            <p:cNvSpPr txBox="1"/>
            <p:nvPr/>
          </p:nvSpPr>
          <p:spPr>
            <a:xfrm>
              <a:off x="23013" y="22044"/>
              <a:ext cx="947852" cy="7085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marR="0" lvl="0" indent="0" algn="ctr" defTabSz="5778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Resource Owner</a:t>
              </a:r>
              <a:endPara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3" name="Trapezoid 2">
            <a:extLst>
              <a:ext uri="{FF2B5EF4-FFF2-40B4-BE49-F238E27FC236}">
                <a16:creationId xmlns:a16="http://schemas.microsoft.com/office/drawing/2014/main" id="{18D32CEE-EB37-6A68-D88F-298CB3E1F616}"/>
              </a:ext>
            </a:extLst>
          </p:cNvPr>
          <p:cNvSpPr/>
          <p:nvPr/>
        </p:nvSpPr>
        <p:spPr>
          <a:xfrm rot="10800000">
            <a:off x="3483028" y="3218422"/>
            <a:ext cx="3425463" cy="3170400"/>
          </a:xfrm>
          <a:prstGeom prst="trapezoid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2E42E8-FB83-51E3-E030-91E3BDB8FE47}"/>
              </a:ext>
            </a:extLst>
          </p:cNvPr>
          <p:cNvSpPr txBox="1"/>
          <p:nvPr/>
        </p:nvSpPr>
        <p:spPr>
          <a:xfrm>
            <a:off x="3483031" y="6405128"/>
            <a:ext cx="34254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Steps may repeat multiple times until models are approved/pass all tests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627470-217F-1498-6A5B-A92294A64818}"/>
              </a:ext>
            </a:extLst>
          </p:cNvPr>
          <p:cNvSpPr txBox="1"/>
          <p:nvPr/>
        </p:nvSpPr>
        <p:spPr>
          <a:xfrm>
            <a:off x="341745" y="4371055"/>
            <a:ext cx="733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Field Testing Stage</a:t>
            </a: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4CB0DD41-C221-BBE4-7370-B6F6A3701BD5}"/>
              </a:ext>
            </a:extLst>
          </p:cNvPr>
          <p:cNvSpPr/>
          <p:nvPr/>
        </p:nvSpPr>
        <p:spPr>
          <a:xfrm>
            <a:off x="1276804" y="3977228"/>
            <a:ext cx="212435" cy="19912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0D70037A-1A4E-6150-AAA0-CFD9DB30B09F}"/>
              </a:ext>
            </a:extLst>
          </p:cNvPr>
          <p:cNvSpPr/>
          <p:nvPr/>
        </p:nvSpPr>
        <p:spPr>
          <a:xfrm>
            <a:off x="10333513" y="5581898"/>
            <a:ext cx="101960" cy="9956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2F21CA-874D-42EB-3E70-CCE31FD72F45}"/>
              </a:ext>
            </a:extLst>
          </p:cNvPr>
          <p:cNvSpPr txBox="1"/>
          <p:nvPr/>
        </p:nvSpPr>
        <p:spPr>
          <a:xfrm>
            <a:off x="7284541" y="2760596"/>
            <a:ext cx="221528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May need to be updated again post-model validation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653BD8-A1EB-4198-8F73-76D41E226498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7993929" y="2559650"/>
            <a:ext cx="398253" cy="2009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0F2F06-53AD-72AA-4A8E-074BDE770D99}"/>
              </a:ext>
            </a:extLst>
          </p:cNvPr>
          <p:cNvSpPr txBox="1">
            <a:spLocks/>
          </p:cNvSpPr>
          <p:nvPr/>
        </p:nvSpPr>
        <p:spPr>
          <a:xfrm>
            <a:off x="708188" y="33728"/>
            <a:ext cx="10775623" cy="1210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/>
              <a:t>Modeling: Submission Process</a:t>
            </a:r>
          </a:p>
        </p:txBody>
      </p:sp>
    </p:spTree>
    <p:extLst>
      <p:ext uri="{BB962C8B-B14F-4D97-AF65-F5344CB8AC3E}">
        <p14:creationId xmlns:p14="http://schemas.microsoft.com/office/powerpoint/2010/main" val="1195101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98404-15C4-4919-9887-1FE7BF9EE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881"/>
            <a:ext cx="10515600" cy="1325563"/>
          </a:xfrm>
        </p:spPr>
        <p:txBody>
          <a:bodyPr/>
          <a:lstStyle/>
          <a:p>
            <a:r>
              <a:rPr lang="en-US"/>
              <a:t>Policy: Exemption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960E4-DA0D-EC6B-7E13-1148C1C88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latin typeface="+mj-lt"/>
                <a:cs typeface="Arial"/>
              </a:rPr>
              <a:t>ERCOT should not take action to reject a frequency/voltage ride-through exemption request until ERCOT and stakeholders have determined the appropriate criteria for evaluating the exemption request (e.g., a reliability risk assessment of the IBR to the ERCOT System) and the appropriate process for approving or rejecting exemption requests are established in Phase 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92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08029-CA45-99D6-848C-EEAF228BB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599"/>
            <a:ext cx="10515600" cy="1325563"/>
          </a:xfrm>
        </p:spPr>
        <p:txBody>
          <a:bodyPr/>
          <a:lstStyle/>
          <a:p>
            <a:r>
              <a:rPr lang="en-US" sz="4400">
                <a:latin typeface="Aptos Display" panose="020B0004020202020204" pitchFamily="34" charset="0"/>
                <a:cs typeface="Arial"/>
              </a:rPr>
              <a:t>Policy: FRT/VRT Limitation Attestations </a:t>
            </a:r>
            <a:endParaRPr lang="en-US">
              <a:latin typeface="Aptos Display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24E3D-F102-BCF4-265F-7CD82DCC7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541" y="1419614"/>
            <a:ext cx="5257800" cy="524388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000"/>
              <a:t>Requiring attestations from non-Market Participants goes against extensive precedent in the ERCOT Protocols and PUCT Substantive Rules.</a:t>
            </a:r>
          </a:p>
          <a:p>
            <a:r>
              <a:rPr lang="en-US" sz="2000"/>
              <a:t>The Resource Entity is the Market Participant and bound by the applicable rules; OEMs and consultants are not.</a:t>
            </a:r>
          </a:p>
          <a:p>
            <a:r>
              <a:rPr lang="en-US" sz="2000"/>
              <a:t>Resource Entities should not be required to obtain a signed statement from an executive/officer of an entity that has no legally-binding obligations to ERCOT (i.e., OEMs and MP consultants). </a:t>
            </a:r>
          </a:p>
          <a:p>
            <a:r>
              <a:rPr lang="en-US" sz="2000"/>
              <a:t>At minimum, the attestation of an executive/officer of the Resource Entity should provide ERCOT with adequate representation that any statements regarding an IBR’s FRT/VRT limitations are truthful and accurate.</a:t>
            </a:r>
          </a:p>
          <a:p>
            <a:endParaRPr lang="en-US" sz="2000">
              <a:solidFill>
                <a:srgbClr val="FF000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3709BD-7959-0DBE-4DCC-FC73BD10E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176707"/>
              </p:ext>
            </p:extLst>
          </p:nvPr>
        </p:nvGraphicFramePr>
        <p:xfrm>
          <a:off x="6096000" y="1419614"/>
          <a:ext cx="549910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332">
                  <a:extLst>
                    <a:ext uri="{9D8B030D-6E8A-4147-A177-3AD203B41FA5}">
                      <a16:colId xmlns:a16="http://schemas.microsoft.com/office/drawing/2014/main" val="309927498"/>
                    </a:ext>
                  </a:extLst>
                </a:gridCol>
                <a:gridCol w="3459768">
                  <a:extLst>
                    <a:ext uri="{9D8B030D-6E8A-4147-A177-3AD203B41FA5}">
                      <a16:colId xmlns:a16="http://schemas.microsoft.com/office/drawing/2014/main" val="1022459728"/>
                    </a:ext>
                  </a:extLst>
                </a:gridCol>
              </a:tblGrid>
              <a:tr h="32286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/>
                        <a:t>Examples in ERCOT Protocols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342439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8.5.1.3(1)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PFR Exemptions for WGRs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115614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16.12(5); 23 (Form 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Digital Certificates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140027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16.1.4(1)(a); 23 (Form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CEII Purchases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26831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16.1.3(3); 23 (Form Q)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LSIPA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885184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3.6.1(8)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Load Resource participation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814147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3.8.7(1), (6)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Establishing MW injection/withdraw limits for self-limiting facilities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440327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3.14.1.1(2)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NSO Submission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78199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6225C94-6886-6144-96C9-40874D69A8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390063"/>
              </p:ext>
            </p:extLst>
          </p:nvPr>
        </p:nvGraphicFramePr>
        <p:xfrm>
          <a:off x="6096000" y="4194615"/>
          <a:ext cx="54991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332">
                  <a:extLst>
                    <a:ext uri="{9D8B030D-6E8A-4147-A177-3AD203B41FA5}">
                      <a16:colId xmlns:a16="http://schemas.microsoft.com/office/drawing/2014/main" val="309927498"/>
                    </a:ext>
                  </a:extLst>
                </a:gridCol>
                <a:gridCol w="3459768">
                  <a:extLst>
                    <a:ext uri="{9D8B030D-6E8A-4147-A177-3AD203B41FA5}">
                      <a16:colId xmlns:a16="http://schemas.microsoft.com/office/drawing/2014/main" val="1022459728"/>
                    </a:ext>
                  </a:extLst>
                </a:gridCol>
              </a:tblGrid>
              <a:tr h="32286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/>
                        <a:t>Examples in PUCT Substantive Rules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342439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25.41(l)(1)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REP threshold targets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115614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25.53(c)(3)(B)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EOPs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140027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25.71(d)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General reporting requirements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26831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25.88(e)(3)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Retail Performance Monitoring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885184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25.91(d)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Generating Capacity Reports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814147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25.93(d)(2)(A)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Wholesale Electricity Transaction Reports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440327"/>
                  </a:ext>
                </a:extLst>
              </a:tr>
              <a:tr h="293511">
                <a:tc>
                  <a:txBody>
                    <a:bodyPr/>
                    <a:lstStyle/>
                    <a:p>
                      <a:r>
                        <a:rPr lang="en-US" sz="1400"/>
                        <a:t>25.55(c)(3)(A)(v) &amp; (B)(v)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PGC Weatherization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781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03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808</Words>
  <Application>Microsoft Office PowerPoint</Application>
  <PresentationFormat>Widescreen</PresentationFormat>
  <Paragraphs>98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Courier New</vt:lpstr>
      <vt:lpstr>Office Theme</vt:lpstr>
      <vt:lpstr>NOGRR 245 Bifurcation:   Joint Commenters’ Update on Key Items Under Discussion with ERCOT Staff</vt:lpstr>
      <vt:lpstr>Key items for TAC consideration</vt:lpstr>
      <vt:lpstr>Modeling: Submission Timing &amp; Process </vt:lpstr>
      <vt:lpstr>PowerPoint Presentation</vt:lpstr>
      <vt:lpstr>Policy: Exemption Requests</vt:lpstr>
      <vt:lpstr>Policy: FRT/VRT Limitation Attestations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ERCOT TAC Meeting</dc:title>
  <dc:creator>Dernulc, Lawrence</dc:creator>
  <cp:lastModifiedBy>Dernulc, Lawrence</cp:lastModifiedBy>
  <cp:revision>1</cp:revision>
  <dcterms:created xsi:type="dcterms:W3CDTF">2024-07-29T21:11:36Z</dcterms:created>
  <dcterms:modified xsi:type="dcterms:W3CDTF">2024-07-30T21:23:48Z</dcterms:modified>
</cp:coreProperties>
</file>