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81" r:id="rId5"/>
    <p:sldId id="284" r:id="rId6"/>
    <p:sldId id="279" r:id="rId7"/>
    <p:sldId id="293" r:id="rId8"/>
    <p:sldId id="294" r:id="rId9"/>
    <p:sldId id="295" r:id="rId10"/>
    <p:sldId id="296" r:id="rId11"/>
    <p:sldId id="297" r:id="rId12"/>
    <p:sldId id="28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5" autoAdjust="0"/>
    <p:restoredTop sz="94879" autoAdjust="0"/>
  </p:normalViewPr>
  <p:slideViewPr>
    <p:cSldViewPr snapToGrid="0">
      <p:cViewPr varScale="1">
        <p:scale>
          <a:sx n="64" d="100"/>
          <a:sy n="64" d="100"/>
        </p:scale>
        <p:origin x="72" y="546"/>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994AA-C437-4EF4-8BEF-0B832D7FA420}" type="datetimeFigureOut">
              <a:rPr lang="en-US" smtClean="0"/>
              <a:t>7/29/2024</a:t>
            </a:fld>
            <a:endParaRPr lang="en-US"/>
          </a:p>
        </p:txBody>
      </p:sp>
      <p:sp>
        <p:nvSpPr>
          <p:cNvPr id="4" name="Footer Placeholder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F8EC8D-EF88-0275-F75C-A789924433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757874-EF65-4B61-B062-40C932C81294}" type="slidenum">
              <a:rPr lang="en-US" smtClean="0"/>
              <a:t>‹#›</a:t>
            </a:fld>
            <a:endParaRPr lang="en-US"/>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FE048-FAD0-D943-9A17-3C4CB7633182}" type="datetimeFigureOut">
              <a:rPr lang="en-US" smtClean="0"/>
              <a:t>7/29/2024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47812-3409-784D-BAE7-ABE53735D59F}" type="slidenum">
              <a:rPr lang="en-US" smtClean="0"/>
              <a:t>‹#›</a:t>
            </a:fld>
            <a:endParaRPr lang="en-US"/>
          </a:p>
        </p:txBody>
      </p:sp>
    </p:spTree>
    <p:extLst>
      <p:ext uri="{BB962C8B-B14F-4D97-AF65-F5344CB8AC3E}">
        <p14:creationId xmlns:p14="http://schemas.microsoft.com/office/powerpoint/2010/main" val="101503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23A35-1FA6-84F9-C9C9-8EFD760A50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7CDB01-A300-500A-E9FF-5021D5B216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90371-6E13-9BA6-3274-E7DFC0AA832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5DD689E-823E-FB48-22C9-BEE63C553E8C}"/>
              </a:ext>
            </a:extLst>
          </p:cNvPr>
          <p:cNvSpPr>
            <a:spLocks noGrp="1"/>
          </p:cNvSpPr>
          <p:nvPr>
            <p:ph type="sldNum" sz="quarter" idx="5"/>
          </p:nvPr>
        </p:nvSpPr>
        <p:spPr/>
        <p:txBody>
          <a:bodyPr/>
          <a:lstStyle/>
          <a:p>
            <a:fld id="{55247812-3409-784D-BAE7-ABE53735D59F}" type="slidenum">
              <a:rPr lang="en-US" smtClean="0"/>
              <a:t>2</a:t>
            </a:fld>
            <a:endParaRPr lang="en-US"/>
          </a:p>
        </p:txBody>
      </p:sp>
    </p:spTree>
    <p:extLst>
      <p:ext uri="{BB962C8B-B14F-4D97-AF65-F5344CB8AC3E}">
        <p14:creationId xmlns:p14="http://schemas.microsoft.com/office/powerpoint/2010/main" val="221729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3</a:t>
            </a:fld>
            <a:endParaRPr lang="en-US"/>
          </a:p>
        </p:txBody>
      </p:sp>
    </p:spTree>
    <p:extLst>
      <p:ext uri="{BB962C8B-B14F-4D97-AF65-F5344CB8AC3E}">
        <p14:creationId xmlns:p14="http://schemas.microsoft.com/office/powerpoint/2010/main" val="27937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4</a:t>
            </a:fld>
            <a:endParaRPr lang="en-US"/>
          </a:p>
        </p:txBody>
      </p:sp>
    </p:spTree>
    <p:extLst>
      <p:ext uri="{BB962C8B-B14F-4D97-AF65-F5344CB8AC3E}">
        <p14:creationId xmlns:p14="http://schemas.microsoft.com/office/powerpoint/2010/main" val="1772147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5</a:t>
            </a:fld>
            <a:endParaRPr lang="en-US"/>
          </a:p>
        </p:txBody>
      </p:sp>
    </p:spTree>
    <p:extLst>
      <p:ext uri="{BB962C8B-B14F-4D97-AF65-F5344CB8AC3E}">
        <p14:creationId xmlns:p14="http://schemas.microsoft.com/office/powerpoint/2010/main" val="4208198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6</a:t>
            </a:fld>
            <a:endParaRPr lang="en-US"/>
          </a:p>
        </p:txBody>
      </p:sp>
    </p:spTree>
    <p:extLst>
      <p:ext uri="{BB962C8B-B14F-4D97-AF65-F5344CB8AC3E}">
        <p14:creationId xmlns:p14="http://schemas.microsoft.com/office/powerpoint/2010/main" val="4241630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7</a:t>
            </a:fld>
            <a:endParaRPr lang="en-US"/>
          </a:p>
        </p:txBody>
      </p:sp>
    </p:spTree>
    <p:extLst>
      <p:ext uri="{BB962C8B-B14F-4D97-AF65-F5344CB8AC3E}">
        <p14:creationId xmlns:p14="http://schemas.microsoft.com/office/powerpoint/2010/main" val="2686139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8</a:t>
            </a:fld>
            <a:endParaRPr lang="en-US"/>
          </a:p>
        </p:txBody>
      </p:sp>
    </p:spTree>
    <p:extLst>
      <p:ext uri="{BB962C8B-B14F-4D97-AF65-F5344CB8AC3E}">
        <p14:creationId xmlns:p14="http://schemas.microsoft.com/office/powerpoint/2010/main" val="261750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tx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7A7F58C7-D277-8F14-F024-4B41D20D054F}"/>
              </a:ext>
            </a:extLst>
          </p:cNvPr>
          <p:cNvSpPr>
            <a:spLocks noGrp="1"/>
          </p:cNvSpPr>
          <p:nvPr>
            <p:ph type="pic" sz="quarter" idx="10"/>
          </p:nvPr>
        </p:nvSpPr>
        <p:spPr>
          <a:xfrm>
            <a:off x="0" y="0"/>
            <a:ext cx="12192000"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1524000" y="2286000"/>
            <a:ext cx="9144000" cy="2286000"/>
          </a:xfrm>
        </p:spPr>
        <p:txBody>
          <a:bodyPr anchor="ctr" anchorCtr="0">
            <a:noAutofit/>
          </a:bodyPr>
          <a:lstStyle>
            <a:lvl1pPr algn="ctr">
              <a:defRPr sz="4800">
                <a:solidFill>
                  <a:schemeClr val="bg1"/>
                </a:solidFill>
              </a:defRPr>
            </a:lvl1pPr>
          </a:lstStyle>
          <a:p>
            <a:r>
              <a:rPr lang="en-US" dirty="0"/>
              <a:t>Click to add title</a:t>
            </a:r>
          </a:p>
        </p:txBody>
      </p:sp>
    </p:spTree>
    <p:extLst>
      <p:ext uri="{BB962C8B-B14F-4D97-AF65-F5344CB8AC3E}">
        <p14:creationId xmlns:p14="http://schemas.microsoft.com/office/powerpoint/2010/main" val="34246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8" name="Content Placeholder 10">
            <a:extLst>
              <a:ext uri="{FF2B5EF4-FFF2-40B4-BE49-F238E27FC236}">
                <a16:creationId xmlns:a16="http://schemas.microsoft.com/office/drawing/2014/main" id="{A524C1E0-92FE-D7D2-83A7-46D29A838874}"/>
              </a:ext>
            </a:extLst>
          </p:cNvPr>
          <p:cNvSpPr>
            <a:spLocks noGrp="1"/>
          </p:cNvSpPr>
          <p:nvPr>
            <p:ph sz="quarter" idx="15" hasCustomPrompt="1"/>
          </p:nvPr>
        </p:nvSpPr>
        <p:spPr>
          <a:xfrm>
            <a:off x="838200"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a:extLst>
              <a:ext uri="{FF2B5EF4-FFF2-40B4-BE49-F238E27FC236}">
                <a16:creationId xmlns:a16="http://schemas.microsoft.com/office/drawing/2014/main" id="{427E0367-8E38-8905-DC9A-D0C376A591A7}"/>
              </a:ext>
            </a:extLst>
          </p:cNvPr>
          <p:cNvSpPr>
            <a:spLocks noGrp="1"/>
          </p:cNvSpPr>
          <p:nvPr>
            <p:ph sz="quarter" idx="16" hasCustomPrompt="1"/>
          </p:nvPr>
        </p:nvSpPr>
        <p:spPr>
          <a:xfrm>
            <a:off x="6219464"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43D847DE-29F2-8ABB-1718-34BED4F37718}"/>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7/29/2024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3770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p:txBody>
          <a:bodyPr anchor="ctr" anchorCtr="0">
            <a:noAutofit/>
          </a:bodyPr>
          <a:lstStyle>
            <a:lvl1pPr algn="ctr">
              <a:defRPr sz="3200"/>
            </a:lvl1pPr>
          </a:lstStyle>
          <a:p>
            <a:r>
              <a:rPr lang="en-US" dirty="0"/>
              <a:t>Click to add title</a:t>
            </a:r>
          </a:p>
        </p:txBody>
      </p:sp>
      <p:sp>
        <p:nvSpPr>
          <p:cNvPr id="8" name="Table Placeholder 7">
            <a:extLst>
              <a:ext uri="{FF2B5EF4-FFF2-40B4-BE49-F238E27FC236}">
                <a16:creationId xmlns:a16="http://schemas.microsoft.com/office/drawing/2014/main" id="{0CEAFE70-86D3-8690-31CA-F9A1FBA494D0}"/>
              </a:ext>
            </a:extLst>
          </p:cNvPr>
          <p:cNvSpPr>
            <a:spLocks noGrp="1"/>
          </p:cNvSpPr>
          <p:nvPr>
            <p:ph type="tbl" sz="quarter" idx="13"/>
          </p:nvPr>
        </p:nvSpPr>
        <p:spPr>
          <a:xfrm>
            <a:off x="613186" y="2107800"/>
            <a:ext cx="10965628" cy="3920196"/>
          </a:xfrm>
        </p:spPr>
        <p:txBody>
          <a:bodyPr/>
          <a:lstStyle>
            <a:lvl1pPr>
              <a:defRPr/>
            </a:lvl1pPr>
          </a:lstStyle>
          <a:p>
            <a:r>
              <a:rPr lang="en-US"/>
              <a:t>Click icon to add table</a:t>
            </a:r>
            <a:endParaRPr lang="en-US"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7/29/2024</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2609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76EE6F3F-63EB-5C0E-2307-3B7CBBA1C374}"/>
              </a:ext>
            </a:extLst>
          </p:cNvPr>
          <p:cNvSpPr>
            <a:spLocks noGrp="1"/>
          </p:cNvSpPr>
          <p:nvPr>
            <p:ph type="pic" sz="quarter" idx="11"/>
          </p:nvPr>
        </p:nvSpPr>
        <p:spPr>
          <a:xfrm>
            <a:off x="0" y="0"/>
            <a:ext cx="12192000" cy="6858000"/>
          </a:xfrm>
          <a:solidFill>
            <a:schemeClr val="tx1"/>
          </a:solidFill>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1362437" y="400485"/>
            <a:ext cx="9467127" cy="2527911"/>
          </a:xfrm>
        </p:spPr>
        <p:txBody>
          <a:bodyPr anchor="b">
            <a:noAutofit/>
          </a:bodyPr>
          <a:lstStyle>
            <a:lvl1pPr algn="ctr">
              <a:spcBef>
                <a:spcPts val="1000"/>
              </a:spcBef>
              <a:defRPr>
                <a:solidFill>
                  <a:schemeClr val="bg1"/>
                </a:solidFill>
              </a:defRPr>
            </a:lvl1pPr>
          </a:lstStyle>
          <a:p>
            <a:r>
              <a:rPr lang="en-US" dirty="0"/>
              <a:t>Click to add title</a:t>
            </a:r>
          </a:p>
        </p:txBody>
      </p:sp>
      <p:sp>
        <p:nvSpPr>
          <p:cNvPr id="10" name="Text Placeholder 9">
            <a:extLst>
              <a:ext uri="{FF2B5EF4-FFF2-40B4-BE49-F238E27FC236}">
                <a16:creationId xmlns:a16="http://schemas.microsoft.com/office/drawing/2014/main" id="{E12DA517-30B0-BC62-0422-F995FB9189E2}"/>
              </a:ext>
            </a:extLst>
          </p:cNvPr>
          <p:cNvSpPr>
            <a:spLocks noGrp="1"/>
          </p:cNvSpPr>
          <p:nvPr>
            <p:ph type="body" sz="quarter" idx="10" hasCustomPrompt="1"/>
          </p:nvPr>
        </p:nvSpPr>
        <p:spPr>
          <a:xfrm>
            <a:off x="1362075" y="3738622"/>
            <a:ext cx="9467850" cy="2527911"/>
          </a:xfrm>
        </p:spPr>
        <p:txBody>
          <a:bodyPr>
            <a:normAutofit/>
          </a:bodyPr>
          <a:lstStyle>
            <a:lvl1pPr marL="0" indent="0" algn="ctr">
              <a:spcBef>
                <a:spcPts val="1000"/>
              </a:spcBef>
              <a:buNone/>
              <a:defRPr sz="1800">
                <a:solidFill>
                  <a:schemeClr val="bg1"/>
                </a:solidFill>
              </a:defRPr>
            </a:lvl1pPr>
            <a:lvl2pPr marL="457200" indent="0" algn="ctr">
              <a:spcBef>
                <a:spcPts val="1000"/>
              </a:spcBef>
              <a:buNone/>
              <a:defRPr sz="1800">
                <a:solidFill>
                  <a:schemeClr val="bg1"/>
                </a:solidFill>
              </a:defRPr>
            </a:lvl2pPr>
            <a:lvl3pPr marL="914400" indent="0" algn="ctr">
              <a:spcBef>
                <a:spcPts val="1000"/>
              </a:spcBef>
              <a:buNone/>
              <a:defRPr sz="1800">
                <a:solidFill>
                  <a:schemeClr val="bg1"/>
                </a:solidFill>
              </a:defRPr>
            </a:lvl3pPr>
            <a:lvl4pPr marL="1371600" indent="0" algn="ctr">
              <a:spcBef>
                <a:spcPts val="1000"/>
              </a:spcBef>
              <a:buNone/>
              <a:defRPr sz="1800">
                <a:solidFill>
                  <a:schemeClr val="bg1"/>
                </a:solidFill>
              </a:defRPr>
            </a:lvl4pPr>
            <a:lvl5pPr marL="1828800" indent="0" algn="ctr">
              <a:spcBef>
                <a:spcPts val="1000"/>
              </a:spcBef>
              <a:buNone/>
              <a:defRPr sz="1800">
                <a:solidFill>
                  <a:schemeClr val="bg1"/>
                </a:solidFill>
              </a:defRPr>
            </a:lvl5pPr>
          </a:lstStyle>
          <a:p>
            <a:pPr lvl="0"/>
            <a:r>
              <a:rPr lang="en-US" dirty="0"/>
              <a:t>Click to add text</a:t>
            </a:r>
          </a:p>
        </p:txBody>
      </p:sp>
    </p:spTree>
    <p:extLst>
      <p:ext uri="{BB962C8B-B14F-4D97-AF65-F5344CB8AC3E}">
        <p14:creationId xmlns:p14="http://schemas.microsoft.com/office/powerpoint/2010/main" val="21629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6562816" y="457200"/>
            <a:ext cx="4837176" cy="1993392"/>
          </a:xfrm>
        </p:spPr>
        <p:txBody>
          <a:bodyPr anchor="b">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6B8CBAD6-FC79-B2BB-0B67-26429A6D4C8C}"/>
              </a:ext>
            </a:extLst>
          </p:cNvPr>
          <p:cNvSpPr>
            <a:spLocks noGrp="1"/>
          </p:cNvSpPr>
          <p:nvPr>
            <p:ph type="pic" sz="quarter" idx="10"/>
          </p:nvPr>
        </p:nvSpPr>
        <p:spPr>
          <a:xfrm>
            <a:off x="-28882" y="0"/>
            <a:ext cx="6115050" cy="6858000"/>
          </a:xfrm>
          <a:prstGeom prst="parallelogram">
            <a:avLst/>
          </a:prstGeom>
          <a:ln>
            <a:noFill/>
          </a:ln>
        </p:spPr>
        <p:txBody>
          <a:bodyPr tIns="0">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6562818" y="2752344"/>
            <a:ext cx="4837174" cy="3136392"/>
          </a:xfrm>
        </p:spPr>
        <p:txBody>
          <a:bodyPr anchor="t" anchorCtr="0">
            <a:normAutofit/>
          </a:bodyPr>
          <a:lstStyle>
            <a:lvl1pPr marL="0" indent="0">
              <a:lnSpc>
                <a:spcPct val="150000"/>
              </a:lnSpc>
              <a:spcBef>
                <a:spcPts val="1000"/>
              </a:spcBef>
              <a:buNone/>
              <a:defRPr sz="1800" cap="all" spc="300" baseline="0"/>
            </a:lvl1pPr>
            <a:lvl2pPr marL="457200" indent="0">
              <a:lnSpc>
                <a:spcPct val="150000"/>
              </a:lnSpc>
              <a:spcBef>
                <a:spcPts val="1000"/>
              </a:spcBef>
              <a:buNone/>
              <a:defRPr sz="1800" cap="all" spc="300" baseline="0"/>
            </a:lvl2pPr>
            <a:lvl3pPr marL="914400" indent="0">
              <a:lnSpc>
                <a:spcPct val="150000"/>
              </a:lnSpc>
              <a:spcBef>
                <a:spcPts val="1000"/>
              </a:spcBef>
              <a:buNone/>
              <a:defRPr sz="1800" cap="all" spc="300" baseline="0"/>
            </a:lvl3pPr>
            <a:lvl4pPr marL="1371600" indent="0">
              <a:lnSpc>
                <a:spcPct val="150000"/>
              </a:lnSpc>
              <a:spcBef>
                <a:spcPts val="1000"/>
              </a:spcBef>
              <a:buNone/>
              <a:defRPr sz="1800" cap="all" spc="300" baseline="0"/>
            </a:lvl4pPr>
            <a:lvl5pPr marL="1828800" indent="0">
              <a:lnSpc>
                <a:spcPct val="150000"/>
              </a:lnSpc>
              <a:spcBef>
                <a:spcPts val="1000"/>
              </a:spcBef>
              <a:buNone/>
              <a:defRPr sz="1800" cap="all" spc="300" baseline="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34796A3-781D-5244-DAB8-2D6EE0AC3B70}"/>
              </a:ext>
              <a:ext uri="{C183D7F6-B498-43B3-948B-1728B52AA6E4}">
                <adec:decorative xmlns:adec="http://schemas.microsoft.com/office/drawing/2017/decorative" val="1"/>
              </a:ext>
            </a:extLst>
          </p:cNvPr>
          <p:cNvSpPr/>
          <p:nvPr userDrawn="1"/>
        </p:nvSpPr>
        <p:spPr>
          <a:xfrm>
            <a:off x="6562817" y="6303963"/>
            <a:ext cx="3014980"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143880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subtitle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p:nvPr>
        </p:nvSpPr>
        <p:spPr>
          <a:xfrm>
            <a:off x="1117600" y="762000"/>
            <a:ext cx="5066250" cy="2900680"/>
          </a:xfrm>
        </p:spPr>
        <p:txBody>
          <a:bodyPr anchor="b">
            <a:noAutofit/>
          </a:bodyPr>
          <a:lstStyle>
            <a:lvl1pPr algn="ctr">
              <a:defRPr sz="3200"/>
            </a:lvl1p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82836803-D9E6-3DF1-3B90-1E7E677CC7B7}"/>
              </a:ext>
            </a:extLst>
          </p:cNvPr>
          <p:cNvSpPr>
            <a:spLocks noGrp="1"/>
          </p:cNvSpPr>
          <p:nvPr>
            <p:ph type="pic" sz="quarter" idx="10" hasCustomPrompt="1"/>
          </p:nvPr>
        </p:nvSpPr>
        <p:spPr>
          <a:xfrm flipH="1">
            <a:off x="6086167" y="-22225"/>
            <a:ext cx="6080760" cy="6902450"/>
          </a:xfrm>
          <a:prstGeom prst="parallelogram">
            <a:avLst/>
          </a:prstGeom>
          <a:ln>
            <a:noFill/>
          </a:ln>
        </p:spPr>
        <p:txBody>
          <a:bodyPr lIns="0" tIns="0">
            <a:normAutofit/>
          </a:bodyPr>
          <a:lstStyle>
            <a:lvl1pPr marL="0" indent="0" algn="l">
              <a:buNone/>
              <a:defRPr sz="2000"/>
            </a:lvl1pPr>
          </a:lstStyle>
          <a:p>
            <a:r>
              <a:rPr lang="en-US" dirty="0"/>
              <a:t>Click icon to add image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117600" y="4145280"/>
            <a:ext cx="5066250" cy="690880"/>
          </a:xfrm>
          <a:gradFill flip="none" rotWithShape="1">
            <a:gsLst>
              <a:gs pos="0">
                <a:schemeClr val="accent5"/>
              </a:gs>
              <a:gs pos="100000">
                <a:schemeClr val="accent2">
                  <a:lumMod val="97000"/>
                  <a:lumOff val="3000"/>
                </a:schemeClr>
              </a:gs>
              <a:gs pos="50000">
                <a:schemeClr val="accent1"/>
              </a:gs>
            </a:gsLst>
            <a:lin ang="10200000" scaled="0"/>
            <a:tileRect/>
          </a:gradFill>
        </p:spPr>
        <p:txBody>
          <a:bodyPr anchor="ctr">
            <a:normAutofit/>
          </a:bodyPr>
          <a:lstStyle>
            <a:lvl1pPr marL="0" indent="0" algn="ctr">
              <a:buNone/>
              <a:defRPr sz="24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92418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5242425" y="466344"/>
            <a:ext cx="6241651" cy="1710354"/>
          </a:xfrm>
        </p:spPr>
        <p:txBody>
          <a:bodyPr bIns="0" anchor="ctr" anchorCtr="0">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511A5385-FB23-93A8-2B8F-9887244244DF}"/>
              </a:ext>
            </a:extLst>
          </p:cNvPr>
          <p:cNvSpPr>
            <a:spLocks noGrp="1"/>
          </p:cNvSpPr>
          <p:nvPr>
            <p:ph type="pic" sz="quarter" idx="10"/>
          </p:nvPr>
        </p:nvSpPr>
        <p:spPr>
          <a:xfrm>
            <a:off x="0" y="0"/>
            <a:ext cx="4287838" cy="6858000"/>
          </a:xfrm>
        </p:spPr>
        <p:txBody>
          <a:bodyPr>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242426" y="2286000"/>
            <a:ext cx="6241650" cy="3474720"/>
          </a:xfrm>
        </p:spPr>
        <p:txBody>
          <a:bodyPr>
            <a:normAutofit/>
          </a:bodyPr>
          <a:lstStyle>
            <a:lvl1pPr marL="228600" indent="-228600">
              <a:spcBef>
                <a:spcPts val="1000"/>
              </a:spcBef>
              <a:spcAft>
                <a:spcPts val="1000"/>
              </a:spcAft>
              <a:buClr>
                <a:schemeClr val="accent2"/>
              </a:buClr>
              <a:buFont typeface="Wingdings" panose="05000000000000000000" pitchFamily="2" charset="2"/>
              <a:buChar char="§"/>
              <a:defRPr sz="1800"/>
            </a:lvl1pPr>
            <a:lvl2pPr marL="228600" indent="-228600">
              <a:spcBef>
                <a:spcPts val="1000"/>
              </a:spcBef>
              <a:spcAft>
                <a:spcPts val="1000"/>
              </a:spcAft>
              <a:buClr>
                <a:schemeClr val="accent2"/>
              </a:buClr>
              <a:buFont typeface="Wingdings" panose="05000000000000000000" pitchFamily="2" charset="2"/>
              <a:buChar char="§"/>
              <a:defRPr sz="1800"/>
            </a:lvl2pPr>
            <a:lvl3pPr marL="228600" indent="-228600">
              <a:spcBef>
                <a:spcPts val="1000"/>
              </a:spcBef>
              <a:spcAft>
                <a:spcPts val="1000"/>
              </a:spcAft>
              <a:buClr>
                <a:schemeClr val="accent2"/>
              </a:buClr>
              <a:buFont typeface="Wingdings" panose="05000000000000000000" pitchFamily="2" charset="2"/>
              <a:buChar char="§"/>
              <a:defRPr sz="1800"/>
            </a:lvl3pPr>
            <a:lvl4pPr marL="228600" indent="-228600">
              <a:spcBef>
                <a:spcPts val="1000"/>
              </a:spcBef>
              <a:spcAft>
                <a:spcPts val="1000"/>
              </a:spcAft>
              <a:buClr>
                <a:schemeClr val="accent2"/>
              </a:buClr>
              <a:buFont typeface="Wingdings" panose="05000000000000000000" pitchFamily="2" charset="2"/>
              <a:buChar char="§"/>
              <a:defRPr sz="1800"/>
            </a:lvl4pPr>
            <a:lvl5pPr marL="228600" indent="-228600">
              <a:spcBef>
                <a:spcPts val="1000"/>
              </a:spcBef>
              <a:spcAft>
                <a:spcPts val="1000"/>
              </a:spcAft>
              <a:buClr>
                <a:schemeClr val="accent2"/>
              </a:buClr>
              <a:buFont typeface="Wingdings" panose="05000000000000000000" pitchFamily="2" charset="2"/>
              <a:buChar char="§"/>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50E25A87-9155-9E07-878F-CEC0B137C2D7}"/>
              </a:ext>
              <a:ext uri="{C183D7F6-B498-43B3-948B-1728B52AA6E4}">
                <adec:decorative xmlns:adec="http://schemas.microsoft.com/office/drawing/2017/decorative" val="1"/>
              </a:ext>
            </a:extLst>
          </p:cNvPr>
          <p:cNvSpPr/>
          <p:nvPr userDrawn="1"/>
        </p:nvSpPr>
        <p:spPr>
          <a:xfrm>
            <a:off x="5291586"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8789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524000" y="1143000"/>
            <a:ext cx="9144000" cy="2286000"/>
          </a:xfrm>
        </p:spPr>
        <p:txBody>
          <a:bodyPr anchor="b">
            <a:noAutofit/>
          </a:bodyPr>
          <a:lstStyle>
            <a:lvl1pPr algn="ctr">
              <a:defRPr sz="4800"/>
            </a:lvl1pPr>
          </a:lstStyle>
          <a:p>
            <a:r>
              <a:rPr lang="en-US" dirty="0"/>
              <a:t>Click to add title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524000" y="3835198"/>
            <a:ext cx="9144000" cy="683219"/>
          </a:xfrm>
          <a:gradFill>
            <a:gsLst>
              <a:gs pos="0">
                <a:schemeClr val="accent5"/>
              </a:gs>
              <a:gs pos="100000">
                <a:schemeClr val="accent2">
                  <a:lumMod val="97000"/>
                  <a:lumOff val="3000"/>
                </a:schemeClr>
              </a:gs>
              <a:gs pos="50000">
                <a:schemeClr val="accent1"/>
              </a:gs>
            </a:gsLst>
            <a:path path="circle">
              <a:fillToRect l="100000" t="100000"/>
            </a:path>
          </a:gradFill>
        </p:spPr>
        <p:txBody>
          <a:bodyPr anchor="ctr">
            <a:normAutofit/>
          </a:bodyPr>
          <a:lstStyle>
            <a:lvl1pPr marL="0" indent="0" algn="ctr">
              <a:buNone/>
              <a:defRPr sz="2400"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56372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9577E27-B60E-C6DD-BAAF-5CCC3D59E5D5}"/>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9" name="Content Placeholder 10">
            <a:extLst>
              <a:ext uri="{FF2B5EF4-FFF2-40B4-BE49-F238E27FC236}">
                <a16:creationId xmlns:a16="http://schemas.microsoft.com/office/drawing/2014/main" id="{964CA031-27E0-D0AA-1451-A904CCF234FE}"/>
              </a:ext>
            </a:extLst>
          </p:cNvPr>
          <p:cNvSpPr>
            <a:spLocks noGrp="1"/>
          </p:cNvSpPr>
          <p:nvPr>
            <p:ph sz="quarter" idx="13" hasCustomPrompt="1"/>
          </p:nvPr>
        </p:nvSpPr>
        <p:spPr>
          <a:xfrm>
            <a:off x="838199" y="2024781"/>
            <a:ext cx="5212079"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0">
            <a:extLst>
              <a:ext uri="{FF2B5EF4-FFF2-40B4-BE49-F238E27FC236}">
                <a16:creationId xmlns:a16="http://schemas.microsoft.com/office/drawing/2014/main" id="{81FE0D7D-86B7-CCD2-A7A1-70E95846B542}"/>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7/29/2024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50529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11" name="Content Placeholder 10">
            <a:extLst>
              <a:ext uri="{FF2B5EF4-FFF2-40B4-BE49-F238E27FC236}">
                <a16:creationId xmlns:a16="http://schemas.microsoft.com/office/drawing/2014/main" id="{2D2DE411-9D7C-15AE-0B59-F26B2BF8C522}"/>
              </a:ext>
            </a:extLst>
          </p:cNvPr>
          <p:cNvSpPr>
            <a:spLocks noGrp="1"/>
          </p:cNvSpPr>
          <p:nvPr>
            <p:ph sz="quarter" idx="13" hasCustomPrompt="1"/>
          </p:nvPr>
        </p:nvSpPr>
        <p:spPr>
          <a:xfrm>
            <a:off x="838200" y="2024781"/>
            <a:ext cx="2878394" cy="4137189"/>
          </a:xfrm>
        </p:spPr>
        <p:txBody>
          <a:bodyPr>
            <a:normAutofit/>
          </a:bodyPr>
          <a:lstStyle>
            <a:lvl1pPr marL="342900" indent="-342900">
              <a:spcBef>
                <a:spcPts val="1000"/>
              </a:spcBef>
              <a:spcAft>
                <a:spcPts val="1000"/>
              </a:spcAft>
              <a:buClr>
                <a:schemeClr val="accent2"/>
              </a:buClr>
              <a:buFont typeface="+mj-lt"/>
              <a:buAutoNum type="arabicPeriod"/>
              <a:defRPr sz="1800">
                <a:latin typeface="+mn-lt"/>
              </a:defRPr>
            </a:lvl1pPr>
            <a:lvl2pPr marL="800100" indent="-342900">
              <a:spcBef>
                <a:spcPts val="1000"/>
              </a:spcBef>
              <a:spcAft>
                <a:spcPts val="1000"/>
              </a:spcAft>
              <a:buClr>
                <a:schemeClr val="accent2"/>
              </a:buClr>
              <a:buFont typeface="+mj-lt"/>
              <a:buAutoNum type="alphaLcPeriod"/>
              <a:defRPr sz="1800">
                <a:latin typeface="+mn-lt"/>
              </a:defRPr>
            </a:lvl2pPr>
            <a:lvl3pPr marL="1257300" indent="-342900">
              <a:spcBef>
                <a:spcPts val="1000"/>
              </a:spcBef>
              <a:spcAft>
                <a:spcPts val="1000"/>
              </a:spcAft>
              <a:buClr>
                <a:schemeClr val="accent2"/>
              </a:buClr>
              <a:buFont typeface="+mj-lt"/>
              <a:buAutoNum type="arabicParenR"/>
              <a:defRPr sz="1800">
                <a:latin typeface="+mn-lt"/>
              </a:defRPr>
            </a:lvl3pPr>
            <a:lvl4pPr marL="1714500" indent="-342900">
              <a:spcBef>
                <a:spcPts val="1000"/>
              </a:spcBef>
              <a:spcAft>
                <a:spcPts val="1000"/>
              </a:spcAft>
              <a:buClr>
                <a:schemeClr val="accent2"/>
              </a:buClr>
              <a:buFont typeface="+mj-lt"/>
              <a:buAutoNum type="alphaLcParenR"/>
              <a:defRPr sz="1800">
                <a:latin typeface="+mn-lt"/>
              </a:defRPr>
            </a:lvl4pPr>
            <a:lvl5pPr marL="2057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4" name="Content Placeholder 10">
            <a:extLst>
              <a:ext uri="{FF2B5EF4-FFF2-40B4-BE49-F238E27FC236}">
                <a16:creationId xmlns:a16="http://schemas.microsoft.com/office/drawing/2014/main" id="{60FEDE7C-502F-ECFE-4136-E99206849C2A}"/>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7/29/2024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657852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pictur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p:nvPr>
        </p:nvSpPr>
        <p:spPr>
          <a:xfrm>
            <a:off x="838201" y="448056"/>
            <a:ext cx="6172200" cy="1581912"/>
          </a:xfrm>
        </p:spPr>
        <p:txBody>
          <a:bodyPr anchor="b" anchorCtr="0">
            <a:noAutofit/>
          </a:bodyPr>
          <a:lstStyle>
            <a:lvl1pPr>
              <a:defRPr sz="3200"/>
            </a:lvl1pPr>
          </a:lstStyle>
          <a:p>
            <a:r>
              <a:rPr lang="en-US"/>
              <a:t>Click to edit Master title style</a:t>
            </a:r>
            <a:endParaRPr lang="en-US" dirty="0"/>
          </a:p>
        </p:txBody>
      </p:sp>
      <p:sp>
        <p:nvSpPr>
          <p:cNvPr id="4" name="Content Placeholder 10">
            <a:extLst>
              <a:ext uri="{FF2B5EF4-FFF2-40B4-BE49-F238E27FC236}">
                <a16:creationId xmlns:a16="http://schemas.microsoft.com/office/drawing/2014/main" id="{5F30E2A0-23EF-51B1-8ABD-00429EEA0642}"/>
              </a:ext>
            </a:extLst>
          </p:cNvPr>
          <p:cNvSpPr>
            <a:spLocks noGrp="1"/>
          </p:cNvSpPr>
          <p:nvPr>
            <p:ph sz="quarter" idx="14" hasCustomPrompt="1"/>
          </p:nvPr>
        </p:nvSpPr>
        <p:spPr>
          <a:xfrm>
            <a:off x="838200" y="2257063"/>
            <a:ext cx="4894006" cy="3904906"/>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10">
            <a:extLst>
              <a:ext uri="{FF2B5EF4-FFF2-40B4-BE49-F238E27FC236}">
                <a16:creationId xmlns:a16="http://schemas.microsoft.com/office/drawing/2014/main" id="{AF15552F-C66B-341F-2D37-0389710BA5E2}"/>
              </a:ext>
            </a:extLst>
          </p:cNvPr>
          <p:cNvSpPr>
            <a:spLocks noGrp="1"/>
          </p:cNvSpPr>
          <p:nvPr>
            <p:ph type="pic" sz="quarter" idx="10"/>
          </p:nvPr>
        </p:nvSpPr>
        <p:spPr>
          <a:xfrm>
            <a:off x="7500938" y="-22225"/>
            <a:ext cx="4714875" cy="6880225"/>
          </a:xfrm>
        </p:spPr>
        <p:txBody>
          <a:bodyPr>
            <a:normAutofit/>
          </a:bodyPr>
          <a:lstStyle>
            <a:lvl1pPr marL="0" indent="0" algn="ctr">
              <a:buNone/>
              <a:defRPr sz="2000"/>
            </a:lvl1pPr>
          </a:lstStyle>
          <a:p>
            <a:r>
              <a:rPr lang="en-US"/>
              <a:t>Click icon to add picture</a:t>
            </a:r>
            <a:endParaRPr lang="en-US" dirty="0"/>
          </a:p>
        </p:txBody>
      </p:sp>
      <p:sp>
        <p:nvSpPr>
          <p:cNvPr id="12" name="Rectangle 11">
            <a:extLst>
              <a:ext uri="{FF2B5EF4-FFF2-40B4-BE49-F238E27FC236}">
                <a16:creationId xmlns:a16="http://schemas.microsoft.com/office/drawing/2014/main" id="{0D8DCC6D-8B88-7BE0-7240-F743AE09EC48}"/>
              </a:ext>
              <a:ext uri="{C183D7F6-B498-43B3-948B-1728B52AA6E4}">
                <adec:decorative xmlns:adec="http://schemas.microsoft.com/office/drawing/2017/decorative" val="1"/>
              </a:ext>
            </a:extLst>
          </p:cNvPr>
          <p:cNvSpPr/>
          <p:nvPr userDrawn="1"/>
        </p:nvSpPr>
        <p:spPr>
          <a:xfrm>
            <a:off x="993814"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543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4" name="Content Placeholder 10">
            <a:extLst>
              <a:ext uri="{FF2B5EF4-FFF2-40B4-BE49-F238E27FC236}">
                <a16:creationId xmlns:a16="http://schemas.microsoft.com/office/drawing/2014/main" id="{9C3ED3BF-FF6B-07FA-72C4-F6102A8558AF}"/>
              </a:ext>
            </a:extLst>
          </p:cNvPr>
          <p:cNvSpPr>
            <a:spLocks noGrp="1"/>
          </p:cNvSpPr>
          <p:nvPr>
            <p:ph sz="quarter" idx="15" hasCustomPrompt="1"/>
          </p:nvPr>
        </p:nvSpPr>
        <p:spPr>
          <a:xfrm>
            <a:off x="896074" y="2106591"/>
            <a:ext cx="2067045" cy="3633787"/>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600">
                <a:latin typeface="+mn-lt"/>
              </a:defRPr>
            </a:lvl2pPr>
            <a:lvl3pPr marL="457200" indent="-228600">
              <a:spcBef>
                <a:spcPts val="1000"/>
              </a:spcBef>
              <a:spcAft>
                <a:spcPts val="1000"/>
              </a:spcAft>
              <a:buClr>
                <a:schemeClr val="accent2"/>
              </a:buClr>
              <a:buFont typeface="Wingdings" panose="05000000000000000000" pitchFamily="2" charset="2"/>
              <a:buChar char="§"/>
              <a:defRPr sz="1400">
                <a:latin typeface="+mn-lt"/>
              </a:defRPr>
            </a:lvl3pPr>
            <a:lvl4pPr marL="685800" indent="-228600">
              <a:spcBef>
                <a:spcPts val="1000"/>
              </a:spcBef>
              <a:spcAft>
                <a:spcPts val="1000"/>
              </a:spcAft>
              <a:buClr>
                <a:schemeClr val="accent2"/>
              </a:buClr>
              <a:buFont typeface="Wingdings" panose="05000000000000000000" pitchFamily="2" charset="2"/>
              <a:buChar char="§"/>
              <a:defRPr sz="1400">
                <a:latin typeface="+mn-lt"/>
              </a:defRPr>
            </a:lvl4pPr>
            <a:lvl5pPr marL="914400" indent="-228600">
              <a:spcBef>
                <a:spcPts val="1000"/>
              </a:spcBef>
              <a:spcAft>
                <a:spcPts val="1000"/>
              </a:spcAft>
              <a:buClr>
                <a:schemeClr val="accent2"/>
              </a:buClr>
              <a:buFont typeface="Wingdings" panose="05000000000000000000" pitchFamily="2" charset="2"/>
              <a:buChar char="§"/>
              <a:defRPr sz="12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423FEB60-8FB5-7F10-EDD7-8AB4B3139EF6}"/>
              </a:ext>
            </a:extLst>
          </p:cNvPr>
          <p:cNvSpPr>
            <a:spLocks noGrp="1"/>
          </p:cNvSpPr>
          <p:nvPr>
            <p:ph type="tbl" sz="quarter" idx="13"/>
          </p:nvPr>
        </p:nvSpPr>
        <p:spPr>
          <a:xfrm>
            <a:off x="3483980" y="2106591"/>
            <a:ext cx="7869820" cy="4016713"/>
          </a:xfrm>
        </p:spPr>
        <p:txBody>
          <a:bodyPr/>
          <a:lstStyle/>
          <a:p>
            <a:r>
              <a:rPr lang="en-US"/>
              <a:t>Click icon to add table</a:t>
            </a: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7/29/2024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808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97564-C310-6E8C-8689-CE18881B4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AD99FA-26D9-873B-BE7F-26FEC5C233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319819E-0266-97DD-DFD1-BAAA06AE3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D8061D-18C3-4F4F-85EF-561633F58754}" type="datetimeFigureOut">
              <a:rPr lang="en-US" smtClean="0"/>
              <a:t>7/29/2024</a:t>
            </a:fld>
            <a:endParaRPr lang="en-US"/>
          </a:p>
        </p:txBody>
      </p:sp>
      <p:sp>
        <p:nvSpPr>
          <p:cNvPr id="5" name="Footer Placeholder 4">
            <a:extLst>
              <a:ext uri="{FF2B5EF4-FFF2-40B4-BE49-F238E27FC236}">
                <a16:creationId xmlns:a16="http://schemas.microsoft.com/office/drawing/2014/main" id="{2BFD19C9-01CE-9E2A-CDA5-C15940F055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801085-7B28-048D-E3D3-9C3614268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1965934658"/>
      </p:ext>
    </p:extLst>
  </p:cSld>
  <p:clrMap bg1="lt1" tx1="dk1" bg2="lt2" tx2="dk2" accent1="accent1" accent2="accent2" accent3="accent3" accent4="accent4" accent5="accent5" accent6="accent6" hlink="hlink" folHlink="folHlink"/>
  <p:sldLayoutIdLst>
    <p:sldLayoutId id="2147483654" r:id="rId1"/>
    <p:sldLayoutId id="2147483660" r:id="rId2"/>
    <p:sldLayoutId id="2147483659" r:id="rId3"/>
    <p:sldLayoutId id="2147483650" r:id="rId4"/>
    <p:sldLayoutId id="2147483649" r:id="rId5"/>
    <p:sldLayoutId id="2147483662" r:id="rId6"/>
    <p:sldLayoutId id="2147483663" r:id="rId7"/>
    <p:sldLayoutId id="2147483652" r:id="rId8"/>
    <p:sldLayoutId id="2147483666" r:id="rId9"/>
    <p:sldLayoutId id="2147483664" r:id="rId10"/>
    <p:sldLayoutId id="2147483665" r:id="rId11"/>
    <p:sldLayoutId id="2147483661" r:id="rId12"/>
  </p:sldLayoutIdLst>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www.flickr.com/photos/internationaltransportforum/47080781731/in/album-7215770663067110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ercot.com/services/comm/mkt_notices/M-B071524-01"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hyperlink" Target="https://www.ercot.com/services/comm/mkt_notices/M-B072324-01"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7" descr="abstract image">
            <a:extLst>
              <a:ext uri="{FF2B5EF4-FFF2-40B4-BE49-F238E27FC236}">
                <a16:creationId xmlns:a16="http://schemas.microsoft.com/office/drawing/2014/main" id="{782ED2F6-AFB3-9199-3999-2B5E4BAF2423}"/>
              </a:ext>
            </a:extLst>
          </p:cNvPr>
          <p:cNvPicPr>
            <a:picLocks noGrp="1" noChangeAspect="1"/>
          </p:cNvPicPr>
          <p:nvPr>
            <p:ph type="pic" sz="quarter" idx="10"/>
          </p:nvPr>
        </p:nvPicPr>
        <p:blipFill rotWithShape="1">
          <a:blip r:embed="rId2">
            <a:alphaModFix amt="52000"/>
            <a:extLst>
              <a:ext uri="{BEBA8EAE-BF5A-486C-A8C5-ECC9F3942E4B}">
                <a14:imgProps xmlns:a14="http://schemas.microsoft.com/office/drawing/2010/main">
                  <a14:imgLayer r:embed="rId3">
                    <a14:imgEffect>
                      <a14:saturation sat="0"/>
                    </a14:imgEffect>
                  </a14:imgLayer>
                </a14:imgProps>
              </a:ext>
            </a:extLst>
          </a:blip>
          <a:srcRect/>
          <a:stretch/>
        </p:blipFill>
        <p:spPr>
          <a:xfrm>
            <a:off x="0" y="0"/>
            <a:ext cx="12192000" cy="6858000"/>
          </a:xfrm>
        </p:spPr>
      </p:pic>
      <p:sp>
        <p:nvSpPr>
          <p:cNvPr id="6" name="Title 5">
            <a:extLst>
              <a:ext uri="{FF2B5EF4-FFF2-40B4-BE49-F238E27FC236}">
                <a16:creationId xmlns:a16="http://schemas.microsoft.com/office/drawing/2014/main" id="{F20A922B-22EC-7FD8-FA8C-2FFAC558BD66}"/>
              </a:ext>
            </a:extLst>
          </p:cNvPr>
          <p:cNvSpPr>
            <a:spLocks noGrp="1"/>
          </p:cNvSpPr>
          <p:nvPr>
            <p:ph type="ctrTitle"/>
          </p:nvPr>
        </p:nvSpPr>
        <p:spPr>
          <a:xfrm>
            <a:off x="1524000" y="2286000"/>
            <a:ext cx="9144000" cy="2286000"/>
          </a:xfrm>
        </p:spPr>
        <p:txBody>
          <a:bodyPr/>
          <a:lstStyle/>
          <a:p>
            <a:r>
              <a:rPr lang="en-US" dirty="0"/>
              <a:t>WMWG update to </a:t>
            </a:r>
            <a:r>
              <a:rPr lang="en-US" dirty="0" err="1"/>
              <a:t>wms</a:t>
            </a:r>
            <a:br>
              <a:rPr lang="en-US" dirty="0"/>
            </a:br>
            <a:r>
              <a:rPr lang="en-US" dirty="0"/>
              <a:t>august 7, 2024</a:t>
            </a:r>
          </a:p>
        </p:txBody>
      </p:sp>
    </p:spTree>
    <p:extLst>
      <p:ext uri="{BB962C8B-B14F-4D97-AF65-F5344CB8AC3E}">
        <p14:creationId xmlns:p14="http://schemas.microsoft.com/office/powerpoint/2010/main" val="63926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75C36-617B-795C-5A2B-325EA34F1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1AD706-11EF-C258-EBD5-C4EEFEAACF16}"/>
              </a:ext>
            </a:extLst>
          </p:cNvPr>
          <p:cNvSpPr>
            <a:spLocks noGrp="1"/>
          </p:cNvSpPr>
          <p:nvPr>
            <p:ph type="title"/>
          </p:nvPr>
        </p:nvSpPr>
        <p:spPr>
          <a:xfrm>
            <a:off x="6562816" y="457200"/>
            <a:ext cx="4837176" cy="1993392"/>
          </a:xfrm>
          <a:noFill/>
        </p:spPr>
        <p:txBody>
          <a:bodyPr anchor="b">
            <a:noAutofit/>
          </a:bodyPr>
          <a:lstStyle/>
          <a:p>
            <a:r>
              <a:rPr lang="en-US" dirty="0"/>
              <a:t>AGENDA</a:t>
            </a:r>
          </a:p>
        </p:txBody>
      </p:sp>
      <p:pic>
        <p:nvPicPr>
          <p:cNvPr id="15" name="Picture Placeholder 14">
            <a:extLst>
              <a:ext uri="{FF2B5EF4-FFF2-40B4-BE49-F238E27FC236}">
                <a16:creationId xmlns:a16="http://schemas.microsoft.com/office/drawing/2014/main" id="{E4DF753A-3575-A0D9-5135-8A94308DC03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0337" r="20337"/>
          <a:stretch/>
        </p:blipFill>
        <p:spPr>
          <a:xfrm>
            <a:off x="-28882" y="0"/>
            <a:ext cx="6115050" cy="6858000"/>
          </a:xfrm>
        </p:spPr>
      </p:pic>
      <p:sp>
        <p:nvSpPr>
          <p:cNvPr id="3" name="Content Placeholder 2">
            <a:extLst>
              <a:ext uri="{FF2B5EF4-FFF2-40B4-BE49-F238E27FC236}">
                <a16:creationId xmlns:a16="http://schemas.microsoft.com/office/drawing/2014/main" id="{992EC4A8-49EE-CF82-CFDC-BA9308ED0D65}"/>
              </a:ext>
            </a:extLst>
          </p:cNvPr>
          <p:cNvSpPr>
            <a:spLocks noGrp="1"/>
          </p:cNvSpPr>
          <p:nvPr>
            <p:ph idx="1"/>
          </p:nvPr>
        </p:nvSpPr>
        <p:spPr>
          <a:xfrm>
            <a:off x="6562818" y="2752344"/>
            <a:ext cx="4837174" cy="3136392"/>
          </a:xfrm>
          <a:noFill/>
        </p:spPr>
        <p:txBody>
          <a:bodyPr anchor="t">
            <a:normAutofit fontScale="70000" lnSpcReduction="20000"/>
          </a:bodyPr>
          <a:lstStyle/>
          <a:p>
            <a:r>
              <a:rPr lang="en-US" dirty="0"/>
              <a:t>2025 A/S methodology </a:t>
            </a:r>
          </a:p>
          <a:p>
            <a:r>
              <a:rPr lang="en-US" dirty="0"/>
              <a:t>Nprr1149 state of charge monitoring</a:t>
            </a:r>
          </a:p>
          <a:p>
            <a:r>
              <a:rPr lang="en-US" dirty="0"/>
              <a:t>Nprr1232 ECRS standing deployment discussion</a:t>
            </a:r>
          </a:p>
          <a:p>
            <a:r>
              <a:rPr lang="en-US" dirty="0"/>
              <a:t>NPRR1235 DRRS discussion</a:t>
            </a:r>
          </a:p>
          <a:p>
            <a:r>
              <a:rPr lang="en-US" dirty="0"/>
              <a:t>NPRR1229 CMP payment policy questions discussion</a:t>
            </a:r>
          </a:p>
          <a:p>
            <a:r>
              <a:rPr lang="en-US" dirty="0"/>
              <a:t>Other business – update on NPRR1149 and nprr1058 implementation</a:t>
            </a:r>
          </a:p>
        </p:txBody>
      </p:sp>
      <p:sp>
        <p:nvSpPr>
          <p:cNvPr id="4" name="TextBox 3">
            <a:extLst>
              <a:ext uri="{FF2B5EF4-FFF2-40B4-BE49-F238E27FC236}">
                <a16:creationId xmlns:a16="http://schemas.microsoft.com/office/drawing/2014/main" id="{1AFB6E24-BF0F-047C-22F0-3EB51D4C754C}"/>
              </a:ext>
            </a:extLst>
          </p:cNvPr>
          <p:cNvSpPr txBox="1"/>
          <p:nvPr/>
        </p:nvSpPr>
        <p:spPr>
          <a:xfrm>
            <a:off x="-28882" y="6858000"/>
            <a:ext cx="6115050" cy="230832"/>
          </a:xfrm>
          <a:prstGeom prst="rect">
            <a:avLst/>
          </a:prstGeom>
          <a:noFill/>
        </p:spPr>
        <p:txBody>
          <a:bodyPr wrap="square" rtlCol="0">
            <a:spAutoFit/>
          </a:bodyPr>
          <a:lstStyle/>
          <a:p>
            <a:r>
              <a:rPr lang="en-US" sz="900">
                <a:hlinkClick r:id="rId4" tooltip="https://www.flickr.com/photos/internationaltransportforum/47080781731/in/album-72157706630671105/"/>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167201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2025 A/S methodology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ERCOT’s Luis Hinojosa presented draft of ERCOT’s 2025 A/S Methodology </a:t>
            </a:r>
          </a:p>
          <a:p>
            <a:pPr marL="285750" indent="-285750">
              <a:buFont typeface="Arial" panose="020B0604020202020204" pitchFamily="34" charset="0"/>
              <a:buChar char="•"/>
            </a:pPr>
            <a:r>
              <a:rPr lang="en-US" dirty="0"/>
              <a:t>Data is not final – ERCOT will bring its proposal to working groups in August</a:t>
            </a:r>
          </a:p>
          <a:p>
            <a:pPr marL="285750" indent="-285750">
              <a:buFont typeface="Arial" panose="020B0604020202020204" pitchFamily="34" charset="0"/>
              <a:buChar char="•"/>
            </a:pPr>
            <a:r>
              <a:rPr lang="en-US" dirty="0"/>
              <a:t>No changes to 2024 methodology for RRS, Non-Spin or ECRS, although waiting on NERC’s updated IFRO (Interconnection Frequency Response Obligation) assessment to set minimum RRS-PFR value</a:t>
            </a:r>
          </a:p>
          <a:p>
            <a:pPr marL="285750" indent="-285750">
              <a:buFont typeface="Arial" panose="020B0604020202020204" pitchFamily="34" charset="0"/>
              <a:buChar char="•"/>
            </a:pPr>
            <a:r>
              <a:rPr lang="en-US" dirty="0"/>
              <a:t>For Regulation, proposing to change from using net load ramp and historical regulation deployment to using SCED net load forecast error</a:t>
            </a:r>
          </a:p>
          <a:p>
            <a:pPr marL="285750" indent="-285750">
              <a:buFont typeface="Arial" panose="020B0604020202020204" pitchFamily="34" charset="0"/>
              <a:buChar char="•"/>
            </a:pPr>
            <a:r>
              <a:rPr lang="en-US" dirty="0"/>
              <a:t>During discussion, stakeholders asked questions around ERCOT’s inertia data and ERCOT mentioned that they are in the process of refreshing the 2016 inertia white paper in the context of their PUCT A/S study</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243159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Nprr1149 state of charge monitoring</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ERCOT’s Luis Hinojosa presented proposed ESR A/S shortfall analysis report using mock data</a:t>
            </a:r>
          </a:p>
          <a:p>
            <a:pPr marL="285750" indent="-285750">
              <a:buFont typeface="Arial" panose="020B0604020202020204" pitchFamily="34" charset="0"/>
              <a:buChar char="•"/>
            </a:pPr>
            <a:r>
              <a:rPr lang="en-US" dirty="0"/>
              <a:t>NPRR1149 and NPRR1186 implemented in late June, so August will be first report with full month’s data</a:t>
            </a:r>
          </a:p>
          <a:p>
            <a:pPr marL="285750" indent="-285750">
              <a:buFont typeface="Arial" panose="020B0604020202020204" pitchFamily="34" charset="0"/>
              <a:buChar char="•"/>
            </a:pPr>
            <a:r>
              <a:rPr lang="en-US" dirty="0"/>
              <a:t>ERCOT proposes to calculate SOC shortfall as a function of each ESR’s SOC expectation, but will report at a system-level</a:t>
            </a:r>
          </a:p>
          <a:p>
            <a:pPr marL="285750" indent="-285750">
              <a:buFont typeface="Arial" panose="020B0604020202020204" pitchFamily="34" charset="0"/>
              <a:buChar char="•"/>
            </a:pPr>
            <a:r>
              <a:rPr lang="en-US" dirty="0"/>
              <a:t>ERCOT also proposes to report on inadequate response from ESRs carrying A/S, determined solely on MW response </a:t>
            </a:r>
          </a:p>
          <a:p>
            <a:pPr marL="285750" indent="-285750">
              <a:buFont typeface="Arial" panose="020B0604020202020204" pitchFamily="34" charset="0"/>
              <a:buChar char="•"/>
            </a:pPr>
            <a:r>
              <a:rPr lang="en-US" dirty="0"/>
              <a:t>ERCOT invited feedback through the end of July on the report template </a:t>
            </a:r>
          </a:p>
          <a:p>
            <a:pPr marL="285750" indent="-285750">
              <a:buFont typeface="Arial" panose="020B0604020202020204" pitchFamily="34" charset="0"/>
              <a:buChar char="•"/>
            </a:pPr>
            <a:endParaRPr lang="en-US" dirty="0"/>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4145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Nprr1232 ECRS standing deployment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ERCOT’s Nitika Mago gave overview of NPRR1232 standing deployment language, explaining that ERCOT modeled it after the language for Non-Spin</a:t>
            </a:r>
          </a:p>
          <a:p>
            <a:pPr marL="285750" indent="-285750">
              <a:buFont typeface="Arial" panose="020B0604020202020204" pitchFamily="34" charset="0"/>
              <a:buChar char="•"/>
            </a:pPr>
            <a:r>
              <a:rPr lang="en-US" dirty="0"/>
              <a:t>ERCOT also discussed a potential alternative of using multiple offer floors to hold some of the ECRS A/S megawatts from being deployed by SCED, and requested feedback on both alternatives</a:t>
            </a:r>
          </a:p>
          <a:p>
            <a:pPr marL="285750" indent="-285750">
              <a:buFont typeface="Arial" panose="020B0604020202020204" pitchFamily="34" charset="0"/>
              <a:buChar char="•"/>
            </a:pPr>
            <a:r>
              <a:rPr lang="en-US" dirty="0"/>
              <a:t>Stakeholders expressed concern with the timeline, cost, and compliance exposure of being required to implement the language proposed in the NPRR </a:t>
            </a:r>
          </a:p>
          <a:p>
            <a:pPr marL="285750" indent="-285750">
              <a:buFont typeface="Arial" panose="020B0604020202020204" pitchFamily="34" charset="0"/>
              <a:buChar char="•"/>
            </a:pPr>
            <a:r>
              <a:rPr lang="en-US" dirty="0"/>
              <a:t>ERCOT is seeking feedback on the implementation obstacles that QSEs believe would be created by NPRR1232 and whether its alternative multiple offer floor idea would be easier</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3508456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NPRR1235 Dispatchable reliability Reserve Service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TSPA and Joint Commenters (Spearmint, Eolian, and Form Energy) presented their filed comments on NPRR1235, encouraging the inclusion of ESRs</a:t>
            </a:r>
          </a:p>
          <a:p>
            <a:pPr marL="285750" indent="-285750">
              <a:buFont typeface="Arial" panose="020B0604020202020204" pitchFamily="34" charset="0"/>
              <a:buChar char="•"/>
            </a:pPr>
            <a:r>
              <a:rPr lang="en-US" dirty="0"/>
              <a:t>ERCOT’s Ryan King laid out the reasons that it has proposed to exclude ESRs from the initial DRRS product (lack of “off” status code for ESR; potential unintended consequences of creating an “off” status for ESR, need to develop non-zero start-up and minimum energy costs if ESRs are dispatched by RUC engine, need to create SOC requirements for DRRS)</a:t>
            </a:r>
          </a:p>
          <a:p>
            <a:pPr marL="285750" indent="-285750">
              <a:buFont typeface="Arial" panose="020B0604020202020204" pitchFamily="34" charset="0"/>
              <a:buChar char="•"/>
            </a:pPr>
            <a:r>
              <a:rPr lang="en-US" dirty="0"/>
              <a:t>ERCOT agreed to continue to think about future integration of ESR into the DRRS product</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338564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NPRR1229 CMP payment policy questions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ERCOT’s Alex Lee presented an example of how a Constraint Mitigation Plan works and ERCOT’s </a:t>
            </a:r>
            <a:r>
              <a:rPr lang="en-US" dirty="0" err="1"/>
              <a:t>Ino</a:t>
            </a:r>
            <a:r>
              <a:rPr lang="en-US" dirty="0"/>
              <a:t> González presented a list of policy questions that he developed in response to NPRR1229</a:t>
            </a:r>
          </a:p>
          <a:p>
            <a:pPr marL="285750" indent="-285750">
              <a:buFont typeface="Arial" panose="020B0604020202020204" pitchFamily="34" charset="0"/>
              <a:buChar char="•"/>
            </a:pPr>
            <a:r>
              <a:rPr lang="en-US" dirty="0"/>
              <a:t>The NPRR author, Lucas Turner of STEC, addressed the purpose of the NPRR, to allow compensation when an ERCOT action impacts a resource, and explained that the NPRR language follows similar language regarding HDL overrides and Outage Schedule Adjustments</a:t>
            </a:r>
          </a:p>
          <a:p>
            <a:pPr marL="285750" indent="-285750">
              <a:buFont typeface="Arial" panose="020B0604020202020204" pitchFamily="34" charset="0"/>
              <a:buChar char="•"/>
            </a:pPr>
            <a:r>
              <a:rPr lang="en-US" dirty="0"/>
              <a:t>ERCOT requested feedback on the policy questions, and the NPRR will be discussed again at the next WMWG meeting</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1767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Other business – update on NPRR1149 and nprr1058 implementation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ERCOT gave an update on a </a:t>
            </a:r>
            <a:r>
              <a:rPr lang="en-US" dirty="0">
                <a:hlinkClick r:id="rId3"/>
              </a:rPr>
              <a:t>design defect </a:t>
            </a:r>
            <a:r>
              <a:rPr lang="en-US" dirty="0"/>
              <a:t>in the implementation of NPRR1149, and stated that a solution was expected to be implemented the week of July 23</a:t>
            </a:r>
          </a:p>
          <a:p>
            <a:pPr marL="285750" indent="-285750">
              <a:buFont typeface="Arial" panose="020B0604020202020204" pitchFamily="34" charset="0"/>
              <a:buChar char="•"/>
            </a:pPr>
            <a:r>
              <a:rPr lang="en-US" dirty="0"/>
              <a:t>ERCOT provided </a:t>
            </a:r>
            <a:r>
              <a:rPr lang="en-US" dirty="0">
                <a:hlinkClick r:id="rId4"/>
              </a:rPr>
              <a:t>notice</a:t>
            </a:r>
            <a:r>
              <a:rPr lang="en-US" dirty="0"/>
              <a:t> that NPRR1058 will be implemented August 22 and will include a backward-compatible field for Resources to enter a reason for updates to energy bids and offers in Real-Time</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1168118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11" descr="A close up of dots&#10;">
            <a:extLst>
              <a:ext uri="{FF2B5EF4-FFF2-40B4-BE49-F238E27FC236}">
                <a16:creationId xmlns:a16="http://schemas.microsoft.com/office/drawing/2014/main" id="{030E03B4-DAB0-F43D-4B1C-C54F75E621A1}"/>
              </a:ext>
            </a:extLst>
          </p:cNvPr>
          <p:cNvPicPr>
            <a:picLocks noGrp="1" noChangeAspect="1"/>
          </p:cNvPicPr>
          <p:nvPr>
            <p:ph type="pic" sz="quarter" idx="11"/>
          </p:nvPr>
        </p:nvPicPr>
        <p:blipFill>
          <a:blip r:embed="rId2"/>
          <a:srcRect/>
          <a:stretch/>
        </p:blipFill>
        <p:spPr>
          <a:xfrm>
            <a:off x="0" y="0"/>
            <a:ext cx="12192000" cy="6858000"/>
          </a:xfrm>
        </p:spPr>
      </p:pic>
      <p:sp>
        <p:nvSpPr>
          <p:cNvPr id="7" name="Title 6">
            <a:extLst>
              <a:ext uri="{FF2B5EF4-FFF2-40B4-BE49-F238E27FC236}">
                <a16:creationId xmlns:a16="http://schemas.microsoft.com/office/drawing/2014/main" id="{4AB1CD4B-2C7F-1593-8E69-B7450F3DCAD6}"/>
              </a:ext>
            </a:extLst>
          </p:cNvPr>
          <p:cNvSpPr>
            <a:spLocks noGrp="1"/>
          </p:cNvSpPr>
          <p:nvPr>
            <p:ph type="title"/>
          </p:nvPr>
        </p:nvSpPr>
        <p:spPr>
          <a:xfrm>
            <a:off x="1362437" y="400485"/>
            <a:ext cx="9467127" cy="2527911"/>
          </a:xfrm>
        </p:spPr>
        <p:txBody>
          <a:bodyPr/>
          <a:lstStyle/>
          <a:p>
            <a:r>
              <a:rPr lang="en-US" dirty="0"/>
              <a:t>THANK YOU</a:t>
            </a:r>
          </a:p>
        </p:txBody>
      </p:sp>
      <p:sp>
        <p:nvSpPr>
          <p:cNvPr id="8" name="Text Placeholder 7">
            <a:extLst>
              <a:ext uri="{FF2B5EF4-FFF2-40B4-BE49-F238E27FC236}">
                <a16:creationId xmlns:a16="http://schemas.microsoft.com/office/drawing/2014/main" id="{86613063-168A-02B8-4326-BB842F3B83E2}"/>
              </a:ext>
            </a:extLst>
          </p:cNvPr>
          <p:cNvSpPr>
            <a:spLocks noGrp="1"/>
          </p:cNvSpPr>
          <p:nvPr>
            <p:ph type="body" sz="quarter" idx="10"/>
          </p:nvPr>
        </p:nvSpPr>
        <p:spPr>
          <a:xfrm>
            <a:off x="1362075" y="3738622"/>
            <a:ext cx="9467850" cy="2527911"/>
          </a:xfrm>
        </p:spPr>
        <p:txBody>
          <a:bodyPr/>
          <a:lstStyle/>
          <a:p>
            <a:endParaRPr lang="en-US" dirty="0"/>
          </a:p>
        </p:txBody>
      </p:sp>
    </p:spTree>
    <p:extLst>
      <p:ext uri="{BB962C8B-B14F-4D97-AF65-F5344CB8AC3E}">
        <p14:creationId xmlns:p14="http://schemas.microsoft.com/office/powerpoint/2010/main" val="2184472291"/>
      </p:ext>
    </p:extLst>
  </p:cSld>
  <p:clrMapOvr>
    <a:masterClrMapping/>
  </p:clrMapOvr>
</p:sld>
</file>

<file path=ppt/theme/theme1.xml><?xml version="1.0" encoding="utf-8"?>
<a:theme xmlns:a="http://schemas.openxmlformats.org/drawingml/2006/main" name="Custom">
  <a:themeElements>
    <a:clrScheme name="Tech presentation">
      <a:dk1>
        <a:srgbClr val="000000"/>
      </a:dk1>
      <a:lt1>
        <a:srgbClr val="FFFFFF"/>
      </a:lt1>
      <a:dk2>
        <a:srgbClr val="435369"/>
      </a:dk2>
      <a:lt2>
        <a:srgbClr val="E8E8E8"/>
      </a:lt2>
      <a:accent1>
        <a:srgbClr val="A53F51"/>
      </a:accent1>
      <a:accent2>
        <a:srgbClr val="E89756"/>
      </a:accent2>
      <a:accent3>
        <a:srgbClr val="2F3342"/>
      </a:accent3>
      <a:accent4>
        <a:srgbClr val="2B2052"/>
      </a:accent4>
      <a:accent5>
        <a:srgbClr val="00023A"/>
      </a:accent5>
      <a:accent6>
        <a:srgbClr val="7E7E7E"/>
      </a:accent6>
      <a:hlink>
        <a:srgbClr val="467886"/>
      </a:hlink>
      <a:folHlink>
        <a:srgbClr val="96607D"/>
      </a:folHlink>
    </a:clrScheme>
    <a:fontScheme name="Custom 99">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M55661986_wac_CP_V19" id="{030227AD-26D8-46F7-B412-6532AF4DDFEA}" vid="{787E6F9C-FC70-455D-8D81-5DEDA8A08F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0F048343-1EA9-44C3-883E-652FAAF0713E}">
  <ds:schemaRefs>
    <ds:schemaRef ds:uri="http://schemas.microsoft.com/sharepoint/v3/contenttype/forms"/>
  </ds:schemaRefs>
</ds:datastoreItem>
</file>

<file path=customXml/itemProps2.xml><?xml version="1.0" encoding="utf-8"?>
<ds:datastoreItem xmlns:ds="http://schemas.openxmlformats.org/officeDocument/2006/customXml" ds:itemID="{5F2A2379-DD35-4769-BFD6-4857D72F80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C2645A-E767-4D7E-984D-234E531E455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{00DC93C2-00AB-4799-AFD6-65C67AF71715}tf55661986_win32</Template>
  <TotalTime>130</TotalTime>
  <Words>665</Words>
  <Application>Microsoft Office PowerPoint</Application>
  <PresentationFormat>Widescreen</PresentationFormat>
  <Paragraphs>45</Paragraphs>
  <Slides>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Calibri Light</vt:lpstr>
      <vt:lpstr>Wingdings</vt:lpstr>
      <vt:lpstr>Custom</vt:lpstr>
      <vt:lpstr>WMWG update to wms august 7, 2024</vt:lpstr>
      <vt:lpstr>AGENDA</vt:lpstr>
      <vt:lpstr>2025 A/S methodology discussion</vt:lpstr>
      <vt:lpstr>Nprr1149 state of charge monitoring</vt:lpstr>
      <vt:lpstr>Nprr1232 ECRS standing deployment discussion</vt:lpstr>
      <vt:lpstr>NPRR1235 Dispatchable reliability Reserve Service discussion</vt:lpstr>
      <vt:lpstr>NPRR1229 CMP payment policy questions discussion</vt:lpstr>
      <vt:lpstr>Other business – update on NPRR1149 and nprr1058 implementation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WMWG update to wms august 7, 2024</dc:title>
  <dc:creator>Amanda Frazier</dc:creator>
  <cp:lastModifiedBy>Hanson, Pamela</cp:lastModifiedBy>
  <cp:revision>1</cp:revision>
  <dcterms:created xsi:type="dcterms:W3CDTF">2024-07-23T18:58:17Z</dcterms:created>
  <dcterms:modified xsi:type="dcterms:W3CDTF">2024-07-29T15:03:53Z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MSIP_Label_7084cbda-52b8-46fb-a7b7-cb5bd465ed85_Enabled">
    <vt:lpwstr>true</vt:lpwstr>
  </property>
  <property fmtid="{D5CDD505-2E9C-101B-9397-08002B2CF9AE}" pid="5" name="MSIP_Label_7084cbda-52b8-46fb-a7b7-cb5bd465ed85_SetDate">
    <vt:lpwstr>2024-07-29T15:03:37Z</vt:lpwstr>
  </property>
  <property fmtid="{D5CDD505-2E9C-101B-9397-08002B2CF9AE}" pid="6" name="MSIP_Label_7084cbda-52b8-46fb-a7b7-cb5bd465ed85_Method">
    <vt:lpwstr>Standard</vt:lpwstr>
  </property>
  <property fmtid="{D5CDD505-2E9C-101B-9397-08002B2CF9AE}" pid="7" name="MSIP_Label_7084cbda-52b8-46fb-a7b7-cb5bd465ed85_Name">
    <vt:lpwstr>Internal</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ActionId">
    <vt:lpwstr>23bc8cb2-851f-4ce5-b41a-7182b5e34e25</vt:lpwstr>
  </property>
  <property fmtid="{D5CDD505-2E9C-101B-9397-08002B2CF9AE}" pid="10" name="MSIP_Label_7084cbda-52b8-46fb-a7b7-cb5bd465ed85_ContentBits">
    <vt:lpwstr>0</vt:lpwstr>
  </property>
</Properties>
</file>