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61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50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E01-EDA9-4590-9F84-D3EAEF83005D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006C-5D56-4092-AF9B-E3FD19C98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Coordination Team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D822-807D-47FC-9708-03D87214A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RMS: August 06, 2024</a:t>
            </a:r>
          </a:p>
        </p:txBody>
      </p:sp>
    </p:spTree>
    <p:extLst>
      <p:ext uri="{BB962C8B-B14F-4D97-AF65-F5344CB8AC3E}">
        <p14:creationId xmlns:p14="http://schemas.microsoft.com/office/powerpoint/2010/main" val="9908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79509"/>
            <a:ext cx="8915400" cy="5554382"/>
          </a:xfrm>
        </p:spPr>
        <p:txBody>
          <a:bodyPr>
            <a:normAutofit/>
          </a:bodyPr>
          <a:lstStyle/>
          <a:p>
            <a:r>
              <a:rPr lang="en-US" sz="2800" dirty="0"/>
              <a:t>Reviewed redlines from TXSETCC850 – Update the transaction details to reflect current process. EROCT and CRs send 824 rejects for all 3 types of 867s.</a:t>
            </a:r>
          </a:p>
          <a:p>
            <a:endParaRPr lang="en-US" sz="2800" dirty="0"/>
          </a:p>
          <a:p>
            <a:r>
              <a:rPr lang="en-US" sz="2800" dirty="0"/>
              <a:t>Reviewed </a:t>
            </a:r>
            <a:r>
              <a:rPr lang="en-US" sz="2800" dirty="0" err="1"/>
              <a:t>Swimlanes</a:t>
            </a:r>
            <a:r>
              <a:rPr lang="en-US" sz="2800" dirty="0"/>
              <a:t> for v5.0</a:t>
            </a:r>
          </a:p>
          <a:p>
            <a:endParaRPr lang="en-US" sz="2800" dirty="0"/>
          </a:p>
          <a:p>
            <a:r>
              <a:rPr lang="en-US" sz="2800" dirty="0"/>
              <a:t>Provided Texas SET v5.0 Training with approximately 230 online and 22 in person. </a:t>
            </a:r>
          </a:p>
          <a:p>
            <a:pPr lvl="1"/>
            <a:r>
              <a:rPr lang="en-US" sz="2400" dirty="0"/>
              <a:t>Presentation is available on the MCT page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6463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71C62-3226-D915-6A98-F0884E4FA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21453"/>
            <a:ext cx="8915400" cy="5189769"/>
          </a:xfrm>
        </p:spPr>
        <p:txBody>
          <a:bodyPr>
            <a:normAutofit/>
          </a:bodyPr>
          <a:lstStyle/>
          <a:p>
            <a:r>
              <a:rPr lang="en-US" sz="2800" dirty="0"/>
              <a:t>Reviewed and update the Texas SET v5.0 Implementation Plan</a:t>
            </a:r>
          </a:p>
          <a:p>
            <a:pPr lvl="1"/>
            <a:r>
              <a:rPr lang="en-US" sz="2600" dirty="0"/>
              <a:t>Friday November 9</a:t>
            </a:r>
            <a:r>
              <a:rPr lang="en-US" sz="2600" baseline="30000" dirty="0"/>
              <a:t>th</a:t>
            </a:r>
            <a:r>
              <a:rPr lang="en-US" sz="2600" dirty="0"/>
              <a:t> </a:t>
            </a:r>
          </a:p>
          <a:p>
            <a:pPr lvl="2"/>
            <a:r>
              <a:rPr lang="en-US" sz="2400" dirty="0"/>
              <a:t>6:00 pm Friday – 3</a:t>
            </a:r>
            <a:r>
              <a:rPr lang="en-US" sz="2400" baseline="30000" dirty="0"/>
              <a:t>rd</a:t>
            </a:r>
            <a:r>
              <a:rPr lang="en-US" sz="2400" dirty="0"/>
              <a:t> Market Conference Call</a:t>
            </a:r>
          </a:p>
          <a:p>
            <a:pPr lvl="1"/>
            <a:r>
              <a:rPr lang="en-US" sz="2600" dirty="0"/>
              <a:t>Saturday November 10</a:t>
            </a:r>
            <a:r>
              <a:rPr lang="en-US" sz="2600" baseline="30000" dirty="0"/>
              <a:t>th</a:t>
            </a:r>
            <a:r>
              <a:rPr lang="en-US" sz="2600" dirty="0"/>
              <a:t> </a:t>
            </a:r>
          </a:p>
          <a:p>
            <a:pPr lvl="2"/>
            <a:r>
              <a:rPr lang="en-US" sz="2400" dirty="0"/>
              <a:t>5:00 am TDSPs suspend 867s and 810s</a:t>
            </a:r>
          </a:p>
          <a:p>
            <a:pPr lvl="2"/>
            <a:r>
              <a:rPr lang="en-US" sz="2400" dirty="0"/>
              <a:t>6:00 am 997s suspended for all transactions </a:t>
            </a:r>
          </a:p>
          <a:p>
            <a:pPr lvl="2"/>
            <a:r>
              <a:rPr lang="en-US" sz="2400" dirty="0"/>
              <a:t>8:00 am ERCOT Shuts down Inbound and Outbound processing and MarkeTrak</a:t>
            </a:r>
          </a:p>
          <a:p>
            <a:pPr lvl="2"/>
            <a:r>
              <a:rPr lang="en-US" sz="2400" dirty="0"/>
              <a:t>9:00 am 4</a:t>
            </a:r>
            <a:r>
              <a:rPr lang="en-US" sz="2400" baseline="30000" dirty="0"/>
              <a:t>th</a:t>
            </a:r>
            <a:r>
              <a:rPr lang="en-US" sz="2400" dirty="0"/>
              <a:t> Market Conference Call</a:t>
            </a:r>
          </a:p>
        </p:txBody>
      </p:sp>
    </p:spTree>
    <p:extLst>
      <p:ext uri="{BB962C8B-B14F-4D97-AF65-F5344CB8AC3E}">
        <p14:creationId xmlns:p14="http://schemas.microsoft.com/office/powerpoint/2010/main" val="2414676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FE29-D39A-4634-97FA-81932684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224E-6851-4993-99F5-3F5B2A11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August 13</a:t>
            </a:r>
            <a:r>
              <a:rPr lang="en-US" sz="2800" baseline="30000" dirty="0"/>
              <a:t>th</a:t>
            </a:r>
          </a:p>
          <a:p>
            <a:endParaRPr lang="en-US" sz="2800" baseline="30000" dirty="0"/>
          </a:p>
          <a:p>
            <a:r>
              <a:rPr lang="en-US" sz="2800" dirty="0"/>
              <a:t>September</a:t>
            </a:r>
            <a:r>
              <a:rPr lang="en-US" sz="2800" baseline="30000" dirty="0"/>
              <a:t> </a:t>
            </a:r>
            <a:r>
              <a:rPr lang="en-US" sz="2800" dirty="0"/>
              <a:t>17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</a:p>
          <a:p>
            <a:endParaRPr lang="en-US" sz="2800" baseline="30000" dirty="0"/>
          </a:p>
          <a:p>
            <a:r>
              <a:rPr lang="en-US" sz="2800" dirty="0"/>
              <a:t>October 23</a:t>
            </a:r>
            <a:r>
              <a:rPr lang="en-US" sz="2800" baseline="30000" dirty="0"/>
              <a:t>rd</a:t>
            </a:r>
            <a:r>
              <a:rPr lang="en-US" sz="2800" dirty="0"/>
              <a:t>   </a:t>
            </a:r>
          </a:p>
          <a:p>
            <a:endParaRPr lang="en-US" sz="2800" baseline="30000" dirty="0"/>
          </a:p>
          <a:p>
            <a:r>
              <a:rPr lang="en-US" sz="2800" dirty="0"/>
              <a:t>December 3</a:t>
            </a:r>
            <a:r>
              <a:rPr lang="en-US" sz="2800" baseline="30000" dirty="0"/>
              <a:t>rd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24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45CAC-9CB2-FC63-9821-685B01C4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712E04-D0D3-5EC9-D886-C34C509AE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669" y="946777"/>
            <a:ext cx="10128446" cy="557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172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2" ma:contentTypeDescription="Create a new document." ma:contentTypeScope="" ma:versionID="029a2705f5fe948151c097c78f8bd955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93c90ac9b57db8328c650b64ab4e73e9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B06AE6-F182-4DF8-8B0B-8C70BE614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215376-418E-4677-914E-486E763E705E}">
  <ds:schemaRefs>
    <ds:schemaRef ds:uri="http://www.w3.org/XML/1998/namespace"/>
    <ds:schemaRef ds:uri="http://purl.org/dc/elements/1.1/"/>
    <ds:schemaRef ds:uri="ded7f6be-006e-48d8-8435-0405bc84a9a7"/>
    <ds:schemaRef ds:uri="http://purl.org/dc/terms/"/>
    <ds:schemaRef ds:uri="97deaf5a-01d9-4834-89d2-802f43df07d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DFB7A8B-BDA3-4416-BD04-166D89D0C5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3993</TotalTime>
  <Words>126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Market Coordination Team Update</vt:lpstr>
      <vt:lpstr>PowerPoint Presentation</vt:lpstr>
      <vt:lpstr>PowerPoint Presentation</vt:lpstr>
      <vt:lpstr>Future Meetings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Coordination Team Update</dc:title>
  <dc:creator>Thurman, Kathryn</dc:creator>
  <cp:lastModifiedBy>Hanson, Pamela</cp:lastModifiedBy>
  <cp:revision>36</cp:revision>
  <dcterms:created xsi:type="dcterms:W3CDTF">2022-07-28T16:49:29Z</dcterms:created>
  <dcterms:modified xsi:type="dcterms:W3CDTF">2024-07-30T19:20:00Z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2023-07-25T13:03:22Z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0973334d-558f-4079-a0c1-5bed0c28f24d</vt:lpwstr>
  </property>
  <property fmtid="{D5CDD505-2E9C-101B-9397-08002B2CF9AE}" pid="9" name="MSIP_Label_7084cbda-52b8-46fb-a7b7-cb5bd465ed85_ContentBits">
    <vt:lpwstr>0</vt:lpwstr>
  </property>
</Properties>
</file>