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1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August 06, 2024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79509"/>
            <a:ext cx="8915400" cy="5554382"/>
          </a:xfrm>
        </p:spPr>
        <p:txBody>
          <a:bodyPr>
            <a:normAutofit/>
          </a:bodyPr>
          <a:lstStyle/>
          <a:p>
            <a:r>
              <a:rPr lang="en-US" sz="2800" dirty="0"/>
              <a:t>Reviewed redlines from TXSETCC850 – Update the transaction details to reflect current process. EROCT and CRs send 824 rejects for all 3 types of 867s.</a:t>
            </a:r>
          </a:p>
          <a:p>
            <a:endParaRPr lang="en-US" sz="2800" dirty="0"/>
          </a:p>
          <a:p>
            <a:r>
              <a:rPr lang="en-US" sz="2800" dirty="0"/>
              <a:t>Reviewed </a:t>
            </a:r>
            <a:r>
              <a:rPr lang="en-US" sz="2800" dirty="0" err="1"/>
              <a:t>Swimlanes</a:t>
            </a:r>
            <a:r>
              <a:rPr lang="en-US" sz="2800" dirty="0"/>
              <a:t> for v5.0</a:t>
            </a:r>
          </a:p>
          <a:p>
            <a:endParaRPr lang="en-US" sz="2800" dirty="0"/>
          </a:p>
          <a:p>
            <a:r>
              <a:rPr lang="en-US" sz="2800" dirty="0"/>
              <a:t>Provided Texas SET v5.0 Training with approximately 230 online and 22 in person. </a:t>
            </a:r>
          </a:p>
          <a:p>
            <a:pPr lvl="1"/>
            <a:r>
              <a:rPr lang="en-US" sz="2400" dirty="0"/>
              <a:t>Presentation is available on the MCT page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71C62-3226-D915-6A98-F0884E4FA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21453"/>
            <a:ext cx="8915400" cy="5189769"/>
          </a:xfrm>
        </p:spPr>
        <p:txBody>
          <a:bodyPr>
            <a:normAutofit/>
          </a:bodyPr>
          <a:lstStyle/>
          <a:p>
            <a:r>
              <a:rPr lang="en-US" sz="2800" dirty="0"/>
              <a:t>Reviewed and update the Texas SET v5.0 Implementation Plan</a:t>
            </a:r>
          </a:p>
          <a:p>
            <a:pPr lvl="1"/>
            <a:r>
              <a:rPr lang="en-US" sz="2600" dirty="0"/>
              <a:t>Friday November 9</a:t>
            </a:r>
            <a:r>
              <a:rPr lang="en-US" sz="2600" baseline="30000" dirty="0"/>
              <a:t>th</a:t>
            </a:r>
            <a:r>
              <a:rPr lang="en-US" sz="2600" dirty="0"/>
              <a:t> </a:t>
            </a:r>
          </a:p>
          <a:p>
            <a:pPr lvl="2"/>
            <a:r>
              <a:rPr lang="en-US" sz="2400" dirty="0"/>
              <a:t>6:00 pm Friday – 3</a:t>
            </a:r>
            <a:r>
              <a:rPr lang="en-US" sz="2400" baseline="30000" dirty="0"/>
              <a:t>rd</a:t>
            </a:r>
            <a:r>
              <a:rPr lang="en-US" sz="2400" dirty="0"/>
              <a:t> Market Conference Call</a:t>
            </a:r>
          </a:p>
          <a:p>
            <a:pPr lvl="1"/>
            <a:r>
              <a:rPr lang="en-US" sz="2600" dirty="0"/>
              <a:t>Saturday November 10</a:t>
            </a:r>
            <a:r>
              <a:rPr lang="en-US" sz="2600" baseline="30000" dirty="0"/>
              <a:t>th</a:t>
            </a:r>
            <a:r>
              <a:rPr lang="en-US" sz="2600" dirty="0"/>
              <a:t> </a:t>
            </a:r>
          </a:p>
          <a:p>
            <a:pPr lvl="2"/>
            <a:r>
              <a:rPr lang="en-US" sz="2400" dirty="0"/>
              <a:t>5:00 am TDSPs suspend 867s and 810s</a:t>
            </a:r>
          </a:p>
          <a:p>
            <a:pPr lvl="2"/>
            <a:r>
              <a:rPr lang="en-US" sz="2400" dirty="0"/>
              <a:t>6:00 am 997s suspended for all transactions </a:t>
            </a:r>
          </a:p>
          <a:p>
            <a:pPr lvl="2"/>
            <a:r>
              <a:rPr lang="en-US" sz="2400" dirty="0"/>
              <a:t>8:00 am ERCOT Shuts down Inbound and Outbound processing and MarkeTrak</a:t>
            </a:r>
          </a:p>
          <a:p>
            <a:pPr lvl="2"/>
            <a:r>
              <a:rPr lang="en-US" sz="2400" dirty="0"/>
              <a:t>9:00 am 4</a:t>
            </a:r>
            <a:r>
              <a:rPr lang="en-US" sz="2400" baseline="30000" dirty="0"/>
              <a:t>th</a:t>
            </a:r>
            <a:r>
              <a:rPr lang="en-US" sz="2400" dirty="0"/>
              <a:t> Market Conference Call</a:t>
            </a:r>
          </a:p>
        </p:txBody>
      </p:sp>
    </p:spTree>
    <p:extLst>
      <p:ext uri="{BB962C8B-B14F-4D97-AF65-F5344CB8AC3E}">
        <p14:creationId xmlns:p14="http://schemas.microsoft.com/office/powerpoint/2010/main" val="241467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August 13</a:t>
            </a:r>
            <a:r>
              <a:rPr lang="en-US" sz="2800" baseline="30000" dirty="0"/>
              <a:t>th</a:t>
            </a:r>
          </a:p>
          <a:p>
            <a:endParaRPr lang="en-US" sz="2800" baseline="30000" dirty="0"/>
          </a:p>
          <a:p>
            <a:r>
              <a:rPr lang="en-US" sz="2800" dirty="0"/>
              <a:t>September</a:t>
            </a:r>
            <a:r>
              <a:rPr lang="en-US" sz="2800" baseline="30000" dirty="0"/>
              <a:t> </a:t>
            </a:r>
            <a:r>
              <a:rPr lang="en-US" sz="2800" dirty="0"/>
              <a:t>17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endParaRPr lang="en-US" sz="2800" baseline="30000" dirty="0"/>
          </a:p>
          <a:p>
            <a:r>
              <a:rPr lang="en-US" sz="2800" dirty="0"/>
              <a:t>October 23</a:t>
            </a:r>
            <a:r>
              <a:rPr lang="en-US" sz="2800" baseline="30000" dirty="0"/>
              <a:t>rd</a:t>
            </a:r>
            <a:r>
              <a:rPr lang="en-US" sz="2800" dirty="0"/>
              <a:t>   </a:t>
            </a:r>
          </a:p>
          <a:p>
            <a:endParaRPr lang="en-US" sz="2800" baseline="30000" dirty="0"/>
          </a:p>
          <a:p>
            <a:r>
              <a:rPr lang="en-US" sz="2800" dirty="0"/>
              <a:t>December 3</a:t>
            </a:r>
            <a:r>
              <a:rPr lang="en-US" sz="2800" baseline="30000" dirty="0"/>
              <a:t>rd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3993</TotalTime>
  <Words>126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Market Coordination Team Update</vt:lpstr>
      <vt:lpstr>PowerPoint Presentation</vt:lpstr>
      <vt:lpstr>PowerPoint Presentation</vt:lpstr>
      <vt:lpstr>Future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Hanson, Pamela</cp:lastModifiedBy>
  <cp:revision>36</cp:revision>
  <dcterms:created xsi:type="dcterms:W3CDTF">2022-07-28T16:49:29Z</dcterms:created>
  <dcterms:modified xsi:type="dcterms:W3CDTF">2024-07-30T19:20:00Z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