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260" r:id="rId7"/>
    <p:sldId id="258" r:id="rId8"/>
    <p:sldId id="318" r:id="rId9"/>
    <p:sldId id="705" r:id="rId10"/>
    <p:sldId id="708" r:id="rId11"/>
    <p:sldId id="356" r:id="rId12"/>
    <p:sldId id="294" r:id="rId13"/>
    <p:sldId id="267" r:id="rId14"/>
    <p:sldId id="351" r:id="rId15"/>
    <p:sldId id="626" r:id="rId16"/>
    <p:sldId id="627" r:id="rId17"/>
    <p:sldId id="628" r:id="rId18"/>
    <p:sldId id="629" r:id="rId19"/>
    <p:sldId id="630" r:id="rId20"/>
    <p:sldId id="713" r:id="rId21"/>
    <p:sldId id="631" r:id="rId22"/>
    <p:sldId id="709" r:id="rId23"/>
    <p:sldId id="710" r:id="rId24"/>
    <p:sldId id="711" r:id="rId25"/>
    <p:sldId id="712" r:id="rId2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03D3E-63D4-46D9-BB52-FD368C7F5C4D}" v="16" dt="2024-07-15T16:56:54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27" d="100"/>
          <a:sy n="127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B0403D3E-63D4-46D9-BB52-FD368C7F5C4D}"/>
    <pc:docChg chg="undo custSel modSld modMainMaster">
      <pc:chgData name="Anderson, Troy" userId="04de3903-03dd-44db-8353-3f14e4dd6886" providerId="ADAL" clId="{B0403D3E-63D4-46D9-BB52-FD368C7F5C4D}" dt="2024-07-15T16:57:30.313" v="810" actId="2165"/>
      <pc:docMkLst>
        <pc:docMk/>
      </pc:docMkLst>
      <pc:sldChg chg="modSp mod">
        <pc:chgData name="Anderson, Troy" userId="04de3903-03dd-44db-8353-3f14e4dd6886" providerId="ADAL" clId="{B0403D3E-63D4-46D9-BB52-FD368C7F5C4D}" dt="2024-07-15T16:26:44.901" v="760" actId="6549"/>
        <pc:sldMkLst>
          <pc:docMk/>
          <pc:sldMk cId="530499478" sldId="258"/>
        </pc:sldMkLst>
        <pc:spChg chg="mod">
          <ac:chgData name="Anderson, Troy" userId="04de3903-03dd-44db-8353-3f14e4dd6886" providerId="ADAL" clId="{B0403D3E-63D4-46D9-BB52-FD368C7F5C4D}" dt="2024-07-15T16:26:44.901" v="760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B0403D3E-63D4-46D9-BB52-FD368C7F5C4D}" dt="2024-06-13T15:23:20.032" v="38" actId="20577"/>
        <pc:sldMkLst>
          <pc:docMk/>
          <pc:sldMk cId="730603795" sldId="260"/>
        </pc:sldMkLst>
        <pc:spChg chg="mod">
          <ac:chgData name="Anderson, Troy" userId="04de3903-03dd-44db-8353-3f14e4dd6886" providerId="ADAL" clId="{B0403D3E-63D4-46D9-BB52-FD368C7F5C4D}" dt="2024-06-13T15:23:20.032" v="3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B0403D3E-63D4-46D9-BB52-FD368C7F5C4D}" dt="2024-06-22T18:11:12.898" v="331" actId="1076"/>
        <pc:sldMkLst>
          <pc:docMk/>
          <pc:sldMk cId="3190927396" sldId="267"/>
        </pc:sldMkLst>
        <pc:spChg chg="mod">
          <ac:chgData name="Anderson, Troy" userId="04de3903-03dd-44db-8353-3f14e4dd6886" providerId="ADAL" clId="{B0403D3E-63D4-46D9-BB52-FD368C7F5C4D}" dt="2024-06-13T17:40:05.989" v="51" actId="20577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B0403D3E-63D4-46D9-BB52-FD368C7F5C4D}" dt="2024-06-13T17:40:07.778" v="52" actId="478"/>
          <ac:picMkLst>
            <pc:docMk/>
            <pc:sldMk cId="3190927396" sldId="267"/>
            <ac:picMk id="5" creationId="{BB40E9DB-E81F-DF08-4C8C-A7344DEE6B28}"/>
          </ac:picMkLst>
        </pc:picChg>
        <pc:picChg chg="add mod">
          <ac:chgData name="Anderson, Troy" userId="04de3903-03dd-44db-8353-3f14e4dd6886" providerId="ADAL" clId="{B0403D3E-63D4-46D9-BB52-FD368C7F5C4D}" dt="2024-06-22T18:11:12.898" v="331" actId="1076"/>
          <ac:picMkLst>
            <pc:docMk/>
            <pc:sldMk cId="3190927396" sldId="267"/>
            <ac:picMk id="5" creationId="{C7EDFCC5-6F1E-9C0C-6AB3-2C31D485748A}"/>
          </ac:picMkLst>
        </pc:picChg>
      </pc:sldChg>
      <pc:sldChg chg="modSp mod">
        <pc:chgData name="Anderson, Troy" userId="04de3903-03dd-44db-8353-3f14e4dd6886" providerId="ADAL" clId="{B0403D3E-63D4-46D9-BB52-FD368C7F5C4D}" dt="2024-07-15T11:19:54.224" v="501" actId="20577"/>
        <pc:sldMkLst>
          <pc:docMk/>
          <pc:sldMk cId="135025254" sldId="294"/>
        </pc:sldMkLst>
        <pc:spChg chg="mod">
          <ac:chgData name="Anderson, Troy" userId="04de3903-03dd-44db-8353-3f14e4dd6886" providerId="ADAL" clId="{B0403D3E-63D4-46D9-BB52-FD368C7F5C4D}" dt="2024-06-13T17:42:56.334" v="129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B0403D3E-63D4-46D9-BB52-FD368C7F5C4D}" dt="2024-07-15T11:19:54.224" v="501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B0403D3E-63D4-46D9-BB52-FD368C7F5C4D}" dt="2024-07-15T16:26:56.220" v="761" actId="6549"/>
        <pc:sldMkLst>
          <pc:docMk/>
          <pc:sldMk cId="4064255820" sldId="318"/>
        </pc:sldMkLst>
        <pc:spChg chg="mod">
          <ac:chgData name="Anderson, Troy" userId="04de3903-03dd-44db-8353-3f14e4dd6886" providerId="ADAL" clId="{B0403D3E-63D4-46D9-BB52-FD368C7F5C4D}" dt="2024-07-15T16:26:56.220" v="761" actId="6549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B0403D3E-63D4-46D9-BB52-FD368C7F5C4D}" dt="2024-07-15T16:57:30.313" v="810" actId="2165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B0403D3E-63D4-46D9-BB52-FD368C7F5C4D}" dt="2024-07-15T16:57:30.313" v="810" actId="2165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Sp modSp mod">
        <pc:chgData name="Anderson, Troy" userId="04de3903-03dd-44db-8353-3f14e4dd6886" providerId="ADAL" clId="{B0403D3E-63D4-46D9-BB52-FD368C7F5C4D}" dt="2024-07-15T11:44:45.565" v="756" actId="20577"/>
        <pc:sldMkLst>
          <pc:docMk/>
          <pc:sldMk cId="3195340007" sldId="626"/>
        </pc:sldMkLst>
        <pc:spChg chg="mod">
          <ac:chgData name="Anderson, Troy" userId="04de3903-03dd-44db-8353-3f14e4dd6886" providerId="ADAL" clId="{B0403D3E-63D4-46D9-BB52-FD368C7F5C4D}" dt="2024-07-15T11:44:45.565" v="756" actId="20577"/>
          <ac:spMkLst>
            <pc:docMk/>
            <pc:sldMk cId="3195340007" sldId="626"/>
            <ac:spMk id="8" creationId="{71DF028C-4C37-FFCA-C1B7-BAF688E245CA}"/>
          </ac:spMkLst>
        </pc:spChg>
        <pc:graphicFrameChg chg="modGraphic">
          <ac:chgData name="Anderson, Troy" userId="04de3903-03dd-44db-8353-3f14e4dd6886" providerId="ADAL" clId="{B0403D3E-63D4-46D9-BB52-FD368C7F5C4D}" dt="2024-07-15T11:36:15.959" v="614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  <pc:cxnChg chg="del">
          <ac:chgData name="Anderson, Troy" userId="04de3903-03dd-44db-8353-3f14e4dd6886" providerId="ADAL" clId="{B0403D3E-63D4-46D9-BB52-FD368C7F5C4D}" dt="2024-06-13T15:21:47.704" v="0" actId="478"/>
          <ac:cxnSpMkLst>
            <pc:docMk/>
            <pc:sldMk cId="3195340007" sldId="626"/>
            <ac:cxnSpMk id="9" creationId="{C46B013F-3853-4884-70FF-FC84EE7D2A1F}"/>
          </ac:cxnSpMkLst>
        </pc:cxnChg>
      </pc:sldChg>
      <pc:sldChg chg="addSp modSp mod">
        <pc:chgData name="Anderson, Troy" userId="04de3903-03dd-44db-8353-3f14e4dd6886" providerId="ADAL" clId="{B0403D3E-63D4-46D9-BB52-FD368C7F5C4D}" dt="2024-07-15T11:37:46.146" v="632" actId="1076"/>
        <pc:sldMkLst>
          <pc:docMk/>
          <pc:sldMk cId="729258851" sldId="627"/>
        </pc:sldMkLst>
        <pc:spChg chg="add mod">
          <ac:chgData name="Anderson, Troy" userId="04de3903-03dd-44db-8353-3f14e4dd6886" providerId="ADAL" clId="{B0403D3E-63D4-46D9-BB52-FD368C7F5C4D}" dt="2024-07-15T11:37:46.146" v="632" actId="1076"/>
          <ac:spMkLst>
            <pc:docMk/>
            <pc:sldMk cId="729258851" sldId="627"/>
            <ac:spMk id="6" creationId="{3C356E2F-39B4-1E6A-CF10-AC143F0AB8D3}"/>
          </ac:spMkLst>
        </pc:spChg>
        <pc:graphicFrameChg chg="modGraphic">
          <ac:chgData name="Anderson, Troy" userId="04de3903-03dd-44db-8353-3f14e4dd6886" providerId="ADAL" clId="{B0403D3E-63D4-46D9-BB52-FD368C7F5C4D}" dt="2024-06-13T17:44:14.790" v="143" actId="20577"/>
          <ac:graphicFrameMkLst>
            <pc:docMk/>
            <pc:sldMk cId="729258851" sldId="627"/>
            <ac:graphicFrameMk id="5" creationId="{927A835B-ACB1-4E3E-AA09-4133D4F8734C}"/>
          </ac:graphicFrameMkLst>
        </pc:graphicFrameChg>
      </pc:sldChg>
      <pc:sldChg chg="addSp modSp mod">
        <pc:chgData name="Anderson, Troy" userId="04de3903-03dd-44db-8353-3f14e4dd6886" providerId="ADAL" clId="{B0403D3E-63D4-46D9-BB52-FD368C7F5C4D}" dt="2024-07-15T11:37:50.371" v="633"/>
        <pc:sldMkLst>
          <pc:docMk/>
          <pc:sldMk cId="909324831" sldId="628"/>
        </pc:sldMkLst>
        <pc:spChg chg="add mod">
          <ac:chgData name="Anderson, Troy" userId="04de3903-03dd-44db-8353-3f14e4dd6886" providerId="ADAL" clId="{B0403D3E-63D4-46D9-BB52-FD368C7F5C4D}" dt="2024-07-15T11:37:50.371" v="633"/>
          <ac:spMkLst>
            <pc:docMk/>
            <pc:sldMk cId="909324831" sldId="628"/>
            <ac:spMk id="3" creationId="{21E1A62E-7B5A-A9F2-11B1-2FF0C5165577}"/>
          </ac:spMkLst>
        </pc:spChg>
        <pc:graphicFrameChg chg="modGraphic">
          <ac:chgData name="Anderson, Troy" userId="04de3903-03dd-44db-8353-3f14e4dd6886" providerId="ADAL" clId="{B0403D3E-63D4-46D9-BB52-FD368C7F5C4D}" dt="2024-06-13T17:43:40.967" v="134" actId="207"/>
          <ac:graphicFrameMkLst>
            <pc:docMk/>
            <pc:sldMk cId="909324831" sldId="628"/>
            <ac:graphicFrameMk id="5" creationId="{927A835B-ACB1-4E3E-AA09-4133D4F8734C}"/>
          </ac:graphicFrameMkLst>
        </pc:graphicFrameChg>
      </pc:sldChg>
      <pc:sldChg chg="addSp modSp">
        <pc:chgData name="Anderson, Troy" userId="04de3903-03dd-44db-8353-3f14e4dd6886" providerId="ADAL" clId="{B0403D3E-63D4-46D9-BB52-FD368C7F5C4D}" dt="2024-07-15T11:37:51.840" v="634"/>
        <pc:sldMkLst>
          <pc:docMk/>
          <pc:sldMk cId="2174549717" sldId="629"/>
        </pc:sldMkLst>
        <pc:spChg chg="add mod">
          <ac:chgData name="Anderson, Troy" userId="04de3903-03dd-44db-8353-3f14e4dd6886" providerId="ADAL" clId="{B0403D3E-63D4-46D9-BB52-FD368C7F5C4D}" dt="2024-07-15T11:37:51.840" v="634"/>
          <ac:spMkLst>
            <pc:docMk/>
            <pc:sldMk cId="2174549717" sldId="629"/>
            <ac:spMk id="3" creationId="{C1A8E3D1-3950-CCA0-7CEE-ADF521684850}"/>
          </ac:spMkLst>
        </pc:spChg>
      </pc:sldChg>
      <pc:sldChg chg="addSp modSp">
        <pc:chgData name="Anderson, Troy" userId="04de3903-03dd-44db-8353-3f14e4dd6886" providerId="ADAL" clId="{B0403D3E-63D4-46D9-BB52-FD368C7F5C4D}" dt="2024-07-15T11:37:53.679" v="635"/>
        <pc:sldMkLst>
          <pc:docMk/>
          <pc:sldMk cId="2689133488" sldId="630"/>
        </pc:sldMkLst>
        <pc:spChg chg="add mod">
          <ac:chgData name="Anderson, Troy" userId="04de3903-03dd-44db-8353-3f14e4dd6886" providerId="ADAL" clId="{B0403D3E-63D4-46D9-BB52-FD368C7F5C4D}" dt="2024-07-15T11:37:53.679" v="635"/>
          <ac:spMkLst>
            <pc:docMk/>
            <pc:sldMk cId="2689133488" sldId="630"/>
            <ac:spMk id="3" creationId="{2BC7B0BA-1F4C-5A7E-D793-BCA8F89A3B77}"/>
          </ac:spMkLst>
        </pc:spChg>
      </pc:sldChg>
      <pc:sldChg chg="addSp modSp">
        <pc:chgData name="Anderson, Troy" userId="04de3903-03dd-44db-8353-3f14e4dd6886" providerId="ADAL" clId="{B0403D3E-63D4-46D9-BB52-FD368C7F5C4D}" dt="2024-07-15T11:37:58.142" v="637"/>
        <pc:sldMkLst>
          <pc:docMk/>
          <pc:sldMk cId="1728199701" sldId="631"/>
        </pc:sldMkLst>
        <pc:spChg chg="add mod">
          <ac:chgData name="Anderson, Troy" userId="04de3903-03dd-44db-8353-3f14e4dd6886" providerId="ADAL" clId="{B0403D3E-63D4-46D9-BB52-FD368C7F5C4D}" dt="2024-07-15T11:37:58.142" v="637"/>
          <ac:spMkLst>
            <pc:docMk/>
            <pc:sldMk cId="1728199701" sldId="631"/>
            <ac:spMk id="6" creationId="{704ADEB9-A350-35AE-5E3C-AD4B9F29D32A}"/>
          </ac:spMkLst>
        </pc:spChg>
      </pc:sldChg>
      <pc:sldChg chg="addSp delSp modSp mod">
        <pc:chgData name="Anderson, Troy" userId="04de3903-03dd-44db-8353-3f14e4dd6886" providerId="ADAL" clId="{B0403D3E-63D4-46D9-BB52-FD368C7F5C4D}" dt="2024-07-15T16:54:18.160" v="801" actId="1076"/>
        <pc:sldMkLst>
          <pc:docMk/>
          <pc:sldMk cId="2555911169" sldId="705"/>
        </pc:sldMkLst>
        <pc:spChg chg="add mod">
          <ac:chgData name="Anderson, Troy" userId="04de3903-03dd-44db-8353-3f14e4dd6886" providerId="ADAL" clId="{B0403D3E-63D4-46D9-BB52-FD368C7F5C4D}" dt="2024-06-30T02:47:28.676" v="428" actId="404"/>
          <ac:spMkLst>
            <pc:docMk/>
            <pc:sldMk cId="2555911169" sldId="705"/>
            <ac:spMk id="11" creationId="{C474D5C7-DC37-56DF-C3AF-803FAFFB392D}"/>
          </ac:spMkLst>
        </pc:spChg>
        <pc:spChg chg="mod">
          <ac:chgData name="Anderson, Troy" userId="04de3903-03dd-44db-8353-3f14e4dd6886" providerId="ADAL" clId="{B0403D3E-63D4-46D9-BB52-FD368C7F5C4D}" dt="2024-06-13T17:41:31.727" v="96" actId="403"/>
          <ac:spMkLst>
            <pc:docMk/>
            <pc:sldMk cId="2555911169" sldId="705"/>
            <ac:spMk id="15" creationId="{2F505729-56C5-4A43-A94F-AE7E7CB669A8}"/>
          </ac:spMkLst>
        </pc:spChg>
        <pc:spChg chg="mod">
          <ac:chgData name="Anderson, Troy" userId="04de3903-03dd-44db-8353-3f14e4dd6886" providerId="ADAL" clId="{B0403D3E-63D4-46D9-BB52-FD368C7F5C4D}" dt="2024-06-30T02:47:37.851" v="429" actId="403"/>
          <ac:spMkLst>
            <pc:docMk/>
            <pc:sldMk cId="2555911169" sldId="705"/>
            <ac:spMk id="25" creationId="{1AAA6862-D1CD-7331-C306-A4FDBF226B8F}"/>
          </ac:spMkLst>
        </pc:spChg>
        <pc:spChg chg="mod">
          <ac:chgData name="Anderson, Troy" userId="04de3903-03dd-44db-8353-3f14e4dd6886" providerId="ADAL" clId="{B0403D3E-63D4-46D9-BB52-FD368C7F5C4D}" dt="2024-07-15T12:16:30.267" v="759" actId="20577"/>
          <ac:spMkLst>
            <pc:docMk/>
            <pc:sldMk cId="2555911169" sldId="705"/>
            <ac:spMk id="28" creationId="{B8037EF3-8C8F-E312-600C-9B65BE9DF956}"/>
          </ac:spMkLst>
        </pc:spChg>
        <pc:spChg chg="mod">
          <ac:chgData name="Anderson, Troy" userId="04de3903-03dd-44db-8353-3f14e4dd6886" providerId="ADAL" clId="{B0403D3E-63D4-46D9-BB52-FD368C7F5C4D}" dt="2024-07-15T16:27:03.047" v="762" actId="20577"/>
          <ac:spMkLst>
            <pc:docMk/>
            <pc:sldMk cId="2555911169" sldId="705"/>
            <ac:spMk id="34" creationId="{6A0ADDBF-EB41-4850-814F-88AF8881525B}"/>
          </ac:spMkLst>
        </pc:spChg>
        <pc:spChg chg="add mod">
          <ac:chgData name="Anderson, Troy" userId="04de3903-03dd-44db-8353-3f14e4dd6886" providerId="ADAL" clId="{B0403D3E-63D4-46D9-BB52-FD368C7F5C4D}" dt="2024-07-15T16:54:18.160" v="801" actId="1076"/>
          <ac:spMkLst>
            <pc:docMk/>
            <pc:sldMk cId="2555911169" sldId="705"/>
            <ac:spMk id="40" creationId="{EFB151DC-5A6D-A5F5-CD06-6A766470E72E}"/>
          </ac:spMkLst>
        </pc:spChg>
        <pc:spChg chg="del mod">
          <ac:chgData name="Anderson, Troy" userId="04de3903-03dd-44db-8353-3f14e4dd6886" providerId="ADAL" clId="{B0403D3E-63D4-46D9-BB52-FD368C7F5C4D}" dt="2024-06-30T02:46:13.571" v="378" actId="478"/>
          <ac:spMkLst>
            <pc:docMk/>
            <pc:sldMk cId="2555911169" sldId="705"/>
            <ac:spMk id="41" creationId="{18C33612-0FAE-0C37-1E11-A80E16BC9AFE}"/>
          </ac:spMkLst>
        </pc:spChg>
        <pc:spChg chg="mod">
          <ac:chgData name="Anderson, Troy" userId="04de3903-03dd-44db-8353-3f14e4dd6886" providerId="ADAL" clId="{B0403D3E-63D4-46D9-BB52-FD368C7F5C4D}" dt="2024-06-13T17:41:51.534" v="104" actId="1036"/>
          <ac:spMkLst>
            <pc:docMk/>
            <pc:sldMk cId="2555911169" sldId="705"/>
            <ac:spMk id="46" creationId="{67EBD515-1252-A778-CF47-60E8E1D2B979}"/>
          </ac:spMkLst>
        </pc:spChg>
        <pc:spChg chg="del">
          <ac:chgData name="Anderson, Troy" userId="04de3903-03dd-44db-8353-3f14e4dd6886" providerId="ADAL" clId="{B0403D3E-63D4-46D9-BB52-FD368C7F5C4D}" dt="2024-06-13T17:41:07.162" v="87" actId="478"/>
          <ac:spMkLst>
            <pc:docMk/>
            <pc:sldMk cId="2555911169" sldId="705"/>
            <ac:spMk id="56" creationId="{02309894-C3E9-8F78-6AE5-DE003EE66892}"/>
          </ac:spMkLst>
        </pc:spChg>
        <pc:graphicFrameChg chg="modGraphic">
          <ac:chgData name="Anderson, Troy" userId="04de3903-03dd-44db-8353-3f14e4dd6886" providerId="ADAL" clId="{B0403D3E-63D4-46D9-BB52-FD368C7F5C4D}" dt="2024-07-15T16:27:09.396" v="763" actId="400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B0403D3E-63D4-46D9-BB52-FD368C7F5C4D}" dt="2024-06-13T17:41:01.886" v="86" actId="207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B0403D3E-63D4-46D9-BB52-FD368C7F5C4D}" dt="2024-07-15T16:54:14.008" v="800" actId="14100"/>
          <ac:cxnSpMkLst>
            <pc:docMk/>
            <pc:sldMk cId="2555911169" sldId="705"/>
            <ac:cxnSpMk id="17" creationId="{89A342EE-25A4-113B-3446-F4D3C73AEA38}"/>
          </ac:cxnSpMkLst>
        </pc:cxnChg>
        <pc:cxnChg chg="del mod">
          <ac:chgData name="Anderson, Troy" userId="04de3903-03dd-44db-8353-3f14e4dd6886" providerId="ADAL" clId="{B0403D3E-63D4-46D9-BB52-FD368C7F5C4D}" dt="2024-06-20T14:04:47.107" v="304" actId="478"/>
          <ac:cxnSpMkLst>
            <pc:docMk/>
            <pc:sldMk cId="2555911169" sldId="705"/>
            <ac:cxnSpMk id="17" creationId="{ADAC86E6-69C9-19CC-D0E4-F6E43B19CC6B}"/>
          </ac:cxnSpMkLst>
        </pc:cxnChg>
        <pc:cxnChg chg="del mod">
          <ac:chgData name="Anderson, Troy" userId="04de3903-03dd-44db-8353-3f14e4dd6886" providerId="ADAL" clId="{B0403D3E-63D4-46D9-BB52-FD368C7F5C4D}" dt="2024-06-13T17:49:18.947" v="302" actId="478"/>
          <ac:cxnSpMkLst>
            <pc:docMk/>
            <pc:sldMk cId="2555911169" sldId="705"/>
            <ac:cxnSpMk id="22" creationId="{1442E389-60A3-62F5-C4AB-04B31B67D6D3}"/>
          </ac:cxnSpMkLst>
        </pc:cxnChg>
        <pc:cxnChg chg="del mod">
          <ac:chgData name="Anderson, Troy" userId="04de3903-03dd-44db-8353-3f14e4dd6886" providerId="ADAL" clId="{B0403D3E-63D4-46D9-BB52-FD368C7F5C4D}" dt="2024-06-20T14:04:49.027" v="305" actId="478"/>
          <ac:cxnSpMkLst>
            <pc:docMk/>
            <pc:sldMk cId="2555911169" sldId="705"/>
            <ac:cxnSpMk id="45" creationId="{DB75C479-9542-C616-6F4A-9D929DABE15C}"/>
          </ac:cxnSpMkLst>
        </pc:cxnChg>
        <pc:cxnChg chg="del">
          <ac:chgData name="Anderson, Troy" userId="04de3903-03dd-44db-8353-3f14e4dd6886" providerId="ADAL" clId="{B0403D3E-63D4-46D9-BB52-FD368C7F5C4D}" dt="2024-06-13T17:41:10.001" v="89" actId="478"/>
          <ac:cxnSpMkLst>
            <pc:docMk/>
            <pc:sldMk cId="2555911169" sldId="705"/>
            <ac:cxnSpMk id="49" creationId="{E1D80162-0710-DE74-1EDF-5F3A83D503C1}"/>
          </ac:cxnSpMkLst>
        </pc:cxnChg>
        <pc:cxnChg chg="del mod">
          <ac:chgData name="Anderson, Troy" userId="04de3903-03dd-44db-8353-3f14e4dd6886" providerId="ADAL" clId="{B0403D3E-63D4-46D9-BB52-FD368C7F5C4D}" dt="2024-06-20T14:04:50.475" v="306" actId="478"/>
          <ac:cxnSpMkLst>
            <pc:docMk/>
            <pc:sldMk cId="2555911169" sldId="705"/>
            <ac:cxnSpMk id="57" creationId="{4B699F7B-EEAA-F5D4-2B79-7FC6036CF6B5}"/>
          </ac:cxnSpMkLst>
        </pc:cxnChg>
      </pc:sldChg>
      <pc:sldChg chg="addSp delSp modSp mod">
        <pc:chgData name="Anderson, Troy" userId="04de3903-03dd-44db-8353-3f14e4dd6886" providerId="ADAL" clId="{B0403D3E-63D4-46D9-BB52-FD368C7F5C4D}" dt="2024-06-30T03:07:27.054" v="433" actId="1076"/>
        <pc:sldMkLst>
          <pc:docMk/>
          <pc:sldMk cId="715471386" sldId="708"/>
        </pc:sldMkLst>
        <pc:picChg chg="add mod">
          <ac:chgData name="Anderson, Troy" userId="04de3903-03dd-44db-8353-3f14e4dd6886" providerId="ADAL" clId="{B0403D3E-63D4-46D9-BB52-FD368C7F5C4D}" dt="2024-06-30T03:07:27.054" v="433" actId="1076"/>
          <ac:picMkLst>
            <pc:docMk/>
            <pc:sldMk cId="715471386" sldId="708"/>
            <ac:picMk id="5" creationId="{447D3A7F-87ED-C809-B73F-EF6D00E7BA4B}"/>
          </ac:picMkLst>
        </pc:picChg>
        <pc:picChg chg="del">
          <ac:chgData name="Anderson, Troy" userId="04de3903-03dd-44db-8353-3f14e4dd6886" providerId="ADAL" clId="{B0403D3E-63D4-46D9-BB52-FD368C7F5C4D}" dt="2024-06-30T03:06:44.870" v="430" actId="478"/>
          <ac:picMkLst>
            <pc:docMk/>
            <pc:sldMk cId="715471386" sldId="708"/>
            <ac:picMk id="7" creationId="{E406F869-8783-F105-AFB4-5DB05314000A}"/>
          </ac:picMkLst>
        </pc:picChg>
      </pc:sldChg>
      <pc:sldChg chg="addSp delSp modSp mod">
        <pc:chgData name="Anderson, Troy" userId="04de3903-03dd-44db-8353-3f14e4dd6886" providerId="ADAL" clId="{B0403D3E-63D4-46D9-BB52-FD368C7F5C4D}" dt="2024-07-15T11:38:02.445" v="638"/>
        <pc:sldMkLst>
          <pc:docMk/>
          <pc:sldMk cId="2132177749" sldId="710"/>
        </pc:sldMkLst>
        <pc:spChg chg="add mod">
          <ac:chgData name="Anderson, Troy" userId="04de3903-03dd-44db-8353-3f14e4dd6886" providerId="ADAL" clId="{B0403D3E-63D4-46D9-BB52-FD368C7F5C4D}" dt="2024-07-15T11:38:02.445" v="638"/>
          <ac:spMkLst>
            <pc:docMk/>
            <pc:sldMk cId="2132177749" sldId="710"/>
            <ac:spMk id="3" creationId="{CA7953AB-6F12-46D5-0144-93BD4017E69F}"/>
          </ac:spMkLst>
        </pc:spChg>
        <pc:picChg chg="del">
          <ac:chgData name="Anderson, Troy" userId="04de3903-03dd-44db-8353-3f14e4dd6886" providerId="ADAL" clId="{B0403D3E-63D4-46D9-BB52-FD368C7F5C4D}" dt="2024-06-13T17:44:32.781" v="144" actId="478"/>
          <ac:picMkLst>
            <pc:docMk/>
            <pc:sldMk cId="2132177749" sldId="710"/>
            <ac:picMk id="10" creationId="{02D5AC31-7E97-F637-1A41-FF2F049750ED}"/>
          </ac:picMkLst>
        </pc:picChg>
      </pc:sldChg>
      <pc:sldChg chg="addSp delSp modSp mod">
        <pc:chgData name="Anderson, Troy" userId="04de3903-03dd-44db-8353-3f14e4dd6886" providerId="ADAL" clId="{B0403D3E-63D4-46D9-BB52-FD368C7F5C4D}" dt="2024-07-15T11:38:03.684" v="639"/>
        <pc:sldMkLst>
          <pc:docMk/>
          <pc:sldMk cId="2425576243" sldId="711"/>
        </pc:sldMkLst>
        <pc:spChg chg="add mod">
          <ac:chgData name="Anderson, Troy" userId="04de3903-03dd-44db-8353-3f14e4dd6886" providerId="ADAL" clId="{B0403D3E-63D4-46D9-BB52-FD368C7F5C4D}" dt="2024-07-15T11:38:03.684" v="639"/>
          <ac:spMkLst>
            <pc:docMk/>
            <pc:sldMk cId="2425576243" sldId="711"/>
            <ac:spMk id="3" creationId="{038EBAD5-AB6C-38AE-BF33-87D945F983C0}"/>
          </ac:spMkLst>
        </pc:spChg>
        <pc:picChg chg="del">
          <ac:chgData name="Anderson, Troy" userId="04de3903-03dd-44db-8353-3f14e4dd6886" providerId="ADAL" clId="{B0403D3E-63D4-46D9-BB52-FD368C7F5C4D}" dt="2024-06-13T17:44:35.028" v="145" actId="478"/>
          <ac:picMkLst>
            <pc:docMk/>
            <pc:sldMk cId="2425576243" sldId="711"/>
            <ac:picMk id="8" creationId="{F71FB23D-C911-03AA-36D4-30A181988E00}"/>
          </ac:picMkLst>
        </pc:picChg>
      </pc:sldChg>
      <pc:sldChg chg="addSp delSp modSp mod">
        <pc:chgData name="Anderson, Troy" userId="04de3903-03dd-44db-8353-3f14e4dd6886" providerId="ADAL" clId="{B0403D3E-63D4-46D9-BB52-FD368C7F5C4D}" dt="2024-07-15T11:38:04.986" v="640"/>
        <pc:sldMkLst>
          <pc:docMk/>
          <pc:sldMk cId="2714735884" sldId="712"/>
        </pc:sldMkLst>
        <pc:spChg chg="add mod">
          <ac:chgData name="Anderson, Troy" userId="04de3903-03dd-44db-8353-3f14e4dd6886" providerId="ADAL" clId="{B0403D3E-63D4-46D9-BB52-FD368C7F5C4D}" dt="2024-07-15T11:38:04.986" v="640"/>
          <ac:spMkLst>
            <pc:docMk/>
            <pc:sldMk cId="2714735884" sldId="712"/>
            <ac:spMk id="3" creationId="{871453ED-CD1E-9B6D-C09E-B82394B289D4}"/>
          </ac:spMkLst>
        </pc:spChg>
        <pc:picChg chg="del">
          <ac:chgData name="Anderson, Troy" userId="04de3903-03dd-44db-8353-3f14e4dd6886" providerId="ADAL" clId="{B0403D3E-63D4-46D9-BB52-FD368C7F5C4D}" dt="2024-06-13T17:44:36.869" v="146" actId="478"/>
          <ac:picMkLst>
            <pc:docMk/>
            <pc:sldMk cId="2714735884" sldId="712"/>
            <ac:picMk id="8" creationId="{DCD40BCF-888B-FEC4-1054-07EB822836D9}"/>
          </ac:picMkLst>
        </pc:picChg>
      </pc:sldChg>
      <pc:sldChg chg="addSp modSp mod">
        <pc:chgData name="Anderson, Troy" userId="04de3903-03dd-44db-8353-3f14e4dd6886" providerId="ADAL" clId="{B0403D3E-63D4-46D9-BB52-FD368C7F5C4D}" dt="2024-07-15T11:37:55.460" v="636"/>
        <pc:sldMkLst>
          <pc:docMk/>
          <pc:sldMk cId="3261190956" sldId="713"/>
        </pc:sldMkLst>
        <pc:spChg chg="add mod">
          <ac:chgData name="Anderson, Troy" userId="04de3903-03dd-44db-8353-3f14e4dd6886" providerId="ADAL" clId="{B0403D3E-63D4-46D9-BB52-FD368C7F5C4D}" dt="2024-07-15T11:37:55.460" v="636"/>
          <ac:spMkLst>
            <pc:docMk/>
            <pc:sldMk cId="3261190956" sldId="713"/>
            <ac:spMk id="7" creationId="{D915EE60-DCFF-6003-11EF-F229E1B1651F}"/>
          </ac:spMkLst>
        </pc:spChg>
        <pc:graphicFrameChg chg="modGraphic">
          <ac:chgData name="Anderson, Troy" userId="04de3903-03dd-44db-8353-3f14e4dd6886" providerId="ADAL" clId="{B0403D3E-63D4-46D9-BB52-FD368C7F5C4D}" dt="2024-06-13T17:43:48.534" v="135" actId="207"/>
          <ac:graphicFrameMkLst>
            <pc:docMk/>
            <pc:sldMk cId="3261190956" sldId="713"/>
            <ac:graphicFrameMk id="5" creationId="{927A835B-ACB1-4E3E-AA09-4133D4F8734C}"/>
          </ac:graphicFrameMkLst>
        </pc:graphicFrameChg>
      </pc:sldChg>
      <pc:sldMasterChg chg="modSldLayout">
        <pc:chgData name="Anderson, Troy" userId="04de3903-03dd-44db-8353-3f14e4dd6886" providerId="ADAL" clId="{B0403D3E-63D4-46D9-BB52-FD368C7F5C4D}" dt="2024-06-13T17:45:10.686" v="152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B0403D3E-63D4-46D9-BB52-FD368C7F5C4D}" dt="2024-06-13T17:45:10.686" v="152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B0403D3E-63D4-46D9-BB52-FD368C7F5C4D}" dt="2024-06-13T17:45:10.686" v="152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98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75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608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718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5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8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33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July 18,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dirty="0"/>
              <a:t>Aging Revision Request Review at PRS – Stats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373121"/>
              </p:ext>
            </p:extLst>
          </p:nvPr>
        </p:nvGraphicFramePr>
        <p:xfrm>
          <a:off x="4191000" y="914400"/>
          <a:ext cx="4724399" cy="4648200"/>
        </p:xfrm>
        <a:graphic>
          <a:graphicData uri="http://schemas.openxmlformats.org/drawingml/2006/table">
            <a:tbl>
              <a:tblPr firstRow="1" bandRow="1"/>
              <a:tblGrid>
                <a:gridCol w="1876817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2146507040"/>
                    </a:ext>
                  </a:extLst>
                </a:gridCol>
                <a:gridCol w="711895">
                  <a:extLst>
                    <a:ext uri="{9D8B030D-6E8A-4147-A177-3AD203B41FA5}">
                      <a16:colId xmlns:a16="http://schemas.microsoft.com/office/drawing/2014/main" val="3586889723"/>
                    </a:ext>
                  </a:extLst>
                </a:gridCol>
                <a:gridCol w="711895">
                  <a:extLst>
                    <a:ext uri="{9D8B030D-6E8A-4147-A177-3AD203B41FA5}">
                      <a16:colId xmlns:a16="http://schemas.microsoft.com/office/drawing/2014/main" val="1000000607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strike="noStrike" dirty="0"/>
                        <a:t>Category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March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June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July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– Proceed as Planned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– No Action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Candidate for Revision / Removal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– Post-RTC+B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– Market Input Needed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152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989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DF028C-4C37-FFCA-C1B7-BAF688E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3886200" cy="5257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Progress of Aging RR review by month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The drop in the total count from June to July is due to: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SCR799 project started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NPRR1183 project started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Other Changes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NPRR1004 Q3 2024 start target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NPRR1128 Q3 2024 start target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SCR825 early 2025 start target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See following slides for items in each category</a:t>
            </a:r>
          </a:p>
          <a:p>
            <a:pPr marL="0" indent="0"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534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1 – Proceed as Planned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84779"/>
              </p:ext>
            </p:extLst>
          </p:nvPr>
        </p:nvGraphicFramePr>
        <p:xfrm>
          <a:off x="129540" y="780695"/>
          <a:ext cx="8884919" cy="555343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385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Q2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Voltage Set Point Target Information for DGR or DESR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$25k - 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09242"/>
                  </a:ext>
                </a:extLst>
              </a:tr>
              <a:tr h="358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ECEII Definition Clarification and Updates to Posting Rules for Certain Docs w/o ECEII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Outage Study Cases in SOTE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Use of State Estimator-Calculated ERCOT-Wide TLFs in Lieu of Seasonal Base Case ERCOT-Wide TLFs for Settlement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617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Improvements to GINR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571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Provide Early Access to Certain 60-Day Reports to TSPs Upon Request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Schedules Protected Information Expiry and Posting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Invoice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CRR Account Holder Limits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to Procedures for Managing Interest on Cash Collateral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SCR818b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Changes to Incorporate GIC Modeling Data into Existing Modeling Applications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$300k - $500k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 of Supplemental UFLS Stages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 UFLS Stages and Load Relief Amounts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&lt;$10k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37799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 Financial Security Amt in Monthly Generator Interconnection Status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 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2623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Clarify Notification Requirement for Generator Construction Commencement or 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DBA796-CB79-14E2-285B-A4DA1D1A590F}"/>
              </a:ext>
            </a:extLst>
          </p:cNvPr>
          <p:cNvSpPr txBox="1"/>
          <p:nvPr/>
        </p:nvSpPr>
        <p:spPr>
          <a:xfrm>
            <a:off x="2971800" y="6422638"/>
            <a:ext cx="287779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Revised ERCOT recommendation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356E2F-39B4-1E6A-CF10-AC143F0AB8D3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72925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4876800" cy="518318"/>
          </a:xfrm>
        </p:spPr>
        <p:txBody>
          <a:bodyPr/>
          <a:lstStyle/>
          <a:p>
            <a:r>
              <a:rPr lang="en-US" sz="2400" dirty="0"/>
              <a:t>3 – No Action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42347"/>
              </p:ext>
            </p:extLst>
          </p:nvPr>
        </p:nvGraphicFramePr>
        <p:xfrm>
          <a:off x="129540" y="715857"/>
          <a:ext cx="8884919" cy="5851029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Metering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51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Voice Communications Aggregation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Incorporate Real-Time Non-Modeled Telemetered Net Generation by Load Zone into the Estimate of RTL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73569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 Adjustments to Day-Ahead Make Whole Payments due to A/S Infeasibility Charges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$60k-$80k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4887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Direct Current Tie Operator Market Participant Role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$500k-$700k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782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Must-Run Alternative (MRA) Details and Revisions Resulting from PUCT Project No_ 46369, Rulemaking Relating to RMR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 - 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Point Deviation Settlement and Deployment Performance Metrics for Energy Storage Resources (Combo Model)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222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Forecast Model Transparency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$75k-$100k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RTF-6 Create Definition and Terms for Settlement Only Energy Storage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20-30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872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Modify Allocator for CRR Auction Revenue Distribution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Frequency-Based Limits on DC Tie Imports or Exports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27086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Removal of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Oklaunion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Exemption Language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$10k-$15k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559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Reactive Power Capability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56584"/>
                  </a:ext>
                </a:extLst>
              </a:tr>
              <a:tr h="220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Implementation of Emergency Pricing 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 PRS Approval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$125k-$175k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Establish Time Limit for Generator Commissioning Following Approval to Synchronize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3675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1E1A62E-7B5A-A9F2-11B1-2FF0C5165577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90932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518318"/>
          </a:xfrm>
        </p:spPr>
        <p:txBody>
          <a:bodyPr/>
          <a:lstStyle/>
          <a:p>
            <a:r>
              <a:rPr lang="en-US" sz="2400" dirty="0"/>
              <a:t>4 – Candidate for Revision / Removal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/>
        </p:nvGraphicFramePr>
        <p:xfrm>
          <a:off x="129540" y="871012"/>
          <a:ext cx="8884919" cy="133878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BESTF-6 DC-Coupled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16-24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NPRR1020b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Some Integrated Energy Storage Designs to Calculate Internal Loads - Data Agg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1A8E3D1-3950-CCA0-7CEE-ADF521684850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17454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47124"/>
              </p:ext>
            </p:extLst>
          </p:nvPr>
        </p:nvGraphicFramePr>
        <p:xfrm>
          <a:off x="129540" y="762000"/>
          <a:ext cx="8884919" cy="552450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 Use of Remedial Action Schemes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$1.0M - $1.5M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12 - 18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Recovering Fuel Costs for Generation Above LSL During RUC-Committed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4806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Revisions to Real-Time On-Line Reliability Deployment Price Adder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OBDRR009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ORDC OBD Revisions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for PTP Obligations with Links to an Option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a Lower Rio Grande Valley Hub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$250k-$350k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Mitigated Offer Caps for RMR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Inclusion of Controllable Load Resources and Energy Storage Resources in the CCT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 - $90k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 ERCOT to Issue a DC Tie Curtailment Notice Prior to Curtailing any DC Tie Load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 Pricing and Cost Recovery for Delayed Resource Outages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BESTF-3 ESR Contribution to PRC and Real-Time On-Line Reserve Capacity Calculations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Pricing and Settlement Changes for SWGRs Instructed to Switch to ERCOT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Consideration of Physical Limits of DC Ties in RUC Optimization and Settlements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to Real-Time Hub Price Formulas for Fully De-Energized Hubs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Option to Deploy Distribution Voltage Reduction Measures Prior to EEA - Phase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$80k - $120k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BC7B0BA-1F4C-5A7E-D793-BCA8F89A3B77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68913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2)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90814"/>
              </p:ext>
            </p:extLst>
          </p:nvPr>
        </p:nvGraphicFramePr>
        <p:xfrm>
          <a:off x="129540" y="798507"/>
          <a:ext cx="8884919" cy="288766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SCED Base Point, Base Point Deviation, and Performance Evaluation Changes for IRRs that Carry Ancillary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92410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Changes to Address Market Impacts of Additional Non-Spin Procurement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488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Requirements for DGRs and DESRs on Circuits Subject to Load Shedding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 - $550k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DGRs and DESRs on Circuits Subject to Load Shed to Provide ECRS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$350k-$450k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Limitations on Resettlement Timeline and Default Uplift Exposure Adjustments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231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7ECADE-FE40-8704-9351-744CCE101B83}"/>
              </a:ext>
            </a:extLst>
          </p:cNvPr>
          <p:cNvSpPr txBox="1"/>
          <p:nvPr/>
        </p:nvSpPr>
        <p:spPr>
          <a:xfrm>
            <a:off x="138684" y="5334000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84BB2-38D3-17DB-09E3-E0B0860068D6}"/>
              </a:ext>
            </a:extLst>
          </p:cNvPr>
          <p:cNvSpPr txBox="1"/>
          <p:nvPr/>
        </p:nvSpPr>
        <p:spPr>
          <a:xfrm>
            <a:off x="5732810" y="5720939"/>
            <a:ext cx="3279552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Revised ERCOT recommendation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EE60-DCFF-6003-11EF-F229E1B1651F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26119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6 – Market Input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471061"/>
              </p:ext>
            </p:extLst>
          </p:nvPr>
        </p:nvGraphicFramePr>
        <p:xfrm>
          <a:off x="129540" y="762000"/>
          <a:ext cx="8884919" cy="396768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Distribution Factor Process Update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$45k-$65k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GREDP Shutdown Exemption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Real-Time On-Line Reliability Deployment Price Adder Inputs to Match Actual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$140k-$180k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EMS System Change to Count DC Ties towards the 2% Constraint Activation Criterion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$15k-$25k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RRGRR028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Transformer Impedance Clarifications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FFR Procurement up to FFR Limit Without Proration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 - 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8806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Fuel Adder Definition, Mitigated Offer Caps, and RUC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Clawback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$65k - $85k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952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 Application Completion 60-Day Limit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908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3FFDC8D-8FE9-E829-21EE-F9312820B327}"/>
              </a:ext>
            </a:extLst>
          </p:cNvPr>
          <p:cNvSpPr txBox="1"/>
          <p:nvPr/>
        </p:nvSpPr>
        <p:spPr>
          <a:xfrm>
            <a:off x="837098" y="5706539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ADEB9-A350-35AE-5E3C-AD4B9F29D32A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172819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3733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Reminder: If PRS determines that one or more aging Revision Requests are candidates for removal, the process is to file a “new RR” to strike it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“new RR” would go through the stakeholder process like any other RR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There are several historical examples of this from 2015: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NPRR721 – Removal of Language related to NPRR455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NPRR722 – Removal of Language related to NPRR181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NPRR724 – Removal of Language related to NPRR493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NPRR727 – Removal of Language related to NPRR327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NPRR728 – Removal of Language related to NPRR484 and NPRR554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92470"/>
              </p:ext>
            </p:extLst>
          </p:nvPr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95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7953AB-6F12-46D5-0144-93BD4017E69F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132177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8EBAD5-AB6C-38AE-BF33-87D945F983C0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42557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NPRR1217 – Remove Verbal Dispatch Instruction (VDI) Requirement 	for Deployment and Recall of Load Resources and 	Emergency Response Service (ERS) Resources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7/25/2024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453ED-CD1E-9B6D-C09E-B82394B289D4}"/>
              </a:ext>
            </a:extLst>
          </p:cNvPr>
          <p:cNvSpPr/>
          <p:nvPr/>
        </p:nvSpPr>
        <p:spPr>
          <a:xfrm rot="20794141">
            <a:off x="1791196" y="2627688"/>
            <a:ext cx="5019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71473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990600"/>
            <a:ext cx="8750898" cy="52578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June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6/27/2024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NPRR962		– Publish Approved DC Tie Schedules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NPRR1090		– ERS Winter Storm Uri Lessons Learned Changes and Other ERS Items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NPRR1121		– Add a Posting Requirement to the Exceptional Fuel Cost Submission Process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NPRR1139		– Adjustments to Capacity Shortfall Ratio Share for IRRs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NPRR1149		– Implementation of Systematic Ancillary Service Failed Quantity Charges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NPRR1186		– Implement consideration of ESR SOC in ERCOT tools and studies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NPRR1196		– Correction of NCLR Ancillary Service Failed Quantity Calcs under NPRR1149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R7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7/25/2024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NPRR1002		– </a:t>
            </a:r>
            <a:r>
              <a:rPr lang="en-US" sz="12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ESR Single Model Registration and Charging Restrictions in Emergency Conditions</a:t>
            </a:r>
            <a:endParaRPr lang="en-US" sz="12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RRGRR023		– </a:t>
            </a:r>
            <a:r>
              <a:rPr lang="en-US" sz="1250" dirty="0">
                <a:latin typeface="Arial" panose="020B0604020202020204" pitchFamily="34" charset="0"/>
              </a:rPr>
              <a:t>Related to NPRR1002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August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R8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8/22/2024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NPRR1058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Resource Offer Modernization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Controllable Load Resource Participation in Non-Spin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SCR821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Voltage Set Point Target Information for DGR or DESR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FPP		– Forecast Presentation Platform – CDR Reports</a:t>
            </a:r>
            <a:endParaRPr lang="en-US" sz="125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38650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65768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69" y="5616914"/>
            <a:ext cx="183993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Phase 1 elements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030334"/>
              </p:ext>
            </p:extLst>
          </p:nvPr>
        </p:nvGraphicFramePr>
        <p:xfrm>
          <a:off x="159776" y="3670192"/>
          <a:ext cx="8839200" cy="1865376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167147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77323"/>
            <a:ext cx="370549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NS</a:t>
            </a: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37EF3-8C8F-E312-600C-9B65BE9DF956}"/>
              </a:ext>
            </a:extLst>
          </p:cNvPr>
          <p:cNvSpPr txBox="1"/>
          <p:nvPr/>
        </p:nvSpPr>
        <p:spPr>
          <a:xfrm>
            <a:off x="5679051" y="4174170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8257"/>
            <a:ext cx="1691639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E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2" y="4764340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TBD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EBD515-1252-A778-CF47-60E8E1D2B979}"/>
              </a:ext>
            </a:extLst>
          </p:cNvPr>
          <p:cNvSpPr txBox="1"/>
          <p:nvPr/>
        </p:nvSpPr>
        <p:spPr>
          <a:xfrm>
            <a:off x="4233155" y="4175308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A342EE-25A4-113B-3446-F4D3C73AEA38}"/>
              </a:ext>
            </a:extLst>
          </p:cNvPr>
          <p:cNvCxnSpPr>
            <a:cxnSpLocks/>
          </p:cNvCxnSpPr>
          <p:nvPr/>
        </p:nvCxnSpPr>
        <p:spPr>
          <a:xfrm>
            <a:off x="2710673" y="4740710"/>
            <a:ext cx="896214" cy="192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FB151DC-5A6D-A5F5-CD06-6A766470E72E}"/>
              </a:ext>
            </a:extLst>
          </p:cNvPr>
          <p:cNvSpPr txBox="1"/>
          <p:nvPr/>
        </p:nvSpPr>
        <p:spPr>
          <a:xfrm>
            <a:off x="3520202" y="4696792"/>
            <a:ext cx="7133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Moving to future year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5E3918-9E75-B580-60ED-14F7C1049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75" y="4114800"/>
            <a:ext cx="9040515" cy="20041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7D3A7F-87ED-C809-B73F-EF6D00E7B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2" y="984963"/>
            <a:ext cx="9040515" cy="230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48453"/>
              </p:ext>
            </p:extLst>
          </p:nvPr>
        </p:nvGraphicFramePr>
        <p:xfrm>
          <a:off x="152400" y="1295400"/>
          <a:ext cx="8839200" cy="193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These items are being assessed for implementation windows in the near term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5011332"/>
                  </a:ext>
                </a:extLst>
              </a:tr>
              <a:tr h="6102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1402"/>
                  </a:ext>
                </a:extLst>
              </a:tr>
              <a:tr h="4776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95297"/>
              </p:ext>
            </p:extLst>
          </p:nvPr>
        </p:nvGraphicFramePr>
        <p:xfrm>
          <a:off x="89933" y="1215786"/>
          <a:ext cx="8955921" cy="2130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Verbal Dispatch Instruction (VDI) Requirement for Deployment and Recall of Load Resources and Emergency Response Service (ERS) Resources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$10k-$20k, 1-2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Candidate for O&amp;M project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4530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390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6/26/2024: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7/25/2024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DFCC5-6F1E-9C0C-6AB3-2C31D4857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47800"/>
            <a:ext cx="6611273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19200"/>
            <a:ext cx="8534401" cy="440436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Continuing “Aging Revision Request” discussion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Data Analysis on slide 10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Latest details of each recommendation category on slides 11-16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 of how to remove a previously approved RR on slide 17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Updated draft Gantt on slides 18-20</a:t>
            </a:r>
            <a:endParaRPr lang="en-US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90472"/>
              </p:ext>
            </p:extLst>
          </p:nvPr>
        </p:nvGraphicFramePr>
        <p:xfrm>
          <a:off x="172469" y="565404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1057,1077,1091,1098,1105,1128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076,091,099,103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637046</TotalTime>
  <Words>3079</Words>
  <Application>Microsoft Office PowerPoint</Application>
  <PresentationFormat>On-screen Show (4:3)</PresentationFormat>
  <Paragraphs>1041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Additional Project Status Information</vt:lpstr>
      <vt:lpstr>Priority / Rank Recommendations for Revision Requests with Impacts</vt:lpstr>
      <vt:lpstr>Technology Working Group (TWG)</vt:lpstr>
      <vt:lpstr>Aging Revision Request Project Review</vt:lpstr>
      <vt:lpstr>Aging Revision Request Review at PRS – Stats</vt:lpstr>
      <vt:lpstr>1 – Proceed as Planned</vt:lpstr>
      <vt:lpstr>3 – No Action Needed</vt:lpstr>
      <vt:lpstr>4 – Candidate for Revision / Removal</vt:lpstr>
      <vt:lpstr>5 – Post-RTC+B (page 1)</vt:lpstr>
      <vt:lpstr>5 – Post-RTC+B (page 2)</vt:lpstr>
      <vt:lpstr>6 – Market Input Needed</vt:lpstr>
      <vt:lpstr>Aging Revision Request Project Review</vt:lpstr>
      <vt:lpstr>Aging Revision Request Project Review</vt:lpstr>
      <vt:lpstr>Aging Revision Request Project Review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3130</cp:revision>
  <cp:lastPrinted>2024-02-06T15:16:31Z</cp:lastPrinted>
  <dcterms:created xsi:type="dcterms:W3CDTF">2016-01-21T15:20:31Z</dcterms:created>
  <dcterms:modified xsi:type="dcterms:W3CDTF">2024-07-15T16:57:31Z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