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8"/>
  </p:notesMasterIdLst>
  <p:sldIdLst>
    <p:sldId id="256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2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2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1A5A40-820F-30E5-1FEB-88E68B0476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95E219-41B8-B806-D3F0-F6C92EB58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3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Secure API Status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Brian Brandaw</a:t>
            </a:r>
          </a:p>
          <a:p>
            <a:pPr algn="l"/>
            <a:r>
              <a:rPr lang="en-US" dirty="0"/>
              <a:t>Date: 7/25/2024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Survey has been sent to the TWG mailing list</a:t>
            </a:r>
          </a:p>
          <a:p>
            <a:pPr lvl="1"/>
            <a:r>
              <a:rPr lang="en-US" sz="1800" dirty="0"/>
              <a:t>Microsoft Forms was used rather than SurveyMonkey</a:t>
            </a:r>
          </a:p>
          <a:p>
            <a:pPr lvl="1"/>
            <a:r>
              <a:rPr lang="en-US" sz="1800" dirty="0"/>
              <a:t>As previously discussed the material covers all aspects of EWS</a:t>
            </a:r>
          </a:p>
          <a:p>
            <a:pPr lvl="1"/>
            <a:r>
              <a:rPr lang="en-US" sz="1800" dirty="0"/>
              <a:t>A question is included to ask for participants in a pilot of this architecture in the Q4 timeframe</a:t>
            </a:r>
          </a:p>
          <a:p>
            <a:pPr lvl="1"/>
            <a:r>
              <a:rPr lang="en-US" sz="1800" dirty="0"/>
              <a:t>Please have your responses submitted by Friday, August 2</a:t>
            </a:r>
            <a:r>
              <a:rPr lang="en-US" sz="1800" baseline="30000" dirty="0"/>
              <a:t>nd</a:t>
            </a:r>
            <a:endParaRPr lang="en-US" sz="18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Results of the survey will be summarized and presented at the next TWG meeting</a:t>
            </a:r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2808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D20F26-CD02-4C37-9BFA-A08EE0436AD7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aa4d6c3-c158-44c8-841a-c9a1485dc550"/>
    <ds:schemaRef ds:uri="http://purl.org/dc/terms/"/>
    <ds:schemaRef ds:uri="http://schemas.microsoft.com/sharepoint/v4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84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1_Office Theme</vt:lpstr>
      <vt:lpstr>ERCOT Secure API Status</vt:lpstr>
      <vt:lpstr>Progress Update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Brandaw, Brian</cp:lastModifiedBy>
  <cp:revision>11</cp:revision>
  <dcterms:created xsi:type="dcterms:W3CDTF">2019-09-18T13:06:40Z</dcterms:created>
  <dcterms:modified xsi:type="dcterms:W3CDTF">2024-07-25T03:51:19Z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