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9" r:id="rId7"/>
    <p:sldId id="271" r:id="rId8"/>
    <p:sldId id="272" r:id="rId9"/>
    <p:sldId id="274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C1091-FDBC-4B02-A74C-5073C5C9253E}" v="1" dt="2024-07-25T10:36:47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4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26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6A2C1091-FDBC-4B02-A74C-5073C5C9253E}"/>
    <pc:docChg chg="undo custSel modSld">
      <pc:chgData name="Badri, Sreenivas" userId="0b43dccd-042e-4be0-871d-afa1d90d6a2e" providerId="ADAL" clId="{6A2C1091-FDBC-4B02-A74C-5073C5C9253E}" dt="2024-07-25T10:41:20.944" v="50" actId="20577"/>
      <pc:docMkLst>
        <pc:docMk/>
      </pc:docMkLst>
      <pc:sldChg chg="modSp mod">
        <pc:chgData name="Badri, Sreenivas" userId="0b43dccd-042e-4be0-871d-afa1d90d6a2e" providerId="ADAL" clId="{6A2C1091-FDBC-4B02-A74C-5073C5C9253E}" dt="2024-07-25T10:41:20.944" v="50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6A2C1091-FDBC-4B02-A74C-5073C5C9253E}" dt="2024-07-25T10:41:20.944" v="50" actId="20577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rcot/api-specs/tree/ews_nprr_1058_updates/ews" TargetMode="External"/><Relationship Id="rId2" Type="http://schemas.openxmlformats.org/officeDocument/2006/relationships/hyperlink" Target="http://www.ercot.com/services/mdt/xsd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NPRR1058 Resource Offer Modernization</a:t>
            </a:r>
          </a:p>
          <a:p>
            <a:endParaRPr lang="en-US" sz="2000" dirty="0"/>
          </a:p>
          <a:p>
            <a:r>
              <a:rPr lang="en-US" sz="2000" dirty="0"/>
              <a:t>July 25,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NPRR1058 – Resource Offer Modernization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679232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Allow all Resources to update their offers in Real-Time to reflect their current costs.</a:t>
            </a:r>
          </a:p>
          <a:p>
            <a:pPr marL="1028700" lvl="2" indent="-171450" algn="just"/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any Operating Hour, a </a:t>
            </a:r>
            <a:r>
              <a:rPr kumimoji="0" lang="en-US" altLang="en-US" sz="11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QSE </a:t>
            </a:r>
          </a:p>
          <a:p>
            <a:pPr marL="1485900" lvl="3" indent="-171450" algn="just"/>
            <a:r>
              <a:rPr kumimoji="0" lang="en-US" altLang="en-US" sz="1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may submit or change Energy Offer Curve for a Resource </a:t>
            </a:r>
          </a:p>
          <a:p>
            <a:pPr marL="1485900" lvl="3" indent="-171450" algn="just"/>
            <a:r>
              <a:rPr kumimoji="0" lang="en-US" altLang="en-US" sz="10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may submit or change RTM Energy Bid</a:t>
            </a:r>
          </a:p>
          <a:p>
            <a:pPr marL="1028700" lvl="2" indent="-171450" algn="just"/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QSE </a:t>
            </a:r>
            <a:r>
              <a:rPr lang="en-US" altLang="en-US" sz="1200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can</a:t>
            </a:r>
            <a:r>
              <a:rPr lang="en-US" altLang="en-US" sz="1200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provide a freeform reason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(to address IMM’s comments included in its 12/21/2020 comments) if EOC submitted after the end of the Adjustment Period</a:t>
            </a:r>
          </a:p>
          <a:p>
            <a:pPr marL="1028700" lvl="2" indent="-171450" algn="just"/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the percentages FIP and FOP within an EOC, submissions and updates must be received by ERCOT in the Adjustment Period</a:t>
            </a:r>
          </a:p>
          <a:p>
            <a:pPr marL="628650" lvl="1" indent="-171450" algn="just"/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Changes will be in</a:t>
            </a:r>
          </a:p>
          <a:p>
            <a:pPr marL="1028700" lvl="2" indent="-171450" algn="just"/>
            <a:r>
              <a:rPr lang="en-US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 </a:t>
            </a:r>
          </a:p>
          <a:p>
            <a:pPr marL="1485900" lvl="3" indent="-171450" algn="just"/>
            <a:r>
              <a:rPr lang="en-US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posted on</a:t>
            </a:r>
            <a:r>
              <a:rPr lang="en-US" sz="9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the ERCOT </a:t>
            </a:r>
            <a:r>
              <a:rPr lang="en-US" sz="950" b="0" i="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hlinkClick r:id="rId2"/>
              </a:rPr>
              <a:t>XSDs page</a:t>
            </a:r>
            <a:r>
              <a:rPr lang="en-US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</a:p>
          <a:p>
            <a:pPr marL="1485900" lvl="3" indent="-171450" algn="just"/>
            <a:r>
              <a:rPr lang="en-US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Calibri" panose="020F0502020204030204" pitchFamily="34" charset="0"/>
              </a:rPr>
              <a:t>Posted on the </a:t>
            </a:r>
            <a:r>
              <a:rPr lang="en-US" sz="9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Developer Portal at </a:t>
            </a:r>
            <a:r>
              <a:rPr lang="en-US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https://github.com/ercot/api-specs/tree/ews_nprr_1058_updates/ews</a:t>
            </a:r>
            <a:r>
              <a:rPr lang="en-US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1028700" lvl="2" indent="-171450" algn="just"/>
            <a:r>
              <a:rPr lang="en-US" sz="12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Market Manager UI</a:t>
            </a:r>
          </a:p>
          <a:p>
            <a:pPr marL="1028700" lvl="2" indent="-171450" algn="just"/>
            <a:r>
              <a:rPr lang="en-US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Backward compatible</a:t>
            </a: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</a:t>
            </a:r>
          </a:p>
          <a:p>
            <a:pPr marL="628650" lvl="1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Testing in progress</a:t>
            </a:r>
          </a:p>
          <a:p>
            <a:pPr marL="628650" lvl="1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– August </a:t>
            </a: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22, </a:t>
            </a:r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  <a:p>
            <a:pPr marL="628650" lvl="1" indent="-171450" algn="just"/>
            <a:endParaRPr lang="en-US" sz="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800" b="1" dirty="0">
                <a:cs typeface="Calibri" panose="020F0502020204030204" pitchFamily="34" charset="0"/>
              </a:rPr>
              <a:t>MOTE Testing Expectations</a:t>
            </a:r>
          </a:p>
          <a:p>
            <a:pPr marL="628650" lvl="1" indent="-171450" algn="just"/>
            <a:r>
              <a:rPr lang="en-US" sz="1200" dirty="0">
                <a:cs typeface="Calibri" panose="020F0502020204030204" pitchFamily="34" charset="0"/>
              </a:rPr>
              <a:t>Changes will be available in MOTE for MPs testing – planned for 08/02/2024 </a:t>
            </a:r>
          </a:p>
          <a:p>
            <a:pPr marL="628650" lvl="1" indent="-171450" algn="just"/>
            <a:r>
              <a:rPr lang="en-US" sz="1200" dirty="0">
                <a:cs typeface="Calibri" panose="020F0502020204030204" pitchFamily="34" charset="0"/>
              </a:rPr>
              <a:t>Perform submission of </a:t>
            </a:r>
            <a:r>
              <a:rPr kumimoji="0" lang="en-US" altLang="en-US" sz="1200" b="0" i="0" u="sng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Energy Offer Curve and RTM Energy Bid </a:t>
            </a:r>
            <a:r>
              <a:rPr lang="en-US" sz="1200" dirty="0">
                <a:cs typeface="Calibri" panose="020F0502020204030204" pitchFamily="34" charset="0"/>
              </a:rPr>
              <a:t>up to Real Time</a:t>
            </a:r>
          </a:p>
          <a:p>
            <a:pPr marL="1028700" lvl="2" indent="-171450" algn="just"/>
            <a:r>
              <a:rPr lang="en-US" sz="1200" dirty="0">
                <a:cs typeface="Calibri" panose="020F0502020204030204" pitchFamily="34" charset="0"/>
              </a:rPr>
              <a:t>Market Manager UI </a:t>
            </a:r>
          </a:p>
          <a:p>
            <a:pPr marL="1028700" lvl="2" indent="-171450" algn="just"/>
            <a:r>
              <a:rPr lang="en-US" sz="1200" dirty="0">
                <a:cs typeface="Calibri" panose="020F0502020204030204" pitchFamily="34" charset="0"/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NPRR1058 – Resource Offer Modernization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1953"/>
            <a:ext cx="8686800" cy="5679232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 Changes</a:t>
            </a:r>
          </a:p>
        </p:txBody>
      </p:sp>
      <p:pic>
        <p:nvPicPr>
          <p:cNvPr id="1027" name="Picture 1">
            <a:extLst>
              <a:ext uri="{FF2B5EF4-FFF2-40B4-BE49-F238E27FC236}">
                <a16:creationId xmlns:a16="http://schemas.microsoft.com/office/drawing/2014/main" id="{945D0EA8-772F-79D3-E090-7D5A096E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29" y="1295400"/>
            <a:ext cx="7936871" cy="44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69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NPRR1058 – Resource Offer Modernization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1953"/>
            <a:ext cx="8686800" cy="5679232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 Changes – A Sample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B07B10-CC8C-0B96-3F76-8B767F9C9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7391400" cy="473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4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NPRR1058 – Resource Offer Modernization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1953"/>
            <a:ext cx="8686800" cy="5679232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MMS UI Changes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148218-1B6C-672D-9FEE-A57F31703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09" y="1219200"/>
            <a:ext cx="7552781" cy="504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59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NPRR1058 – Resource Offer Modernization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1953"/>
            <a:ext cx="8686800" cy="5679232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MMS UI Changes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0964EC-9F0F-4220-F9E6-ADF1E01A9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67" y="1219199"/>
            <a:ext cx="8048646" cy="464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561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8531</TotalTime>
  <Words>236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1_Custom Design</vt:lpstr>
      <vt:lpstr>Office Theme</vt:lpstr>
      <vt:lpstr>PowerPoint Presentation</vt:lpstr>
      <vt:lpstr>NPRR1058 – Resource Offer Modernization</vt:lpstr>
      <vt:lpstr>NPRR1058 – Resource Offer Modernization</vt:lpstr>
      <vt:lpstr>NPRR1058 – Resource Offer Modernization</vt:lpstr>
      <vt:lpstr>NPRR1058 – Resource Offer Modernization</vt:lpstr>
      <vt:lpstr>NPRR1058 – Resource Offer Modernization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78</cp:revision>
  <cp:lastPrinted>2016-01-21T20:53:15Z</cp:lastPrinted>
  <dcterms:created xsi:type="dcterms:W3CDTF">2016-01-21T15:20:31Z</dcterms:created>
  <dcterms:modified xsi:type="dcterms:W3CDTF">2024-07-25T10:41:30Z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