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2"/>
  </p:notesMasterIdLst>
  <p:handoutMasterIdLst>
    <p:handoutMasterId r:id="rId13"/>
  </p:handoutMasterIdLst>
  <p:sldIdLst>
    <p:sldId id="260" r:id="rId6"/>
    <p:sldId id="269" r:id="rId7"/>
    <p:sldId id="272" r:id="rId8"/>
    <p:sldId id="271" r:id="rId9"/>
    <p:sldId id="270" r:id="rId10"/>
    <p:sldId id="273"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6D9674-CE9D-415F-94B0-FBE17A616931}" v="3" dt="2024-07-25T12:37:25.3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3" d="100"/>
          <a:sy n="123" d="100"/>
        </p:scale>
        <p:origin x="125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dri, Sreenivas" userId="0b43dccd-042e-4be0-871d-afa1d90d6a2e" providerId="ADAL" clId="{AFEB6FE5-A9BA-4297-99C9-C8F1D9CF120F}"/>
    <pc:docChg chg="custSel modSld">
      <pc:chgData name="Badri, Sreenivas" userId="0b43dccd-042e-4be0-871d-afa1d90d6a2e" providerId="ADAL" clId="{AFEB6FE5-A9BA-4297-99C9-C8F1D9CF120F}" dt="2024-04-23T17:56:41.894" v="31" actId="20577"/>
      <pc:docMkLst>
        <pc:docMk/>
      </pc:docMkLst>
      <pc:sldChg chg="modSp mod">
        <pc:chgData name="Badri, Sreenivas" userId="0b43dccd-042e-4be0-871d-afa1d90d6a2e" providerId="ADAL" clId="{AFEB6FE5-A9BA-4297-99C9-C8F1D9CF120F}" dt="2024-04-23T17:56:41.894" v="31" actId="20577"/>
        <pc:sldMkLst>
          <pc:docMk/>
          <pc:sldMk cId="1834024318" sldId="269"/>
        </pc:sldMkLst>
        <pc:spChg chg="mod">
          <ac:chgData name="Badri, Sreenivas" userId="0b43dccd-042e-4be0-871d-afa1d90d6a2e" providerId="ADAL" clId="{AFEB6FE5-A9BA-4297-99C9-C8F1D9CF120F}" dt="2024-04-23T17:56:41.894" v="31" actId="20577"/>
          <ac:spMkLst>
            <pc:docMk/>
            <pc:sldMk cId="1834024318" sldId="269"/>
            <ac:spMk id="7" creationId="{242DE204-629E-3358-6244-39219BF7F2F2}"/>
          </ac:spMkLst>
        </pc:spChg>
      </pc:sldChg>
    </pc:docChg>
  </pc:docChgLst>
  <pc:docChgLst>
    <pc:chgData name="Badri, Sreenivas" userId="0b43dccd-042e-4be0-871d-afa1d90d6a2e" providerId="ADAL" clId="{EE6D9674-CE9D-415F-94B0-FBE17A616931}"/>
    <pc:docChg chg="custSel addSld modSld">
      <pc:chgData name="Badri, Sreenivas" userId="0b43dccd-042e-4be0-871d-afa1d90d6a2e" providerId="ADAL" clId="{EE6D9674-CE9D-415F-94B0-FBE17A616931}" dt="2024-07-25T14:46:02.229" v="595" actId="20577"/>
      <pc:docMkLst>
        <pc:docMk/>
      </pc:docMkLst>
      <pc:sldChg chg="modSp mod">
        <pc:chgData name="Badri, Sreenivas" userId="0b43dccd-042e-4be0-871d-afa1d90d6a2e" providerId="ADAL" clId="{EE6D9674-CE9D-415F-94B0-FBE17A616931}" dt="2024-07-25T11:05:17.534" v="15" actId="20577"/>
        <pc:sldMkLst>
          <pc:docMk/>
          <pc:sldMk cId="730603795" sldId="260"/>
        </pc:sldMkLst>
        <pc:spChg chg="mod">
          <ac:chgData name="Badri, Sreenivas" userId="0b43dccd-042e-4be0-871d-afa1d90d6a2e" providerId="ADAL" clId="{EE6D9674-CE9D-415F-94B0-FBE17A616931}" dt="2024-07-25T11:05:17.534" v="15" actId="20577"/>
          <ac:spMkLst>
            <pc:docMk/>
            <pc:sldMk cId="730603795" sldId="260"/>
            <ac:spMk id="7" creationId="{00000000-0000-0000-0000-000000000000}"/>
          </ac:spMkLst>
        </pc:spChg>
      </pc:sldChg>
      <pc:sldChg chg="modSp mod">
        <pc:chgData name="Badri, Sreenivas" userId="0b43dccd-042e-4be0-871d-afa1d90d6a2e" providerId="ADAL" clId="{EE6D9674-CE9D-415F-94B0-FBE17A616931}" dt="2024-07-25T13:57:31.292" v="495" actId="5793"/>
        <pc:sldMkLst>
          <pc:docMk/>
          <pc:sldMk cId="1834024318" sldId="269"/>
        </pc:sldMkLst>
        <pc:spChg chg="mod">
          <ac:chgData name="Badri, Sreenivas" userId="0b43dccd-042e-4be0-871d-afa1d90d6a2e" providerId="ADAL" clId="{EE6D9674-CE9D-415F-94B0-FBE17A616931}" dt="2024-07-25T13:57:31.292" v="495" actId="5793"/>
          <ac:spMkLst>
            <pc:docMk/>
            <pc:sldMk cId="1834024318" sldId="269"/>
            <ac:spMk id="7" creationId="{242DE204-629E-3358-6244-39219BF7F2F2}"/>
          </ac:spMkLst>
        </pc:spChg>
      </pc:sldChg>
      <pc:sldChg chg="modSp add mod">
        <pc:chgData name="Badri, Sreenivas" userId="0b43dccd-042e-4be0-871d-afa1d90d6a2e" providerId="ADAL" clId="{EE6D9674-CE9D-415F-94B0-FBE17A616931}" dt="2024-07-25T12:35:41.581" v="443" actId="5793"/>
        <pc:sldMkLst>
          <pc:docMk/>
          <pc:sldMk cId="1397485265" sldId="271"/>
        </pc:sldMkLst>
        <pc:spChg chg="mod">
          <ac:chgData name="Badri, Sreenivas" userId="0b43dccd-042e-4be0-871d-afa1d90d6a2e" providerId="ADAL" clId="{EE6D9674-CE9D-415F-94B0-FBE17A616931}" dt="2024-07-25T12:35:41.581" v="443" actId="5793"/>
          <ac:spMkLst>
            <pc:docMk/>
            <pc:sldMk cId="1397485265" sldId="271"/>
            <ac:spMk id="7" creationId="{242DE204-629E-3358-6244-39219BF7F2F2}"/>
          </ac:spMkLst>
        </pc:spChg>
      </pc:sldChg>
      <pc:sldChg chg="modSp add mod">
        <pc:chgData name="Badri, Sreenivas" userId="0b43dccd-042e-4be0-871d-afa1d90d6a2e" providerId="ADAL" clId="{EE6D9674-CE9D-415F-94B0-FBE17A616931}" dt="2024-07-25T14:46:02.229" v="595" actId="20577"/>
        <pc:sldMkLst>
          <pc:docMk/>
          <pc:sldMk cId="3828945589" sldId="272"/>
        </pc:sldMkLst>
        <pc:spChg chg="mod">
          <ac:chgData name="Badri, Sreenivas" userId="0b43dccd-042e-4be0-871d-afa1d90d6a2e" providerId="ADAL" clId="{EE6D9674-CE9D-415F-94B0-FBE17A616931}" dt="2024-07-25T14:46:02.229" v="595" actId="20577"/>
          <ac:spMkLst>
            <pc:docMk/>
            <pc:sldMk cId="3828945589" sldId="272"/>
            <ac:spMk id="7" creationId="{242DE204-629E-3358-6244-39219BF7F2F2}"/>
          </ac:spMkLst>
        </pc:spChg>
      </pc:sldChg>
      <pc:sldChg chg="addSp delSp modSp add mod">
        <pc:chgData name="Badri, Sreenivas" userId="0b43dccd-042e-4be0-871d-afa1d90d6a2e" providerId="ADAL" clId="{EE6D9674-CE9D-415F-94B0-FBE17A616931}" dt="2024-07-25T14:14:58.121" v="519" actId="20577"/>
        <pc:sldMkLst>
          <pc:docMk/>
          <pc:sldMk cId="1067722672" sldId="273"/>
        </pc:sldMkLst>
        <pc:spChg chg="mod">
          <ac:chgData name="Badri, Sreenivas" userId="0b43dccd-042e-4be0-871d-afa1d90d6a2e" providerId="ADAL" clId="{EE6D9674-CE9D-415F-94B0-FBE17A616931}" dt="2024-07-25T14:14:58.121" v="519" actId="20577"/>
          <ac:spMkLst>
            <pc:docMk/>
            <pc:sldMk cId="1067722672" sldId="273"/>
            <ac:spMk id="2" creationId="{80799CEF-EFBC-4636-82B4-BB2BF1DD0862}"/>
          </ac:spMkLst>
        </pc:spChg>
        <pc:spChg chg="mod">
          <ac:chgData name="Badri, Sreenivas" userId="0b43dccd-042e-4be0-871d-afa1d90d6a2e" providerId="ADAL" clId="{EE6D9674-CE9D-415F-94B0-FBE17A616931}" dt="2024-07-25T14:12:07.161" v="506" actId="20577"/>
          <ac:spMkLst>
            <pc:docMk/>
            <pc:sldMk cId="1067722672" sldId="273"/>
            <ac:spMk id="7" creationId="{242DE204-629E-3358-6244-39219BF7F2F2}"/>
          </ac:spMkLst>
        </pc:spChg>
        <pc:picChg chg="add del mod">
          <ac:chgData name="Badri, Sreenivas" userId="0b43dccd-042e-4be0-871d-afa1d90d6a2e" providerId="ADAL" clId="{EE6D9674-CE9D-415F-94B0-FBE17A616931}" dt="2024-07-25T14:13:20.347" v="511" actId="478"/>
          <ac:picMkLst>
            <pc:docMk/>
            <pc:sldMk cId="1067722672" sldId="273"/>
            <ac:picMk id="5" creationId="{5061C5A3-9498-D232-F1B8-36A081D19A50}"/>
          </ac:picMkLst>
        </pc:picChg>
        <pc:picChg chg="add mod">
          <ac:chgData name="Badri, Sreenivas" userId="0b43dccd-042e-4be0-871d-afa1d90d6a2e" providerId="ADAL" clId="{EE6D9674-CE9D-415F-94B0-FBE17A616931}" dt="2024-07-25T14:13:39.658" v="517" actId="14100"/>
          <ac:picMkLst>
            <pc:docMk/>
            <pc:sldMk cId="1067722672" sldId="273"/>
            <ac:picMk id="8" creationId="{D00413B8-4F5A-8C70-BBC3-A7BADB1894F3}"/>
          </ac:picMkLst>
        </pc:picChg>
      </pc:sldChg>
    </pc:docChg>
  </pc:docChgLst>
  <pc:docChgLst>
    <pc:chgData name="Barbas, Nick" userId="a081efdc-bf3e-4a61-bcc5-e9bc4cadfb68" providerId="ADAL" clId="{1B5E8D49-0A50-433B-8E13-7C3AA6BD73D3}"/>
    <pc:docChg chg="custSel modSld">
      <pc:chgData name="Barbas, Nick" userId="a081efdc-bf3e-4a61-bcc5-e9bc4cadfb68" providerId="ADAL" clId="{1B5E8D49-0A50-433B-8E13-7C3AA6BD73D3}" dt="2024-07-22T21:10:14.130" v="1855" actId="20577"/>
      <pc:docMkLst>
        <pc:docMk/>
      </pc:docMkLst>
      <pc:sldChg chg="modSp mod">
        <pc:chgData name="Barbas, Nick" userId="a081efdc-bf3e-4a61-bcc5-e9bc4cadfb68" providerId="ADAL" clId="{1B5E8D49-0A50-433B-8E13-7C3AA6BD73D3}" dt="2024-07-22T19:18:50.881" v="6" actId="20577"/>
        <pc:sldMkLst>
          <pc:docMk/>
          <pc:sldMk cId="730603795" sldId="260"/>
        </pc:sldMkLst>
        <pc:spChg chg="mod">
          <ac:chgData name="Barbas, Nick" userId="a081efdc-bf3e-4a61-bcc5-e9bc4cadfb68" providerId="ADAL" clId="{1B5E8D49-0A50-433B-8E13-7C3AA6BD73D3}" dt="2024-07-22T19:18:50.881" v="6" actId="20577"/>
          <ac:spMkLst>
            <pc:docMk/>
            <pc:sldMk cId="730603795" sldId="260"/>
            <ac:spMk id="7" creationId="{00000000-0000-0000-0000-000000000000}"/>
          </ac:spMkLst>
        </pc:spChg>
      </pc:sldChg>
      <pc:sldChg chg="modSp mod">
        <pc:chgData name="Barbas, Nick" userId="a081efdc-bf3e-4a61-bcc5-e9bc4cadfb68" providerId="ADAL" clId="{1B5E8D49-0A50-433B-8E13-7C3AA6BD73D3}" dt="2024-07-22T21:10:14.130" v="1855" actId="20577"/>
        <pc:sldMkLst>
          <pc:docMk/>
          <pc:sldMk cId="1834024318" sldId="269"/>
        </pc:sldMkLst>
        <pc:spChg chg="mod">
          <ac:chgData name="Barbas, Nick" userId="a081efdc-bf3e-4a61-bcc5-e9bc4cadfb68" providerId="ADAL" clId="{1B5E8D49-0A50-433B-8E13-7C3AA6BD73D3}" dt="2024-07-22T21:10:14.130" v="1855" actId="20577"/>
          <ac:spMkLst>
            <pc:docMk/>
            <pc:sldMk cId="1834024318" sldId="269"/>
            <ac:spMk id="7" creationId="{242DE204-629E-3358-6244-39219BF7F2F2}"/>
          </ac:spMkLst>
        </pc:spChg>
      </pc:sldChg>
      <pc:sldChg chg="addSp modSp mod">
        <pc:chgData name="Barbas, Nick" userId="a081efdc-bf3e-4a61-bcc5-e9bc4cadfb68" providerId="ADAL" clId="{1B5E8D49-0A50-433B-8E13-7C3AA6BD73D3}" dt="2024-07-22T21:01:57.278" v="1832" actId="1038"/>
        <pc:sldMkLst>
          <pc:docMk/>
          <pc:sldMk cId="2343497297" sldId="270"/>
        </pc:sldMkLst>
        <pc:spChg chg="mod">
          <ac:chgData name="Barbas, Nick" userId="a081efdc-bf3e-4a61-bcc5-e9bc4cadfb68" providerId="ADAL" clId="{1B5E8D49-0A50-433B-8E13-7C3AA6BD73D3}" dt="2024-07-22T20:56:38.040" v="1769" actId="20577"/>
          <ac:spMkLst>
            <pc:docMk/>
            <pc:sldMk cId="2343497297" sldId="270"/>
            <ac:spMk id="7" creationId="{242DE204-629E-3358-6244-39219BF7F2F2}"/>
          </ac:spMkLst>
        </pc:spChg>
        <pc:picChg chg="add mod">
          <ac:chgData name="Barbas, Nick" userId="a081efdc-bf3e-4a61-bcc5-e9bc4cadfb68" providerId="ADAL" clId="{1B5E8D49-0A50-433B-8E13-7C3AA6BD73D3}" dt="2024-07-22T21:01:57.278" v="1832" actId="1038"/>
          <ac:picMkLst>
            <pc:docMk/>
            <pc:sldMk cId="2343497297" sldId="270"/>
            <ac:picMk id="5" creationId="{24D4D5C1-19F5-4EFB-EB1F-C935456B5DDC}"/>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7/25/2024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7/25/2024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05561"/>
            <a:ext cx="5410200" cy="1631216"/>
          </a:xfrm>
          <a:prstGeom prst="rect">
            <a:avLst/>
          </a:prstGeom>
          <a:noFill/>
        </p:spPr>
        <p:txBody>
          <a:bodyPr wrap="square" rtlCol="0">
            <a:spAutoFit/>
          </a:bodyPr>
          <a:lstStyle/>
          <a:p>
            <a:r>
              <a:rPr lang="en-US" sz="2000" b="1" dirty="0"/>
              <a:t>NDCRC – Automatic Tracing and Unit Tests </a:t>
            </a:r>
          </a:p>
          <a:p>
            <a:endParaRPr lang="en-US" sz="2000" dirty="0"/>
          </a:p>
          <a:p>
            <a:r>
              <a:rPr lang="en-US" sz="2000" dirty="0"/>
              <a:t>Sreenivas Badri/Nick Barbas</a:t>
            </a:r>
          </a:p>
          <a:p>
            <a:endParaRPr lang="en-US" sz="2000" dirty="0"/>
          </a:p>
          <a:p>
            <a:r>
              <a:rPr lang="en-US" sz="2000" dirty="0"/>
              <a:t>July 25, 2024</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b="1" dirty="0"/>
              <a:t>NDCRC – Automatic Tracing and Unit Tests</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2</a:t>
            </a:fld>
            <a:endParaRPr lang="en-US"/>
          </a:p>
        </p:txBody>
      </p:sp>
      <p:sp>
        <p:nvSpPr>
          <p:cNvPr id="7" name="Content Placeholder 2">
            <a:extLst>
              <a:ext uri="{FF2B5EF4-FFF2-40B4-BE49-F238E27FC236}">
                <a16:creationId xmlns:a16="http://schemas.microsoft.com/office/drawing/2014/main" id="{242DE204-629E-3358-6244-39219BF7F2F2}"/>
              </a:ext>
            </a:extLst>
          </p:cNvPr>
          <p:cNvSpPr>
            <a:spLocks noGrp="1"/>
          </p:cNvSpPr>
          <p:nvPr>
            <p:ph idx="1"/>
          </p:nvPr>
        </p:nvSpPr>
        <p:spPr>
          <a:xfrm>
            <a:off x="266700" y="762000"/>
            <a:ext cx="8686800" cy="5162938"/>
          </a:xfrm>
        </p:spPr>
        <p:txBody>
          <a:bodyPr/>
          <a:lstStyle/>
          <a:p>
            <a:pPr marL="57150" indent="0" algn="just">
              <a:buNone/>
            </a:pPr>
            <a:endParaRPr lang="en-US" sz="1800" b="1" dirty="0">
              <a:ea typeface="Calibri" panose="020F0502020204030204" pitchFamily="34" charset="0"/>
              <a:cs typeface="Calibri" panose="020F0502020204030204" pitchFamily="34" charset="0"/>
            </a:endParaRPr>
          </a:p>
          <a:p>
            <a:pPr indent="-285750" algn="just"/>
            <a:endParaRPr lang="en-US" sz="1800" b="1" dirty="0">
              <a:effectLst/>
              <a:ea typeface="Calibri" panose="020F0502020204030204" pitchFamily="34" charset="0"/>
              <a:cs typeface="Calibri" panose="020F0502020204030204" pitchFamily="34" charset="0"/>
            </a:endParaRPr>
          </a:p>
          <a:p>
            <a:pPr indent="-285750" algn="just"/>
            <a:r>
              <a:rPr lang="en-US" sz="2000" b="1" dirty="0">
                <a:effectLst/>
                <a:ea typeface="Calibri" panose="020F0502020204030204" pitchFamily="34" charset="0"/>
                <a:cs typeface="Calibri" panose="020F0502020204030204" pitchFamily="34" charset="0"/>
              </a:rPr>
              <a:t>Project is in </a:t>
            </a:r>
            <a:r>
              <a:rPr lang="en-US" sz="2000" b="1" dirty="0">
                <a:ea typeface="Calibri" panose="020F0502020204030204" pitchFamily="34" charset="0"/>
                <a:cs typeface="Calibri" panose="020F0502020204030204" pitchFamily="34" charset="0"/>
              </a:rPr>
              <a:t>e</a:t>
            </a:r>
            <a:r>
              <a:rPr lang="en-US" sz="2000" b="1" dirty="0">
                <a:effectLst/>
                <a:ea typeface="Calibri" panose="020F0502020204030204" pitchFamily="34" charset="0"/>
                <a:cs typeface="Calibri" panose="020F0502020204030204" pitchFamily="34" charset="0"/>
              </a:rPr>
              <a:t>xecution phase</a:t>
            </a:r>
          </a:p>
          <a:p>
            <a:pPr marL="57150" indent="0" algn="just">
              <a:buNone/>
            </a:pPr>
            <a:endParaRPr lang="en-US" sz="2000" b="1" dirty="0">
              <a:effectLst/>
              <a:ea typeface="Calibri" panose="020F0502020204030204" pitchFamily="34" charset="0"/>
              <a:cs typeface="Calibri" panose="020F0502020204030204" pitchFamily="34" charset="0"/>
            </a:endParaRPr>
          </a:p>
          <a:p>
            <a:pPr marL="628650" lvl="1" indent="-171450" algn="just"/>
            <a:r>
              <a:rPr lang="en-US" sz="1800" dirty="0">
                <a:effectLst/>
                <a:ea typeface="Calibri" panose="020F0502020204030204" pitchFamily="34" charset="0"/>
                <a:cs typeface="Calibri" panose="020F0502020204030204" pitchFamily="34" charset="0"/>
              </a:rPr>
              <a:t>Soft launch in production set for July 25, 2024</a:t>
            </a:r>
          </a:p>
          <a:p>
            <a:pPr marL="628650" lvl="1" indent="-171450" algn="just"/>
            <a:r>
              <a:rPr lang="en-US" sz="1800" dirty="0">
                <a:effectLst/>
                <a:ea typeface="Calibri" panose="020F0502020204030204" pitchFamily="34" charset="0"/>
                <a:cs typeface="Calibri" panose="020F0502020204030204" pitchFamily="34" charset="0"/>
              </a:rPr>
              <a:t>Email </a:t>
            </a:r>
            <a:r>
              <a:rPr lang="en-US" sz="1800" dirty="0">
                <a:ea typeface="Calibri" panose="020F0502020204030204" pitchFamily="34" charset="0"/>
                <a:cs typeface="Calibri" panose="020F0502020204030204" pitchFamily="34" charset="0"/>
              </a:rPr>
              <a:t>format</a:t>
            </a:r>
            <a:r>
              <a:rPr lang="en-US" sz="1800" dirty="0">
                <a:effectLst/>
                <a:ea typeface="Calibri" panose="020F0502020204030204" pitchFamily="34" charset="0"/>
                <a:cs typeface="Calibri" panose="020F0502020204030204" pitchFamily="34" charset="0"/>
              </a:rPr>
              <a:t> request is still supported while market acclimates to using the web form </a:t>
            </a:r>
          </a:p>
          <a:p>
            <a:pPr marL="628650" lvl="1" indent="-171450" algn="just"/>
            <a:r>
              <a:rPr lang="en-US" sz="1800" dirty="0">
                <a:ea typeface="Calibri" panose="020F0502020204030204" pitchFamily="34" charset="0"/>
                <a:cs typeface="Calibri" panose="020F0502020204030204" pitchFamily="34" charset="0"/>
              </a:rPr>
              <a:t>Looking at implementing platform feasible improvements to the submission form and process that are requested by both ERCOT and market users in the interim</a:t>
            </a:r>
          </a:p>
          <a:p>
            <a:pPr marL="628650" lvl="1" indent="-171450" algn="just"/>
            <a:endParaRPr lang="en-US" sz="1400" dirty="0">
              <a:effectLst/>
              <a:ea typeface="Calibri" panose="020F0502020204030204" pitchFamily="34" charset="0"/>
              <a:cs typeface="Calibri" panose="020F0502020204030204" pitchFamily="34" charset="0"/>
            </a:endParaRPr>
          </a:p>
          <a:p>
            <a:pPr marL="457200" lvl="1" indent="0" algn="just">
              <a:buNone/>
            </a:pPr>
            <a:endParaRPr lang="en-US" sz="1400" dirty="0">
              <a:effectLst/>
              <a:ea typeface="Calibri" panose="020F0502020204030204" pitchFamily="34" charset="0"/>
              <a:cs typeface="Calibri" panose="020F0502020204030204" pitchFamily="34" charset="0"/>
            </a:endParaRPr>
          </a:p>
          <a:p>
            <a:pPr marL="628650" lvl="1" indent="-171450" algn="just"/>
            <a:endParaRPr lang="en-US" sz="1400" dirty="0">
              <a:ea typeface="Calibri" panose="020F0502020204030204" pitchFamily="34" charset="0"/>
              <a:cs typeface="Calibri" panose="020F0502020204030204" pitchFamily="34" charset="0"/>
            </a:endParaRPr>
          </a:p>
          <a:p>
            <a:pPr marL="57150" indent="0" algn="just">
              <a:buNone/>
            </a:pPr>
            <a:endParaRPr lang="en-US" sz="1600" dirty="0">
              <a:effectLs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34024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b="1" dirty="0"/>
              <a:t>NDCRC – Automatic Tracing and Unit Tests</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7" name="Content Placeholder 2">
            <a:extLst>
              <a:ext uri="{FF2B5EF4-FFF2-40B4-BE49-F238E27FC236}">
                <a16:creationId xmlns:a16="http://schemas.microsoft.com/office/drawing/2014/main" id="{242DE204-629E-3358-6244-39219BF7F2F2}"/>
              </a:ext>
            </a:extLst>
          </p:cNvPr>
          <p:cNvSpPr>
            <a:spLocks noGrp="1"/>
          </p:cNvSpPr>
          <p:nvPr>
            <p:ph idx="1"/>
          </p:nvPr>
        </p:nvSpPr>
        <p:spPr>
          <a:xfrm>
            <a:off x="266700" y="762000"/>
            <a:ext cx="8686800" cy="5162938"/>
          </a:xfrm>
        </p:spPr>
        <p:txBody>
          <a:bodyPr/>
          <a:lstStyle/>
          <a:p>
            <a:pPr marL="457200" lvl="1" indent="0" algn="just">
              <a:buNone/>
            </a:pPr>
            <a:endParaRPr lang="en-US" sz="1400" dirty="0">
              <a:effectLst/>
              <a:ea typeface="Calibri" panose="020F0502020204030204" pitchFamily="34" charset="0"/>
              <a:cs typeface="Calibri" panose="020F0502020204030204" pitchFamily="34" charset="0"/>
            </a:endParaRPr>
          </a:p>
          <a:p>
            <a:pPr marL="342900" lvl="1" algn="just">
              <a:buFont typeface="Arial" panose="020B0604020202020204" pitchFamily="34" charset="0"/>
              <a:buChar char="•"/>
            </a:pPr>
            <a:r>
              <a:rPr lang="en-US" sz="1800" b="1" dirty="0">
                <a:cs typeface="Calibri" panose="020F0502020204030204" pitchFamily="34" charset="0"/>
              </a:rPr>
              <a:t>Transition Plan </a:t>
            </a:r>
          </a:p>
          <a:p>
            <a:pPr marL="57150" lvl="1" indent="0" algn="just">
              <a:buNone/>
            </a:pPr>
            <a:endParaRPr lang="en-US" sz="1800" b="1" dirty="0">
              <a:cs typeface="Calibri" panose="020F0502020204030204" pitchFamily="34" charset="0"/>
            </a:endParaRPr>
          </a:p>
          <a:p>
            <a:pPr marL="628650" lvl="1" indent="-171450" algn="just"/>
            <a:r>
              <a:rPr lang="en-US" sz="1400" dirty="0">
                <a:cs typeface="Calibri" panose="020F0502020204030204" pitchFamily="34" charset="0"/>
              </a:rPr>
              <a:t>07/25/2024 - NDCRC changes will be deployed into Production. This is a soft launch to help QSEs get acclimatized with NDCRC display changes and start planning for testing.</a:t>
            </a:r>
          </a:p>
          <a:p>
            <a:pPr marL="457200" lvl="1" indent="0" algn="just">
              <a:buNone/>
            </a:pPr>
            <a:endParaRPr lang="en-US" sz="1400" dirty="0">
              <a:cs typeface="Calibri" panose="020F0502020204030204" pitchFamily="34" charset="0"/>
            </a:endParaRPr>
          </a:p>
          <a:p>
            <a:pPr marL="628650" lvl="1" indent="-171450" algn="just"/>
            <a:r>
              <a:rPr lang="en-US" sz="1400" dirty="0">
                <a:cs typeface="Calibri" panose="020F0502020204030204" pitchFamily="34" charset="0"/>
              </a:rPr>
              <a:t>08/01/2024 - 08/31/2024 - QSEs Testing window. QSEs can submit test requests into NDCRC. At the end of the testing phase, test data requests will be deleted from NDCRC system.</a:t>
            </a:r>
          </a:p>
          <a:p>
            <a:pPr marL="1028700" lvl="2" indent="-171450" algn="just"/>
            <a:r>
              <a:rPr lang="en-US" sz="1400" dirty="0">
                <a:cs typeface="Calibri" panose="020F0502020204030204" pitchFamily="34" charset="0"/>
              </a:rPr>
              <a:t>During this testing phase, QSEs are expected to utilize respective RE digital certificates to submit the unit test.</a:t>
            </a:r>
          </a:p>
          <a:p>
            <a:pPr marL="1028700" lvl="2" indent="-171450" algn="just"/>
            <a:r>
              <a:rPr lang="en-US" sz="1400" dirty="0">
                <a:cs typeface="Calibri" panose="020F0502020204030204" pitchFamily="34" charset="0"/>
              </a:rPr>
              <a:t>ERCOT is developing a plan to </a:t>
            </a:r>
            <a:r>
              <a:rPr lang="en-US" sz="1400">
                <a:cs typeface="Calibri" panose="020F0502020204030204" pitchFamily="34" charset="0"/>
              </a:rPr>
              <a:t>allow QSEs directly </a:t>
            </a:r>
            <a:r>
              <a:rPr lang="en-US" sz="1400" dirty="0">
                <a:cs typeface="Calibri" panose="020F0502020204030204" pitchFamily="34" charset="0"/>
              </a:rPr>
              <a:t>access NDCRC new displays built for this effort without needing to use RE certificates. Tentative roll out date of this change is R8 release (08/22/2024).</a:t>
            </a:r>
          </a:p>
          <a:p>
            <a:pPr marL="628650" lvl="1" indent="-171450" algn="just"/>
            <a:endParaRPr lang="en-US" sz="1400" dirty="0">
              <a:cs typeface="Calibri" panose="020F0502020204030204" pitchFamily="34" charset="0"/>
            </a:endParaRPr>
          </a:p>
          <a:p>
            <a:pPr marL="628650" lvl="1" indent="-171450" algn="just"/>
            <a:r>
              <a:rPr lang="en-US" sz="1400" dirty="0">
                <a:cs typeface="Calibri" panose="020F0502020204030204" pitchFamily="34" charset="0"/>
              </a:rPr>
              <a:t>09/01/2024 - 09/30/2024 - Window of parallel Operation of current email process and new NDCRC process. QSEs are requested to submit unit test requests using either current email process or NDCRC UI. Control Room will be approving Unit test requests during this window based on whichever process is used by QSEs for parallel operation. This will alleviate the burden on QSEs having to submit requests through both current and new process.</a:t>
            </a:r>
          </a:p>
          <a:p>
            <a:pPr marL="457200" lvl="1" indent="0" algn="just">
              <a:buNone/>
            </a:pPr>
            <a:endParaRPr lang="en-US" sz="1400" dirty="0">
              <a:cs typeface="Calibri" panose="020F0502020204030204" pitchFamily="34" charset="0"/>
            </a:endParaRPr>
          </a:p>
          <a:p>
            <a:pPr marL="628650" lvl="1" indent="-171450" algn="just"/>
            <a:r>
              <a:rPr lang="en-US" sz="1400" dirty="0">
                <a:cs typeface="Calibri" panose="020F0502020204030204" pitchFamily="34" charset="0"/>
              </a:rPr>
              <a:t>10/01/2024 - Cutover to use NDCRC exclusively.</a:t>
            </a:r>
          </a:p>
          <a:p>
            <a:pPr marL="628650" lvl="1" indent="-171450" algn="just"/>
            <a:endParaRPr lang="en-US" sz="1400" dirty="0">
              <a:effectLst/>
              <a:ea typeface="Calibri" panose="020F0502020204030204" pitchFamily="34" charset="0"/>
              <a:cs typeface="Calibri" panose="020F0502020204030204" pitchFamily="34" charset="0"/>
            </a:endParaRPr>
          </a:p>
          <a:p>
            <a:pPr marL="628650" lvl="1" indent="-171450" algn="just"/>
            <a:endParaRPr lang="en-US" sz="1400" dirty="0">
              <a:ea typeface="Calibri" panose="020F0502020204030204" pitchFamily="34" charset="0"/>
              <a:cs typeface="Calibri" panose="020F0502020204030204" pitchFamily="34" charset="0"/>
            </a:endParaRPr>
          </a:p>
          <a:p>
            <a:pPr marL="57150" indent="0" algn="just">
              <a:buNone/>
            </a:pPr>
            <a:endParaRPr lang="en-US" sz="1600" dirty="0">
              <a:effectLs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28945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b="1" dirty="0"/>
              <a:t>NDCRC – Automatic Tracing and Unit Tests</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7" name="Content Placeholder 2">
            <a:extLst>
              <a:ext uri="{FF2B5EF4-FFF2-40B4-BE49-F238E27FC236}">
                <a16:creationId xmlns:a16="http://schemas.microsoft.com/office/drawing/2014/main" id="{242DE204-629E-3358-6244-39219BF7F2F2}"/>
              </a:ext>
            </a:extLst>
          </p:cNvPr>
          <p:cNvSpPr>
            <a:spLocks noGrp="1"/>
          </p:cNvSpPr>
          <p:nvPr>
            <p:ph idx="1"/>
          </p:nvPr>
        </p:nvSpPr>
        <p:spPr>
          <a:xfrm>
            <a:off x="266700" y="762000"/>
            <a:ext cx="8686800" cy="5162938"/>
          </a:xfrm>
        </p:spPr>
        <p:txBody>
          <a:bodyPr/>
          <a:lstStyle/>
          <a:p>
            <a:pPr marL="457200" lvl="1" indent="0" algn="just">
              <a:buNone/>
            </a:pPr>
            <a:endParaRPr lang="en-US" sz="1400" dirty="0">
              <a:ea typeface="Calibri" panose="020F0502020204030204" pitchFamily="34" charset="0"/>
              <a:cs typeface="Calibri" panose="020F0502020204030204" pitchFamily="34" charset="0"/>
            </a:endParaRPr>
          </a:p>
          <a:p>
            <a:pPr indent="-285750" algn="just"/>
            <a:r>
              <a:rPr lang="en-US" sz="1800" b="1" dirty="0">
                <a:effectLst/>
                <a:ea typeface="Calibri" panose="020F0502020204030204" pitchFamily="34" charset="0"/>
                <a:cs typeface="Calibri" panose="020F0502020204030204" pitchFamily="34" charset="0"/>
              </a:rPr>
              <a:t>Changes to NDCRC UI since last demo</a:t>
            </a:r>
          </a:p>
          <a:p>
            <a:pPr marL="457200" lvl="1" indent="0" algn="just">
              <a:buNone/>
            </a:pPr>
            <a:endParaRPr lang="en-US" sz="1800" dirty="0">
              <a:effectLst/>
              <a:ea typeface="Calibri" panose="020F0502020204030204" pitchFamily="34" charset="0"/>
              <a:cs typeface="Calibri" panose="020F0502020204030204" pitchFamily="34" charset="0"/>
            </a:endParaRPr>
          </a:p>
          <a:p>
            <a:pPr marL="628650" lvl="1" indent="-171450" algn="just"/>
            <a:r>
              <a:rPr lang="en-US" sz="1800" dirty="0">
                <a:effectLst/>
                <a:ea typeface="Calibri" panose="020F0502020204030204" pitchFamily="34" charset="0"/>
                <a:cs typeface="Calibri" panose="020F0502020204030204" pitchFamily="34" charset="0"/>
              </a:rPr>
              <a:t>Only combined cycle configurations shown in drop down, not individual units</a:t>
            </a:r>
          </a:p>
          <a:p>
            <a:pPr marL="628650" lvl="1" indent="-171450" algn="just"/>
            <a:r>
              <a:rPr lang="en-US" sz="1800" dirty="0">
                <a:ea typeface="Calibri" panose="020F0502020204030204" pitchFamily="34" charset="0"/>
                <a:cs typeface="Calibri" panose="020F0502020204030204" pitchFamily="34" charset="0"/>
              </a:rPr>
              <a:t>MW value field is freeform text entry to support need to provide approximations</a:t>
            </a:r>
          </a:p>
          <a:p>
            <a:pPr marL="628650" lvl="1" indent="-171450" algn="just"/>
            <a:r>
              <a:rPr lang="en-US" sz="1800" dirty="0">
                <a:effectLst/>
                <a:ea typeface="Calibri" panose="020F0502020204030204" pitchFamily="34" charset="0"/>
                <a:cs typeface="Calibri" panose="020F0502020204030204" pitchFamily="34" charset="0"/>
              </a:rPr>
              <a:t>Coordinated versions of reactive test are now supported and don’t nee</a:t>
            </a:r>
            <a:r>
              <a:rPr lang="en-US" sz="1800" dirty="0">
                <a:ea typeface="Calibri" panose="020F0502020204030204" pitchFamily="34" charset="0"/>
                <a:cs typeface="Calibri" panose="020F0502020204030204" pitchFamily="34" charset="0"/>
              </a:rPr>
              <a:t>d to be treated as special case</a:t>
            </a:r>
          </a:p>
          <a:p>
            <a:pPr marL="628650" lvl="1" indent="-171450" algn="just"/>
            <a:r>
              <a:rPr lang="en-US" sz="1800" dirty="0">
                <a:ea typeface="Calibri" panose="020F0502020204030204" pitchFamily="34" charset="0"/>
                <a:cs typeface="Calibri" panose="020F0502020204030204" pitchFamily="34" charset="0"/>
              </a:rPr>
              <a:t>Form provides 3 attachment slots</a:t>
            </a:r>
          </a:p>
          <a:p>
            <a:pPr marL="628650" lvl="1" indent="-171450" algn="just"/>
            <a:r>
              <a:rPr lang="en-US" sz="1800" dirty="0">
                <a:ea typeface="Calibri" panose="020F0502020204030204" pitchFamily="34" charset="0"/>
                <a:cs typeface="Calibri" panose="020F0502020204030204" pitchFamily="34" charset="0"/>
              </a:rPr>
              <a:t>Request can be cancelled by submitter, even after approval, if it’s no longer needed</a:t>
            </a:r>
          </a:p>
          <a:p>
            <a:pPr marL="628650" lvl="1" indent="-171450" algn="just"/>
            <a:r>
              <a:rPr lang="en-US" sz="1800" dirty="0">
                <a:effectLst/>
                <a:ea typeface="Calibri" panose="020F0502020204030204" pitchFamily="34" charset="0"/>
                <a:cs typeface="Calibri" panose="020F0502020204030204" pitchFamily="34" charset="0"/>
              </a:rPr>
              <a:t>All parties receive email notifications for su</a:t>
            </a:r>
            <a:r>
              <a:rPr lang="en-US" sz="1800" dirty="0">
                <a:ea typeface="Calibri" panose="020F0502020204030204" pitchFamily="34" charset="0"/>
                <a:cs typeface="Calibri" panose="020F0502020204030204" pitchFamily="34" charset="0"/>
              </a:rPr>
              <a:t>bmission and approval/rejection events by default</a:t>
            </a:r>
            <a:endParaRPr lang="en-US" sz="1800" dirty="0">
              <a:effectLst/>
              <a:ea typeface="Calibri" panose="020F0502020204030204" pitchFamily="34" charset="0"/>
              <a:cs typeface="Calibri" panose="020F0502020204030204" pitchFamily="34" charset="0"/>
            </a:endParaRPr>
          </a:p>
          <a:p>
            <a:pPr marL="628650" lvl="1" indent="-171450" algn="just"/>
            <a:endParaRPr lang="en-US" sz="1400" dirty="0">
              <a:effectLst/>
              <a:ea typeface="Calibri" panose="020F0502020204030204" pitchFamily="34" charset="0"/>
              <a:cs typeface="Calibri" panose="020F0502020204030204" pitchFamily="34" charset="0"/>
            </a:endParaRPr>
          </a:p>
          <a:p>
            <a:pPr marL="57150" indent="0" algn="just">
              <a:buNone/>
            </a:pPr>
            <a:endParaRPr lang="en-US" sz="1600" dirty="0">
              <a:effectLs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97485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b="1" dirty="0"/>
              <a:t>NDCRC – Automatic Tracing and Unit Tests</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
        <p:nvSpPr>
          <p:cNvPr id="7" name="Content Placeholder 2">
            <a:extLst>
              <a:ext uri="{FF2B5EF4-FFF2-40B4-BE49-F238E27FC236}">
                <a16:creationId xmlns:a16="http://schemas.microsoft.com/office/drawing/2014/main" id="{242DE204-629E-3358-6244-39219BF7F2F2}"/>
              </a:ext>
            </a:extLst>
          </p:cNvPr>
          <p:cNvSpPr>
            <a:spLocks noGrp="1"/>
          </p:cNvSpPr>
          <p:nvPr>
            <p:ph idx="1"/>
          </p:nvPr>
        </p:nvSpPr>
        <p:spPr>
          <a:xfrm>
            <a:off x="266700" y="762000"/>
            <a:ext cx="8686800" cy="5162938"/>
          </a:xfrm>
        </p:spPr>
        <p:txBody>
          <a:bodyPr/>
          <a:lstStyle/>
          <a:p>
            <a:pPr indent="-285750" algn="just"/>
            <a:r>
              <a:rPr lang="en-US" sz="1800" b="1" dirty="0">
                <a:effectLst/>
                <a:ea typeface="Calibri" panose="020F0502020204030204" pitchFamily="34" charset="0"/>
                <a:cs typeface="Calibri" panose="020F0502020204030204" pitchFamily="34" charset="0"/>
              </a:rPr>
              <a:t>Form changes in first release</a:t>
            </a:r>
          </a:p>
          <a:p>
            <a:pPr indent="-285750" algn="just"/>
            <a:endParaRPr lang="en-US" sz="1800" b="1" dirty="0">
              <a:effectLst/>
              <a:ea typeface="Calibri" panose="020F0502020204030204" pitchFamily="34" charset="0"/>
              <a:cs typeface="Calibri" panose="020F0502020204030204" pitchFamily="34" charset="0"/>
            </a:endParaRPr>
          </a:p>
          <a:p>
            <a:pPr marL="628650" lvl="1" indent="-171450" algn="just"/>
            <a:endParaRPr lang="en-US" sz="1400" dirty="0">
              <a:effectLst/>
              <a:ea typeface="Calibri" panose="020F0502020204030204" pitchFamily="34" charset="0"/>
              <a:cs typeface="Calibri" panose="020F0502020204030204" pitchFamily="34" charset="0"/>
            </a:endParaRPr>
          </a:p>
          <a:p>
            <a:pPr marL="57150" indent="0" algn="just">
              <a:buNone/>
            </a:pPr>
            <a:endParaRPr lang="en-US" sz="1600" dirty="0">
              <a:effectLst/>
              <a:ea typeface="Calibri" panose="020F0502020204030204" pitchFamily="34" charset="0"/>
              <a:cs typeface="Calibri" panose="020F0502020204030204" pitchFamily="34" charset="0"/>
            </a:endParaRPr>
          </a:p>
        </p:txBody>
      </p:sp>
      <p:pic>
        <p:nvPicPr>
          <p:cNvPr id="5" name="Picture 4" descr="A screenshot of a computer&#10;&#10;Description automatically generated">
            <a:extLst>
              <a:ext uri="{FF2B5EF4-FFF2-40B4-BE49-F238E27FC236}">
                <a16:creationId xmlns:a16="http://schemas.microsoft.com/office/drawing/2014/main" id="{24D4D5C1-19F5-4EFB-EB1F-C935456B5D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3157" y="1140149"/>
            <a:ext cx="6435443" cy="5086950"/>
          </a:xfrm>
          <a:prstGeom prst="rect">
            <a:avLst/>
          </a:prstGeom>
        </p:spPr>
      </p:pic>
    </p:spTree>
    <p:extLst>
      <p:ext uri="{BB962C8B-B14F-4D97-AF65-F5344CB8AC3E}">
        <p14:creationId xmlns:p14="http://schemas.microsoft.com/office/powerpoint/2010/main" val="2343497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1800" b="1" dirty="0"/>
              <a:t>NDCRC – Automatic Tracing and Unit Tests - </a:t>
            </a:r>
            <a:r>
              <a:rPr lang="en-US" sz="1800" b="1" dirty="0">
                <a:cs typeface="Calibri" panose="020F0502020204030204" pitchFamily="34" charset="0"/>
              </a:rPr>
              <a:t>Comments/Feedback from QSEs</a:t>
            </a:r>
            <a:br>
              <a:rPr lang="en-US" sz="2400" b="1" dirty="0">
                <a:cs typeface="Calibri" panose="020F0502020204030204" pitchFamily="34" charset="0"/>
              </a:rPr>
            </a:b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7" name="Content Placeholder 2">
            <a:extLst>
              <a:ext uri="{FF2B5EF4-FFF2-40B4-BE49-F238E27FC236}">
                <a16:creationId xmlns:a16="http://schemas.microsoft.com/office/drawing/2014/main" id="{242DE204-629E-3358-6244-39219BF7F2F2}"/>
              </a:ext>
            </a:extLst>
          </p:cNvPr>
          <p:cNvSpPr>
            <a:spLocks noGrp="1"/>
          </p:cNvSpPr>
          <p:nvPr>
            <p:ph idx="1"/>
          </p:nvPr>
        </p:nvSpPr>
        <p:spPr>
          <a:xfrm>
            <a:off x="266700" y="762000"/>
            <a:ext cx="8686800" cy="5162938"/>
          </a:xfrm>
        </p:spPr>
        <p:txBody>
          <a:bodyPr/>
          <a:lstStyle/>
          <a:p>
            <a:pPr marL="57150" lvl="1" indent="0" algn="just">
              <a:buNone/>
            </a:pPr>
            <a:endParaRPr lang="en-US" sz="1800" b="1" dirty="0">
              <a:cs typeface="Calibri" panose="020F0502020204030204" pitchFamily="34" charset="0"/>
            </a:endParaRPr>
          </a:p>
          <a:p>
            <a:pPr marL="457200" lvl="1" indent="0" algn="just">
              <a:buNone/>
            </a:pPr>
            <a:endParaRPr lang="en-US" sz="1400" dirty="0">
              <a:effectLst/>
              <a:ea typeface="Calibri" panose="020F0502020204030204" pitchFamily="34" charset="0"/>
              <a:cs typeface="Calibri" panose="020F0502020204030204" pitchFamily="34" charset="0"/>
            </a:endParaRPr>
          </a:p>
          <a:p>
            <a:pPr marL="628650" lvl="1" indent="-171450" algn="just"/>
            <a:endParaRPr lang="en-US" sz="1400" dirty="0">
              <a:ea typeface="Calibri" panose="020F0502020204030204" pitchFamily="34" charset="0"/>
              <a:cs typeface="Calibri" panose="020F0502020204030204" pitchFamily="34" charset="0"/>
            </a:endParaRPr>
          </a:p>
          <a:p>
            <a:pPr marL="57150" indent="0" algn="just">
              <a:buNone/>
            </a:pPr>
            <a:endParaRPr lang="en-US" sz="1600" dirty="0">
              <a:effectLst/>
              <a:ea typeface="Calibri" panose="020F0502020204030204" pitchFamily="34" charset="0"/>
              <a:cs typeface="Calibri" panose="020F0502020204030204" pitchFamily="34" charset="0"/>
            </a:endParaRPr>
          </a:p>
        </p:txBody>
      </p:sp>
      <p:pic>
        <p:nvPicPr>
          <p:cNvPr id="8" name="Picture 7">
            <a:extLst>
              <a:ext uri="{FF2B5EF4-FFF2-40B4-BE49-F238E27FC236}">
                <a16:creationId xmlns:a16="http://schemas.microsoft.com/office/drawing/2014/main" id="{D00413B8-4F5A-8C70-BBC3-A7BADB1894F3}"/>
              </a:ext>
            </a:extLst>
          </p:cNvPr>
          <p:cNvPicPr>
            <a:picLocks noChangeAspect="1"/>
          </p:cNvPicPr>
          <p:nvPr/>
        </p:nvPicPr>
        <p:blipFill>
          <a:blip r:embed="rId2"/>
          <a:stretch>
            <a:fillRect/>
          </a:stretch>
        </p:blipFill>
        <p:spPr>
          <a:xfrm>
            <a:off x="152400" y="880109"/>
            <a:ext cx="8801099" cy="5368291"/>
          </a:xfrm>
          <a:prstGeom prst="rect">
            <a:avLst/>
          </a:prstGeom>
        </p:spPr>
      </p:pic>
    </p:spTree>
    <p:extLst>
      <p:ext uri="{BB962C8B-B14F-4D97-AF65-F5344CB8AC3E}">
        <p14:creationId xmlns:p14="http://schemas.microsoft.com/office/powerpoint/2010/main" val="1067722672"/>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docProps/app.xml><?xml version="1.0" encoding="utf-8"?>
<Properties xmlns="http://schemas.openxmlformats.org/officeDocument/2006/extended-properties" xmlns:vt="http://schemas.openxmlformats.org/officeDocument/2006/docPropsVTypes">
  <Template/>
  <TotalTime>2821</TotalTime>
  <Words>411</Words>
  <Application>Microsoft Office PowerPoint</Application>
  <PresentationFormat>On-screen Show (4:3)</PresentationFormat>
  <Paragraphs>50</Paragraphs>
  <Slides>6</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6</vt:i4>
      </vt:variant>
    </vt:vector>
  </HeadingPairs>
  <TitlesOfParts>
    <vt:vector size="10" baseType="lpstr">
      <vt:lpstr>Arial</vt:lpstr>
      <vt:lpstr>Calibri</vt:lpstr>
      <vt:lpstr>1_Custom Design</vt:lpstr>
      <vt:lpstr>Office Theme</vt:lpstr>
      <vt:lpstr>PowerPoint Presentation</vt:lpstr>
      <vt:lpstr>NDCRC – Automatic Tracing and Unit Tests</vt:lpstr>
      <vt:lpstr>NDCRC – Automatic Tracing and Unit Tests</vt:lpstr>
      <vt:lpstr>NDCRC – Automatic Tracing and Unit Tests</vt:lpstr>
      <vt:lpstr>NDCRC – Automatic Tracing and Unit Tests</vt:lpstr>
      <vt:lpstr>NDCRC – Automatic Tracing and Unit Tests - Comments/Feedback from QSEs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Badri, Sreenivas</cp:lastModifiedBy>
  <cp:revision>64</cp:revision>
  <cp:lastPrinted>2016-01-21T20:53:15Z</cp:lastPrinted>
  <dcterms:created xsi:type="dcterms:W3CDTF">2016-01-21T15:20:31Z</dcterms:created>
  <dcterms:modified xsi:type="dcterms:W3CDTF">2024-07-25T14:46:10Z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2024-02-20T13:03:33Z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6e019d9d-d939-4c70-8667-61352cf99a06</vt:lpwstr>
  </property>
  <property fmtid="{D5CDD505-2E9C-101B-9397-08002B2CF9AE}" pid="9" name="MSIP_Label_7084cbda-52b8-46fb-a7b7-cb5bd465ed85_ContentBits">
    <vt:lpwstr>0</vt:lpwstr>
  </property>
</Properties>
</file>