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2" autoAdjust="0"/>
    <p:restoredTop sz="94660"/>
  </p:normalViewPr>
  <p:slideViewPr>
    <p:cSldViewPr snapToGrid="0">
      <p:cViewPr varScale="1">
        <p:scale>
          <a:sx n="75" d="100"/>
          <a:sy n="75" d="100"/>
        </p:scale>
        <p:origin x="72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B058-D19C-4185-8522-093FA3FA2721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4FCA-A7D5-4F1D-AA0B-ABF38F560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978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B058-D19C-4185-8522-093FA3FA2721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4FCA-A7D5-4F1D-AA0B-ABF38F560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605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B058-D19C-4185-8522-093FA3FA2721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4FCA-A7D5-4F1D-AA0B-ABF38F560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732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B058-D19C-4185-8522-093FA3FA2721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4FCA-A7D5-4F1D-AA0B-ABF38F560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885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B058-D19C-4185-8522-093FA3FA2721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4FCA-A7D5-4F1D-AA0B-ABF38F560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662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B058-D19C-4185-8522-093FA3FA2721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4FCA-A7D5-4F1D-AA0B-ABF38F560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7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B058-D19C-4185-8522-093FA3FA2721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4FCA-A7D5-4F1D-AA0B-ABF38F560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192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B058-D19C-4185-8522-093FA3FA2721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4FCA-A7D5-4F1D-AA0B-ABF38F560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939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B058-D19C-4185-8522-093FA3FA2721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4FCA-A7D5-4F1D-AA0B-ABF38F560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385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B058-D19C-4185-8522-093FA3FA2721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4FCA-A7D5-4F1D-AA0B-ABF38F560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134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B058-D19C-4185-8522-093FA3FA2721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4FCA-A7D5-4F1D-AA0B-ABF38F560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96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FB058-D19C-4185-8522-093FA3FA2721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B4FCA-A7D5-4F1D-AA0B-ABF38F560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519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34176-A33A-432E-8596-AA6810AD55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SPWG Report To ROS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0A1DA0-CA36-4020-99FA-E1B9AD2974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Mark McChesney – SPWG Chair</a:t>
            </a:r>
          </a:p>
          <a:p>
            <a:r>
              <a:rPr lang="en-US" dirty="0"/>
              <a:t>August 1, 2024</a:t>
            </a:r>
          </a:p>
        </p:txBody>
      </p:sp>
    </p:spTree>
    <p:extLst>
      <p:ext uri="{BB962C8B-B14F-4D97-AF65-F5344CB8AC3E}">
        <p14:creationId xmlns:p14="http://schemas.microsoft.com/office/powerpoint/2010/main" val="283274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24926"/>
          </a:xfrm>
        </p:spPr>
        <p:txBody>
          <a:bodyPr/>
          <a:lstStyle/>
          <a:p>
            <a:r>
              <a:rPr lang="en-US" dirty="0"/>
              <a:t>SPWG ROS Update 8/1/2024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24925"/>
            <a:ext cx="10515600" cy="5828793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SPWG Meeting July 17, 2024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sz="2800" dirty="0"/>
              <a:t>Reviewed ERCOT proposal for distribution transformer modeling to support DG’s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sz="2800" dirty="0"/>
              <a:t>Reviewed a draft System Change Request to integrate short circuit data into ERCOT Modeling Systems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sz="2800" dirty="0"/>
              <a:t>Received an update on current NERC activities related to PRC standards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sz="2800" dirty="0"/>
              <a:t>Aspen provided a presentation and discussion on the state of IBR Short Circuit Modeling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sz="2800" dirty="0"/>
              <a:t>Open discussion on current philosophies and practices related to reclosing near IBR’s including a review of guidance included in IEEE standard C37.104</a:t>
            </a:r>
          </a:p>
        </p:txBody>
      </p:sp>
    </p:spTree>
    <p:extLst>
      <p:ext uri="{BB962C8B-B14F-4D97-AF65-F5344CB8AC3E}">
        <p14:creationId xmlns:p14="http://schemas.microsoft.com/office/powerpoint/2010/main" val="3184416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95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SPWG Report To ROS</vt:lpstr>
      <vt:lpstr>SPWG ROS Update 8/1/2024</vt:lpstr>
    </vt:vector>
  </TitlesOfParts>
  <Company>Brazos Electric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SPWG ROS Update 12/7/2023</dc:title>
  <dc:creator>Andrew Mattei</dc:creator>
  <cp:lastModifiedBy>Mcchesney, Mark</cp:lastModifiedBy>
  <cp:revision>9</cp:revision>
  <dcterms:created xsi:type="dcterms:W3CDTF">2023-11-30T14:00:33Z</dcterms:created>
  <dcterms:modified xsi:type="dcterms:W3CDTF">2024-07-25T18:09:10Z</dcterms:modified>
</cp:coreProperties>
</file>