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2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3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8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FB058-D19C-4185-8522-093FA3FA272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4176-A33A-432E-8596-AA6810AD5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A1DA0-CA36-4020-99FA-E1B9AD297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McChesney – SPWG Chair</a:t>
            </a:r>
          </a:p>
          <a:p>
            <a:r>
              <a:rPr lang="en-US" dirty="0"/>
              <a:t>August 1, 2024</a:t>
            </a:r>
          </a:p>
        </p:txBody>
      </p:sp>
    </p:spTree>
    <p:extLst>
      <p:ext uri="{BB962C8B-B14F-4D97-AF65-F5344CB8AC3E}">
        <p14:creationId xmlns:p14="http://schemas.microsoft.com/office/powerpoint/2010/main" val="2832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4926"/>
          </a:xfrm>
        </p:spPr>
        <p:txBody>
          <a:bodyPr/>
          <a:lstStyle/>
          <a:p>
            <a:r>
              <a:rPr lang="en-US" dirty="0"/>
              <a:t>SPWG ROS Update 8/1/2024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25"/>
            <a:ext cx="10515600" cy="582879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SPWG Meeting July 17, 2024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Reviewed ERCOT proposal for distribution transformer modeling to support DG’s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Reviewed a draft System Change Request to integrate short circuit data into ERCOT Modeling Systems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Received an update on current NERC activities related to PRC standards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Aspen provided a presentation and discussion on the state of IBR Short Circuit Modeling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Open discussion on current philosophies and practices related to reclosing near IBR’s including a review of guidance included in IEEE standard C37.104</a:t>
            </a:r>
          </a:p>
        </p:txBody>
      </p:sp>
    </p:spTree>
    <p:extLst>
      <p:ext uri="{BB962C8B-B14F-4D97-AF65-F5344CB8AC3E}">
        <p14:creationId xmlns:p14="http://schemas.microsoft.com/office/powerpoint/2010/main" val="318441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95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SPWG Report To ROS</vt:lpstr>
      <vt:lpstr>SPWG ROS Update 8/1/2024</vt:lpstr>
    </vt:vector>
  </TitlesOfParts>
  <Company>Brazos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SPWG ROS Update 12/7/2023</dc:title>
  <dc:creator>Andrew Mattei</dc:creator>
  <cp:lastModifiedBy>Mcchesney, Mark</cp:lastModifiedBy>
  <cp:revision>9</cp:revision>
  <dcterms:created xsi:type="dcterms:W3CDTF">2023-11-30T14:00:33Z</dcterms:created>
  <dcterms:modified xsi:type="dcterms:W3CDTF">2024-07-25T18:09:10Z</dcterms:modified>
</cp:coreProperties>
</file>