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Procedure Manual Update for NOGRR245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Koberlein – DWG Chair / Fahad Qureshi – DWG Vice Chair</a:t>
            </a:r>
          </a:p>
          <a:p>
            <a:pPr algn="l"/>
            <a:r>
              <a:rPr lang="en-US" dirty="0"/>
              <a:t>August 1st,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Background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DWG is seeking ROS approval of an update to the DWG Procedure Manual (PM)</a:t>
            </a:r>
          </a:p>
          <a:p>
            <a:endParaRPr lang="en-US" sz="2200" dirty="0"/>
          </a:p>
          <a:p>
            <a:r>
              <a:rPr lang="en-US" sz="2200" dirty="0"/>
              <a:t>These updates would align the model quality process with the proposed NOGRR245</a:t>
            </a:r>
          </a:p>
          <a:p>
            <a:endParaRPr lang="en-US" sz="2200" dirty="0"/>
          </a:p>
          <a:p>
            <a:r>
              <a:rPr lang="en-US" sz="2200" dirty="0"/>
              <a:t>Updates would take effect upon approval of NOGRR245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Procedure Manual Story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After a few revisions, DWG had no comments on the PM updates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Feedback was received on 7/24/2024 after discussing in IBRWG/DWG Workshop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Southern Power and </a:t>
            </a:r>
            <a:r>
              <a:rPr lang="en-US" sz="2200" dirty="0" err="1"/>
              <a:t>Vistra</a:t>
            </a:r>
            <a:r>
              <a:rPr lang="en-US" sz="2200" dirty="0"/>
              <a:t> had comments on the PM updates</a:t>
            </a:r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813B2-D508-9A8D-EA13-CCAC7021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Next Steps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1933-EE36-DB55-F8F1-CB568E84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Discuss comments and adapt language as needed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Recirculate to DWG and IBRWG for comments if needed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Seek ROS approval at the September 9</a:t>
            </a:r>
            <a:r>
              <a:rPr lang="en-US" sz="2200" baseline="30000" dirty="0"/>
              <a:t>th</a:t>
            </a:r>
            <a:r>
              <a:rPr lang="en-US" sz="2200" dirty="0"/>
              <a:t> ROS meeting</a:t>
            </a:r>
          </a:p>
        </p:txBody>
      </p:sp>
    </p:spTree>
    <p:extLst>
      <p:ext uri="{BB962C8B-B14F-4D97-AF65-F5344CB8AC3E}">
        <p14:creationId xmlns:p14="http://schemas.microsoft.com/office/powerpoint/2010/main" val="421659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595F2-3DB8-0D33-62EA-5758239C9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44CB-51B7-4E83-B802-62E45F64C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64068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128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DWG Procedure Manual Update for NOGRR245</vt:lpstr>
      <vt:lpstr>Background</vt:lpstr>
      <vt:lpstr>Procedure Manual Story</vt:lpstr>
      <vt:lpstr>Next Steps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3</cp:revision>
  <dcterms:created xsi:type="dcterms:W3CDTF">2024-02-23T16:39:21Z</dcterms:created>
  <dcterms:modified xsi:type="dcterms:W3CDTF">2024-07-25T20:08:13Z</dcterms:modified>
</cp:coreProperties>
</file>