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9"/>
  </p:notesMasterIdLst>
  <p:handoutMasterIdLst>
    <p:handoutMasterId r:id="rId10"/>
  </p:handoutMasterIdLst>
  <p:sldIdLst>
    <p:sldId id="2590" r:id="rId6"/>
    <p:sldId id="770" r:id="rId7"/>
    <p:sldId id="259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74E12A-1B5E-7698-D623-935F4BF3DC28}" name="Lee, Alex" initials="LA" userId="S::Alex.Lee@ercot.com::e5e9e365-afbe-44ad-87a8-74a5a714bd1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5B6770"/>
    <a:srgbClr val="00AEC7"/>
    <a:srgbClr val="0076C6"/>
    <a:srgbClr val="E6EBF0"/>
    <a:srgbClr val="093C61"/>
    <a:srgbClr val="98C3FA"/>
    <a:srgbClr val="70CDD9"/>
    <a:srgbClr val="8DC3E5"/>
    <a:srgbClr val="A9E5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F76EB8-7516-477F-9DE3-5BE386DE0ED4}" v="29" dt="2024-07-18T22:19:53.070"/>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06" autoAdjust="0"/>
  </p:normalViewPr>
  <p:slideViewPr>
    <p:cSldViewPr showGuides="1">
      <p:cViewPr varScale="1">
        <p:scale>
          <a:sx n="121" d="100"/>
          <a:sy n="121" d="100"/>
        </p:scale>
        <p:origin x="1314" y="10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e, Alex" userId="e5e9e365-afbe-44ad-87a8-74a5a714bd1d" providerId="ADAL" clId="{4FF76EB8-7516-477F-9DE3-5BE386DE0ED4}"/>
    <pc:docChg chg="undo custSel addSld delSld modSld modMainMaster">
      <pc:chgData name="Lee, Alex" userId="e5e9e365-afbe-44ad-87a8-74a5a714bd1d" providerId="ADAL" clId="{4FF76EB8-7516-477F-9DE3-5BE386DE0ED4}" dt="2024-07-18T22:23:06.671" v="1681" actId="1035"/>
      <pc:docMkLst>
        <pc:docMk/>
      </pc:docMkLst>
      <pc:sldChg chg="addSp delSp modSp mod">
        <pc:chgData name="Lee, Alex" userId="e5e9e365-afbe-44ad-87a8-74a5a714bd1d" providerId="ADAL" clId="{4FF76EB8-7516-477F-9DE3-5BE386DE0ED4}" dt="2024-07-18T21:40:42.150" v="334" actId="20577"/>
        <pc:sldMkLst>
          <pc:docMk/>
          <pc:sldMk cId="3435642795" sldId="770"/>
        </pc:sldMkLst>
        <pc:spChg chg="mod">
          <ac:chgData name="Lee, Alex" userId="e5e9e365-afbe-44ad-87a8-74a5a714bd1d" providerId="ADAL" clId="{4FF76EB8-7516-477F-9DE3-5BE386DE0ED4}" dt="2024-07-18T21:35:37.271" v="278" actId="20577"/>
          <ac:spMkLst>
            <pc:docMk/>
            <pc:sldMk cId="3435642795" sldId="770"/>
            <ac:spMk id="2" creationId="{00000000-0000-0000-0000-000000000000}"/>
          </ac:spMkLst>
        </pc:spChg>
        <pc:spChg chg="mod ord">
          <ac:chgData name="Lee, Alex" userId="e5e9e365-afbe-44ad-87a8-74a5a714bd1d" providerId="ADAL" clId="{4FF76EB8-7516-477F-9DE3-5BE386DE0ED4}" dt="2024-07-18T21:39:55.127" v="332" actId="12788"/>
          <ac:spMkLst>
            <pc:docMk/>
            <pc:sldMk cId="3435642795" sldId="770"/>
            <ac:spMk id="3" creationId="{00000000-0000-0000-0000-000000000000}"/>
          </ac:spMkLst>
        </pc:spChg>
        <pc:spChg chg="del">
          <ac:chgData name="Lee, Alex" userId="e5e9e365-afbe-44ad-87a8-74a5a714bd1d" providerId="ADAL" clId="{4FF76EB8-7516-477F-9DE3-5BE386DE0ED4}" dt="2024-07-18T21:19:55.962" v="69" actId="478"/>
          <ac:spMkLst>
            <pc:docMk/>
            <pc:sldMk cId="3435642795" sldId="770"/>
            <ac:spMk id="5" creationId="{D3099654-B615-CDE2-EEB5-64A80B638903}"/>
          </ac:spMkLst>
        </pc:spChg>
        <pc:spChg chg="add mod">
          <ac:chgData name="Lee, Alex" userId="e5e9e365-afbe-44ad-87a8-74a5a714bd1d" providerId="ADAL" clId="{4FF76EB8-7516-477F-9DE3-5BE386DE0ED4}" dt="2024-07-18T21:40:42.150" v="334" actId="20577"/>
          <ac:spMkLst>
            <pc:docMk/>
            <pc:sldMk cId="3435642795" sldId="770"/>
            <ac:spMk id="6" creationId="{4AFD278C-37EC-1E5C-369F-203EDC4B2D00}"/>
          </ac:spMkLst>
        </pc:spChg>
      </pc:sldChg>
      <pc:sldChg chg="addSp delSp modSp new mod">
        <pc:chgData name="Lee, Alex" userId="e5e9e365-afbe-44ad-87a8-74a5a714bd1d" providerId="ADAL" clId="{4FF76EB8-7516-477F-9DE3-5BE386DE0ED4}" dt="2024-07-18T22:23:06.671" v="1681" actId="1035"/>
        <pc:sldMkLst>
          <pc:docMk/>
          <pc:sldMk cId="1464964261" sldId="2591"/>
        </pc:sldMkLst>
        <pc:spChg chg="mod">
          <ac:chgData name="Lee, Alex" userId="e5e9e365-afbe-44ad-87a8-74a5a714bd1d" providerId="ADAL" clId="{4FF76EB8-7516-477F-9DE3-5BE386DE0ED4}" dt="2024-07-18T22:16:08.037" v="968" actId="20577"/>
          <ac:spMkLst>
            <pc:docMk/>
            <pc:sldMk cId="1464964261" sldId="2591"/>
            <ac:spMk id="2" creationId="{858D34C9-9255-6C07-19A0-15698B4B29EC}"/>
          </ac:spMkLst>
        </pc:spChg>
        <pc:spChg chg="del mod">
          <ac:chgData name="Lee, Alex" userId="e5e9e365-afbe-44ad-87a8-74a5a714bd1d" providerId="ADAL" clId="{4FF76EB8-7516-477F-9DE3-5BE386DE0ED4}" dt="2024-07-18T21:41:01.702" v="346" actId="478"/>
          <ac:spMkLst>
            <pc:docMk/>
            <pc:sldMk cId="1464964261" sldId="2591"/>
            <ac:spMk id="3" creationId="{80C02E85-E591-40F5-961E-D4A533EA6D89}"/>
          </ac:spMkLst>
        </pc:spChg>
        <pc:spChg chg="mod">
          <ac:chgData name="Lee, Alex" userId="e5e9e365-afbe-44ad-87a8-74a5a714bd1d" providerId="ADAL" clId="{4FF76EB8-7516-477F-9DE3-5BE386DE0ED4}" dt="2024-07-18T22:23:06.671" v="1681" actId="1035"/>
          <ac:spMkLst>
            <pc:docMk/>
            <pc:sldMk cId="1464964261" sldId="2591"/>
            <ac:spMk id="4" creationId="{CBBCD912-ED60-9645-D977-7CA3812F69B0}"/>
          </ac:spMkLst>
        </pc:spChg>
        <pc:spChg chg="add del mod">
          <ac:chgData name="Lee, Alex" userId="e5e9e365-afbe-44ad-87a8-74a5a714bd1d" providerId="ADAL" clId="{4FF76EB8-7516-477F-9DE3-5BE386DE0ED4}" dt="2024-07-18T22:23:06.671" v="1681" actId="1035"/>
          <ac:spMkLst>
            <pc:docMk/>
            <pc:sldMk cId="1464964261" sldId="2591"/>
            <ac:spMk id="5" creationId="{632A6098-BD13-52BD-6272-BB784F729C0E}"/>
          </ac:spMkLst>
        </pc:spChg>
        <pc:spChg chg="add del mod">
          <ac:chgData name="Lee, Alex" userId="e5e9e365-afbe-44ad-87a8-74a5a714bd1d" providerId="ADAL" clId="{4FF76EB8-7516-477F-9DE3-5BE386DE0ED4}" dt="2024-07-18T21:44:25.029" v="400" actId="478"/>
          <ac:spMkLst>
            <pc:docMk/>
            <pc:sldMk cId="1464964261" sldId="2591"/>
            <ac:spMk id="6" creationId="{1638A377-7033-BF03-02B7-D5712C26E04F}"/>
          </ac:spMkLst>
        </pc:spChg>
        <pc:spChg chg="add del mod">
          <ac:chgData name="Lee, Alex" userId="e5e9e365-afbe-44ad-87a8-74a5a714bd1d" providerId="ADAL" clId="{4FF76EB8-7516-477F-9DE3-5BE386DE0ED4}" dt="2024-07-18T22:23:06.671" v="1681" actId="1035"/>
          <ac:spMkLst>
            <pc:docMk/>
            <pc:sldMk cId="1464964261" sldId="2591"/>
            <ac:spMk id="7" creationId="{879093A8-CDA3-2405-2AD3-82C723B93564}"/>
          </ac:spMkLst>
        </pc:spChg>
        <pc:spChg chg="add del mod">
          <ac:chgData name="Lee, Alex" userId="e5e9e365-afbe-44ad-87a8-74a5a714bd1d" providerId="ADAL" clId="{4FF76EB8-7516-477F-9DE3-5BE386DE0ED4}" dt="2024-07-18T22:23:06.671" v="1681" actId="1035"/>
          <ac:spMkLst>
            <pc:docMk/>
            <pc:sldMk cId="1464964261" sldId="2591"/>
            <ac:spMk id="8" creationId="{86C650C0-6849-C7B4-E184-8C3095B0ACDC}"/>
          </ac:spMkLst>
        </pc:spChg>
        <pc:spChg chg="add del mod">
          <ac:chgData name="Lee, Alex" userId="e5e9e365-afbe-44ad-87a8-74a5a714bd1d" providerId="ADAL" clId="{4FF76EB8-7516-477F-9DE3-5BE386DE0ED4}" dt="2024-07-18T22:23:06.671" v="1681" actId="1035"/>
          <ac:spMkLst>
            <pc:docMk/>
            <pc:sldMk cId="1464964261" sldId="2591"/>
            <ac:spMk id="9" creationId="{91DCFCB0-C815-0C72-CE5D-4A11CBDA4214}"/>
          </ac:spMkLst>
        </pc:spChg>
        <pc:spChg chg="add del mod ord">
          <ac:chgData name="Lee, Alex" userId="e5e9e365-afbe-44ad-87a8-74a5a714bd1d" providerId="ADAL" clId="{4FF76EB8-7516-477F-9DE3-5BE386DE0ED4}" dt="2024-07-18T22:00:13.337" v="535" actId="478"/>
          <ac:spMkLst>
            <pc:docMk/>
            <pc:sldMk cId="1464964261" sldId="2591"/>
            <ac:spMk id="18" creationId="{AE1E4888-9DAE-7BD1-F963-B7070030DD5F}"/>
          </ac:spMkLst>
        </pc:spChg>
        <pc:spChg chg="add del mod">
          <ac:chgData name="Lee, Alex" userId="e5e9e365-afbe-44ad-87a8-74a5a714bd1d" providerId="ADAL" clId="{4FF76EB8-7516-477F-9DE3-5BE386DE0ED4}" dt="2024-07-18T22:23:06.671" v="1681" actId="1035"/>
          <ac:spMkLst>
            <pc:docMk/>
            <pc:sldMk cId="1464964261" sldId="2591"/>
            <ac:spMk id="19" creationId="{C7333C26-EFCE-BD91-F90A-5E66914413A2}"/>
          </ac:spMkLst>
        </pc:spChg>
        <pc:spChg chg="add del mod">
          <ac:chgData name="Lee, Alex" userId="e5e9e365-afbe-44ad-87a8-74a5a714bd1d" providerId="ADAL" clId="{4FF76EB8-7516-477F-9DE3-5BE386DE0ED4}" dt="2024-07-18T22:23:06.671" v="1681" actId="1035"/>
          <ac:spMkLst>
            <pc:docMk/>
            <pc:sldMk cId="1464964261" sldId="2591"/>
            <ac:spMk id="20" creationId="{32EF4F89-4D0C-51DD-7D12-4D973906A60B}"/>
          </ac:spMkLst>
        </pc:spChg>
        <pc:spChg chg="add del mod">
          <ac:chgData name="Lee, Alex" userId="e5e9e365-afbe-44ad-87a8-74a5a714bd1d" providerId="ADAL" clId="{4FF76EB8-7516-477F-9DE3-5BE386DE0ED4}" dt="2024-07-18T22:23:06.671" v="1681" actId="1035"/>
          <ac:spMkLst>
            <pc:docMk/>
            <pc:sldMk cId="1464964261" sldId="2591"/>
            <ac:spMk id="21" creationId="{319396F6-CB9F-D3A4-E289-FB8DCC8A67BC}"/>
          </ac:spMkLst>
        </pc:spChg>
        <pc:spChg chg="add del mod">
          <ac:chgData name="Lee, Alex" userId="e5e9e365-afbe-44ad-87a8-74a5a714bd1d" providerId="ADAL" clId="{4FF76EB8-7516-477F-9DE3-5BE386DE0ED4}" dt="2024-07-18T22:00:15.047" v="536" actId="478"/>
          <ac:spMkLst>
            <pc:docMk/>
            <pc:sldMk cId="1464964261" sldId="2591"/>
            <ac:spMk id="26" creationId="{230B2B71-0643-5320-574F-9BB0A1A60261}"/>
          </ac:spMkLst>
        </pc:spChg>
        <pc:spChg chg="add del mod">
          <ac:chgData name="Lee, Alex" userId="e5e9e365-afbe-44ad-87a8-74a5a714bd1d" providerId="ADAL" clId="{4FF76EB8-7516-477F-9DE3-5BE386DE0ED4}" dt="2024-07-18T22:23:06.671" v="1681" actId="1035"/>
          <ac:spMkLst>
            <pc:docMk/>
            <pc:sldMk cId="1464964261" sldId="2591"/>
            <ac:spMk id="27" creationId="{0F9C010C-2A44-0C77-51D1-99BDA0E0EE11}"/>
          </ac:spMkLst>
        </pc:spChg>
        <pc:spChg chg="add del mod ord">
          <ac:chgData name="Lee, Alex" userId="e5e9e365-afbe-44ad-87a8-74a5a714bd1d" providerId="ADAL" clId="{4FF76EB8-7516-477F-9DE3-5BE386DE0ED4}" dt="2024-07-18T22:23:06.671" v="1681" actId="1035"/>
          <ac:spMkLst>
            <pc:docMk/>
            <pc:sldMk cId="1464964261" sldId="2591"/>
            <ac:spMk id="33" creationId="{D1DCADCA-3CDE-41F2-234C-0A868B7F4F1E}"/>
          </ac:spMkLst>
        </pc:spChg>
        <pc:spChg chg="add del mod">
          <ac:chgData name="Lee, Alex" userId="e5e9e365-afbe-44ad-87a8-74a5a714bd1d" providerId="ADAL" clId="{4FF76EB8-7516-477F-9DE3-5BE386DE0ED4}" dt="2024-07-18T22:23:06.671" v="1681" actId="1035"/>
          <ac:spMkLst>
            <pc:docMk/>
            <pc:sldMk cId="1464964261" sldId="2591"/>
            <ac:spMk id="34" creationId="{FF11C310-3838-8C4D-82F9-16946380277B}"/>
          </ac:spMkLst>
        </pc:spChg>
        <pc:spChg chg="add del mod">
          <ac:chgData name="Lee, Alex" userId="e5e9e365-afbe-44ad-87a8-74a5a714bd1d" providerId="ADAL" clId="{4FF76EB8-7516-477F-9DE3-5BE386DE0ED4}" dt="2024-07-18T22:23:06.671" v="1681" actId="1035"/>
          <ac:spMkLst>
            <pc:docMk/>
            <pc:sldMk cId="1464964261" sldId="2591"/>
            <ac:spMk id="38" creationId="{59756CB7-7397-2D84-E801-FABDD3E9585D}"/>
          </ac:spMkLst>
        </pc:spChg>
        <pc:spChg chg="add del mod">
          <ac:chgData name="Lee, Alex" userId="e5e9e365-afbe-44ad-87a8-74a5a714bd1d" providerId="ADAL" clId="{4FF76EB8-7516-477F-9DE3-5BE386DE0ED4}" dt="2024-07-18T22:23:06.671" v="1681" actId="1035"/>
          <ac:spMkLst>
            <pc:docMk/>
            <pc:sldMk cId="1464964261" sldId="2591"/>
            <ac:spMk id="39" creationId="{AC11B21C-04D1-E910-5C13-EAA0F2316A49}"/>
          </ac:spMkLst>
        </pc:spChg>
        <pc:spChg chg="add del mod">
          <ac:chgData name="Lee, Alex" userId="e5e9e365-afbe-44ad-87a8-74a5a714bd1d" providerId="ADAL" clId="{4FF76EB8-7516-477F-9DE3-5BE386DE0ED4}" dt="2024-07-18T22:23:06.671" v="1681" actId="1035"/>
          <ac:spMkLst>
            <pc:docMk/>
            <pc:sldMk cId="1464964261" sldId="2591"/>
            <ac:spMk id="40" creationId="{57A48723-AF2D-C46E-DADC-9331B3E009F5}"/>
          </ac:spMkLst>
        </pc:spChg>
        <pc:spChg chg="add del mod">
          <ac:chgData name="Lee, Alex" userId="e5e9e365-afbe-44ad-87a8-74a5a714bd1d" providerId="ADAL" clId="{4FF76EB8-7516-477F-9DE3-5BE386DE0ED4}" dt="2024-07-18T22:08:10.471" v="783" actId="478"/>
          <ac:spMkLst>
            <pc:docMk/>
            <pc:sldMk cId="1464964261" sldId="2591"/>
            <ac:spMk id="41" creationId="{5FCB6EDC-6AEC-B34A-4477-1E701974C03D}"/>
          </ac:spMkLst>
        </pc:spChg>
        <pc:spChg chg="add del mod">
          <ac:chgData name="Lee, Alex" userId="e5e9e365-afbe-44ad-87a8-74a5a714bd1d" providerId="ADAL" clId="{4FF76EB8-7516-477F-9DE3-5BE386DE0ED4}" dt="2024-07-18T22:09:38.871" v="828" actId="478"/>
          <ac:spMkLst>
            <pc:docMk/>
            <pc:sldMk cId="1464964261" sldId="2591"/>
            <ac:spMk id="42" creationId="{2A3D4ABB-172B-E0B9-5E2F-6AFBE69E8B1B}"/>
          </ac:spMkLst>
        </pc:spChg>
        <pc:spChg chg="add del mod">
          <ac:chgData name="Lee, Alex" userId="e5e9e365-afbe-44ad-87a8-74a5a714bd1d" providerId="ADAL" clId="{4FF76EB8-7516-477F-9DE3-5BE386DE0ED4}" dt="2024-07-18T22:09:36.590" v="826" actId="478"/>
          <ac:spMkLst>
            <pc:docMk/>
            <pc:sldMk cId="1464964261" sldId="2591"/>
            <ac:spMk id="43" creationId="{DC8B5578-2E75-58EB-B7FD-20AC5B324793}"/>
          </ac:spMkLst>
        </pc:spChg>
        <pc:spChg chg="add del mod">
          <ac:chgData name="Lee, Alex" userId="e5e9e365-afbe-44ad-87a8-74a5a714bd1d" providerId="ADAL" clId="{4FF76EB8-7516-477F-9DE3-5BE386DE0ED4}" dt="2024-07-18T22:09:36.590" v="826" actId="478"/>
          <ac:spMkLst>
            <pc:docMk/>
            <pc:sldMk cId="1464964261" sldId="2591"/>
            <ac:spMk id="44" creationId="{A576DA5C-B09D-6C06-5C3A-0C4828E78C91}"/>
          </ac:spMkLst>
        </pc:spChg>
        <pc:spChg chg="add del mod">
          <ac:chgData name="Lee, Alex" userId="e5e9e365-afbe-44ad-87a8-74a5a714bd1d" providerId="ADAL" clId="{4FF76EB8-7516-477F-9DE3-5BE386DE0ED4}" dt="2024-07-18T22:09:36.590" v="826" actId="478"/>
          <ac:spMkLst>
            <pc:docMk/>
            <pc:sldMk cId="1464964261" sldId="2591"/>
            <ac:spMk id="45" creationId="{EEDBC759-04B1-85CE-544B-0E7A0F76CB35}"/>
          </ac:spMkLst>
        </pc:spChg>
        <pc:spChg chg="add del mod">
          <ac:chgData name="Lee, Alex" userId="e5e9e365-afbe-44ad-87a8-74a5a714bd1d" providerId="ADAL" clId="{4FF76EB8-7516-477F-9DE3-5BE386DE0ED4}" dt="2024-07-18T22:09:36.590" v="826" actId="478"/>
          <ac:spMkLst>
            <pc:docMk/>
            <pc:sldMk cId="1464964261" sldId="2591"/>
            <ac:spMk id="46" creationId="{466FF83C-F25E-538B-DB29-8BB869D7F5B4}"/>
          </ac:spMkLst>
        </pc:spChg>
        <pc:spChg chg="add del mod">
          <ac:chgData name="Lee, Alex" userId="e5e9e365-afbe-44ad-87a8-74a5a714bd1d" providerId="ADAL" clId="{4FF76EB8-7516-477F-9DE3-5BE386DE0ED4}" dt="2024-07-18T22:09:36.590" v="826" actId="478"/>
          <ac:spMkLst>
            <pc:docMk/>
            <pc:sldMk cId="1464964261" sldId="2591"/>
            <ac:spMk id="53" creationId="{84EA942B-B443-0150-9020-4BA9998FB26C}"/>
          </ac:spMkLst>
        </pc:spChg>
        <pc:spChg chg="add del mod">
          <ac:chgData name="Lee, Alex" userId="e5e9e365-afbe-44ad-87a8-74a5a714bd1d" providerId="ADAL" clId="{4FF76EB8-7516-477F-9DE3-5BE386DE0ED4}" dt="2024-07-18T22:09:36.590" v="826" actId="478"/>
          <ac:spMkLst>
            <pc:docMk/>
            <pc:sldMk cId="1464964261" sldId="2591"/>
            <ac:spMk id="54" creationId="{970A45E9-7FF4-309D-3125-D4DD41C43502}"/>
          </ac:spMkLst>
        </pc:spChg>
        <pc:spChg chg="add del mod">
          <ac:chgData name="Lee, Alex" userId="e5e9e365-afbe-44ad-87a8-74a5a714bd1d" providerId="ADAL" clId="{4FF76EB8-7516-477F-9DE3-5BE386DE0ED4}" dt="2024-07-18T22:09:36.590" v="826" actId="478"/>
          <ac:spMkLst>
            <pc:docMk/>
            <pc:sldMk cId="1464964261" sldId="2591"/>
            <ac:spMk id="55" creationId="{C8FC7EC2-8125-2540-25D6-E55D9C8AE378}"/>
          </ac:spMkLst>
        </pc:spChg>
        <pc:spChg chg="add del mod">
          <ac:chgData name="Lee, Alex" userId="e5e9e365-afbe-44ad-87a8-74a5a714bd1d" providerId="ADAL" clId="{4FF76EB8-7516-477F-9DE3-5BE386DE0ED4}" dt="2024-07-18T22:09:36.590" v="826" actId="478"/>
          <ac:spMkLst>
            <pc:docMk/>
            <pc:sldMk cId="1464964261" sldId="2591"/>
            <ac:spMk id="60" creationId="{53988F24-3096-1A44-55BA-E0BF80BB76C5}"/>
          </ac:spMkLst>
        </pc:spChg>
        <pc:spChg chg="add del mod">
          <ac:chgData name="Lee, Alex" userId="e5e9e365-afbe-44ad-87a8-74a5a714bd1d" providerId="ADAL" clId="{4FF76EB8-7516-477F-9DE3-5BE386DE0ED4}" dt="2024-07-18T22:09:38.122" v="827" actId="478"/>
          <ac:spMkLst>
            <pc:docMk/>
            <pc:sldMk cId="1464964261" sldId="2591"/>
            <ac:spMk id="65" creationId="{593E8DF2-D97F-40A5-A418-507A51C13BA5}"/>
          </ac:spMkLst>
        </pc:spChg>
        <pc:spChg chg="add del mod">
          <ac:chgData name="Lee, Alex" userId="e5e9e365-afbe-44ad-87a8-74a5a714bd1d" providerId="ADAL" clId="{4FF76EB8-7516-477F-9DE3-5BE386DE0ED4}" dt="2024-07-18T22:09:36.590" v="826" actId="478"/>
          <ac:spMkLst>
            <pc:docMk/>
            <pc:sldMk cId="1464964261" sldId="2591"/>
            <ac:spMk id="66" creationId="{D78FBD0F-D40C-151D-04A1-4629536813CD}"/>
          </ac:spMkLst>
        </pc:spChg>
        <pc:spChg chg="add del mod">
          <ac:chgData name="Lee, Alex" userId="e5e9e365-afbe-44ad-87a8-74a5a714bd1d" providerId="ADAL" clId="{4FF76EB8-7516-477F-9DE3-5BE386DE0ED4}" dt="2024-07-18T22:09:36.590" v="826" actId="478"/>
          <ac:spMkLst>
            <pc:docMk/>
            <pc:sldMk cId="1464964261" sldId="2591"/>
            <ac:spMk id="67" creationId="{47E8329B-074C-3183-F393-2BF5BF8781EC}"/>
          </ac:spMkLst>
        </pc:spChg>
        <pc:spChg chg="add del mod">
          <ac:chgData name="Lee, Alex" userId="e5e9e365-afbe-44ad-87a8-74a5a714bd1d" providerId="ADAL" clId="{4FF76EB8-7516-477F-9DE3-5BE386DE0ED4}" dt="2024-07-18T22:09:42.012" v="829" actId="478"/>
          <ac:spMkLst>
            <pc:docMk/>
            <pc:sldMk cId="1464964261" sldId="2591"/>
            <ac:spMk id="68" creationId="{D88C572B-D3EA-BD48-DC1D-48DC4BAD54CE}"/>
          </ac:spMkLst>
        </pc:spChg>
        <pc:spChg chg="add mod">
          <ac:chgData name="Lee, Alex" userId="e5e9e365-afbe-44ad-87a8-74a5a714bd1d" providerId="ADAL" clId="{4FF76EB8-7516-477F-9DE3-5BE386DE0ED4}" dt="2024-07-18T22:10:08.965" v="837" actId="1076"/>
          <ac:spMkLst>
            <pc:docMk/>
            <pc:sldMk cId="1464964261" sldId="2591"/>
            <ac:spMk id="69" creationId="{618FCA8B-5267-4620-071B-2C4D95CDB73D}"/>
          </ac:spMkLst>
        </pc:spChg>
        <pc:spChg chg="add mod">
          <ac:chgData name="Lee, Alex" userId="e5e9e365-afbe-44ad-87a8-74a5a714bd1d" providerId="ADAL" clId="{4FF76EB8-7516-477F-9DE3-5BE386DE0ED4}" dt="2024-07-18T22:10:08.965" v="837" actId="1076"/>
          <ac:spMkLst>
            <pc:docMk/>
            <pc:sldMk cId="1464964261" sldId="2591"/>
            <ac:spMk id="70" creationId="{D0E109A3-895B-1587-4AEB-58D2F3964AB3}"/>
          </ac:spMkLst>
        </pc:spChg>
        <pc:spChg chg="add mod">
          <ac:chgData name="Lee, Alex" userId="e5e9e365-afbe-44ad-87a8-74a5a714bd1d" providerId="ADAL" clId="{4FF76EB8-7516-477F-9DE3-5BE386DE0ED4}" dt="2024-07-18T22:10:08.965" v="837" actId="1076"/>
          <ac:spMkLst>
            <pc:docMk/>
            <pc:sldMk cId="1464964261" sldId="2591"/>
            <ac:spMk id="71" creationId="{2DCED037-8A83-D0EB-9B3B-001C9894C1A9}"/>
          </ac:spMkLst>
        </pc:spChg>
        <pc:spChg chg="add mod">
          <ac:chgData name="Lee, Alex" userId="e5e9e365-afbe-44ad-87a8-74a5a714bd1d" providerId="ADAL" clId="{4FF76EB8-7516-477F-9DE3-5BE386DE0ED4}" dt="2024-07-18T22:10:08.965" v="837" actId="1076"/>
          <ac:spMkLst>
            <pc:docMk/>
            <pc:sldMk cId="1464964261" sldId="2591"/>
            <ac:spMk id="72" creationId="{504FCC3C-D2C8-1909-93F2-4D7A9455AD55}"/>
          </ac:spMkLst>
        </pc:spChg>
        <pc:spChg chg="add mod">
          <ac:chgData name="Lee, Alex" userId="e5e9e365-afbe-44ad-87a8-74a5a714bd1d" providerId="ADAL" clId="{4FF76EB8-7516-477F-9DE3-5BE386DE0ED4}" dt="2024-07-18T22:10:08.965" v="837" actId="1076"/>
          <ac:spMkLst>
            <pc:docMk/>
            <pc:sldMk cId="1464964261" sldId="2591"/>
            <ac:spMk id="73" creationId="{B2E0FAB2-B072-746B-E258-03391F0D13A3}"/>
          </ac:spMkLst>
        </pc:spChg>
        <pc:spChg chg="add mod">
          <ac:chgData name="Lee, Alex" userId="e5e9e365-afbe-44ad-87a8-74a5a714bd1d" providerId="ADAL" clId="{4FF76EB8-7516-477F-9DE3-5BE386DE0ED4}" dt="2024-07-18T22:10:08.965" v="837" actId="1076"/>
          <ac:spMkLst>
            <pc:docMk/>
            <pc:sldMk cId="1464964261" sldId="2591"/>
            <ac:spMk id="80" creationId="{8264776C-AE8A-A5B2-9BA1-6ECC43B83058}"/>
          </ac:spMkLst>
        </pc:spChg>
        <pc:spChg chg="add mod">
          <ac:chgData name="Lee, Alex" userId="e5e9e365-afbe-44ad-87a8-74a5a714bd1d" providerId="ADAL" clId="{4FF76EB8-7516-477F-9DE3-5BE386DE0ED4}" dt="2024-07-18T22:10:08.965" v="837" actId="1076"/>
          <ac:spMkLst>
            <pc:docMk/>
            <pc:sldMk cId="1464964261" sldId="2591"/>
            <ac:spMk id="81" creationId="{A82BCCEB-EDC7-F54A-46C2-48C8349425AA}"/>
          </ac:spMkLst>
        </pc:spChg>
        <pc:spChg chg="add mod">
          <ac:chgData name="Lee, Alex" userId="e5e9e365-afbe-44ad-87a8-74a5a714bd1d" providerId="ADAL" clId="{4FF76EB8-7516-477F-9DE3-5BE386DE0ED4}" dt="2024-07-18T22:10:08.965" v="837" actId="1076"/>
          <ac:spMkLst>
            <pc:docMk/>
            <pc:sldMk cId="1464964261" sldId="2591"/>
            <ac:spMk id="82" creationId="{5326A70E-37A8-8799-E9C2-0540BB61D119}"/>
          </ac:spMkLst>
        </pc:spChg>
        <pc:spChg chg="add mod">
          <ac:chgData name="Lee, Alex" userId="e5e9e365-afbe-44ad-87a8-74a5a714bd1d" providerId="ADAL" clId="{4FF76EB8-7516-477F-9DE3-5BE386DE0ED4}" dt="2024-07-18T22:10:08.965" v="837" actId="1076"/>
          <ac:spMkLst>
            <pc:docMk/>
            <pc:sldMk cId="1464964261" sldId="2591"/>
            <ac:spMk id="87" creationId="{55AD925B-B673-0FC8-2A01-5F97F00940BF}"/>
          </ac:spMkLst>
        </pc:spChg>
        <pc:spChg chg="add mod">
          <ac:chgData name="Lee, Alex" userId="e5e9e365-afbe-44ad-87a8-74a5a714bd1d" providerId="ADAL" clId="{4FF76EB8-7516-477F-9DE3-5BE386DE0ED4}" dt="2024-07-18T22:10:08.965" v="837" actId="1076"/>
          <ac:spMkLst>
            <pc:docMk/>
            <pc:sldMk cId="1464964261" sldId="2591"/>
            <ac:spMk id="92" creationId="{BC13CE28-38C4-970B-1246-AB06EC0698D6}"/>
          </ac:spMkLst>
        </pc:spChg>
        <pc:spChg chg="add mod">
          <ac:chgData name="Lee, Alex" userId="e5e9e365-afbe-44ad-87a8-74a5a714bd1d" providerId="ADAL" clId="{4FF76EB8-7516-477F-9DE3-5BE386DE0ED4}" dt="2024-07-18T22:10:08.965" v="837" actId="1076"/>
          <ac:spMkLst>
            <pc:docMk/>
            <pc:sldMk cId="1464964261" sldId="2591"/>
            <ac:spMk id="93" creationId="{5C2372C7-4E86-29DF-9CD0-DDEA987D21B7}"/>
          </ac:spMkLst>
        </pc:spChg>
        <pc:spChg chg="add mod">
          <ac:chgData name="Lee, Alex" userId="e5e9e365-afbe-44ad-87a8-74a5a714bd1d" providerId="ADAL" clId="{4FF76EB8-7516-477F-9DE3-5BE386DE0ED4}" dt="2024-07-18T22:10:08.965" v="837" actId="1076"/>
          <ac:spMkLst>
            <pc:docMk/>
            <pc:sldMk cId="1464964261" sldId="2591"/>
            <ac:spMk id="94" creationId="{7E8FF943-864D-AA69-A61E-F0FCA33008F6}"/>
          </ac:spMkLst>
        </pc:spChg>
        <pc:spChg chg="add mod">
          <ac:chgData name="Lee, Alex" userId="e5e9e365-afbe-44ad-87a8-74a5a714bd1d" providerId="ADAL" clId="{4FF76EB8-7516-477F-9DE3-5BE386DE0ED4}" dt="2024-07-18T22:10:08.965" v="837" actId="1076"/>
          <ac:spMkLst>
            <pc:docMk/>
            <pc:sldMk cId="1464964261" sldId="2591"/>
            <ac:spMk id="95" creationId="{CACDBE81-F0D0-F598-418E-474B03CD4680}"/>
          </ac:spMkLst>
        </pc:spChg>
        <pc:spChg chg="add del mod">
          <ac:chgData name="Lee, Alex" userId="e5e9e365-afbe-44ad-87a8-74a5a714bd1d" providerId="ADAL" clId="{4FF76EB8-7516-477F-9DE3-5BE386DE0ED4}" dt="2024-07-18T22:11:59.720" v="889" actId="478"/>
          <ac:spMkLst>
            <pc:docMk/>
            <pc:sldMk cId="1464964261" sldId="2591"/>
            <ac:spMk id="96" creationId="{1367C52E-35D0-45DB-5F61-37325A8A9440}"/>
          </ac:spMkLst>
        </pc:spChg>
        <pc:spChg chg="add del mod">
          <ac:chgData name="Lee, Alex" userId="e5e9e365-afbe-44ad-87a8-74a5a714bd1d" providerId="ADAL" clId="{4FF76EB8-7516-477F-9DE3-5BE386DE0ED4}" dt="2024-07-18T22:11:59.720" v="889" actId="478"/>
          <ac:spMkLst>
            <pc:docMk/>
            <pc:sldMk cId="1464964261" sldId="2591"/>
            <ac:spMk id="97" creationId="{7DA16EC2-81BD-8E11-B840-F1E32F4FEF00}"/>
          </ac:spMkLst>
        </pc:spChg>
        <pc:spChg chg="add del mod">
          <ac:chgData name="Lee, Alex" userId="e5e9e365-afbe-44ad-87a8-74a5a714bd1d" providerId="ADAL" clId="{4FF76EB8-7516-477F-9DE3-5BE386DE0ED4}" dt="2024-07-18T22:11:59.720" v="889" actId="478"/>
          <ac:spMkLst>
            <pc:docMk/>
            <pc:sldMk cId="1464964261" sldId="2591"/>
            <ac:spMk id="98" creationId="{1F25EACD-C095-9BF2-E0D2-E41762399D16}"/>
          </ac:spMkLst>
        </pc:spChg>
        <pc:spChg chg="add del mod">
          <ac:chgData name="Lee, Alex" userId="e5e9e365-afbe-44ad-87a8-74a5a714bd1d" providerId="ADAL" clId="{4FF76EB8-7516-477F-9DE3-5BE386DE0ED4}" dt="2024-07-18T22:11:59.720" v="889" actId="478"/>
          <ac:spMkLst>
            <pc:docMk/>
            <pc:sldMk cId="1464964261" sldId="2591"/>
            <ac:spMk id="99" creationId="{E1C1ED83-FBB0-1EC8-C4C2-DE54948F9A42}"/>
          </ac:spMkLst>
        </pc:spChg>
        <pc:spChg chg="add del mod">
          <ac:chgData name="Lee, Alex" userId="e5e9e365-afbe-44ad-87a8-74a5a714bd1d" providerId="ADAL" clId="{4FF76EB8-7516-477F-9DE3-5BE386DE0ED4}" dt="2024-07-18T22:11:59.720" v="889" actId="478"/>
          <ac:spMkLst>
            <pc:docMk/>
            <pc:sldMk cId="1464964261" sldId="2591"/>
            <ac:spMk id="100" creationId="{80E5D4AC-6902-A8E8-5AB4-F990446B09E7}"/>
          </ac:spMkLst>
        </pc:spChg>
        <pc:spChg chg="add del mod">
          <ac:chgData name="Lee, Alex" userId="e5e9e365-afbe-44ad-87a8-74a5a714bd1d" providerId="ADAL" clId="{4FF76EB8-7516-477F-9DE3-5BE386DE0ED4}" dt="2024-07-18T22:11:59.720" v="889" actId="478"/>
          <ac:spMkLst>
            <pc:docMk/>
            <pc:sldMk cId="1464964261" sldId="2591"/>
            <ac:spMk id="107" creationId="{7509057A-17A8-1E29-7F0B-B16157DACC15}"/>
          </ac:spMkLst>
        </pc:spChg>
        <pc:spChg chg="add del mod">
          <ac:chgData name="Lee, Alex" userId="e5e9e365-afbe-44ad-87a8-74a5a714bd1d" providerId="ADAL" clId="{4FF76EB8-7516-477F-9DE3-5BE386DE0ED4}" dt="2024-07-18T22:11:59.720" v="889" actId="478"/>
          <ac:spMkLst>
            <pc:docMk/>
            <pc:sldMk cId="1464964261" sldId="2591"/>
            <ac:spMk id="108" creationId="{B47C3223-FF90-A9E0-C3EC-F20C30AB04B4}"/>
          </ac:spMkLst>
        </pc:spChg>
        <pc:spChg chg="add del mod">
          <ac:chgData name="Lee, Alex" userId="e5e9e365-afbe-44ad-87a8-74a5a714bd1d" providerId="ADAL" clId="{4FF76EB8-7516-477F-9DE3-5BE386DE0ED4}" dt="2024-07-18T22:11:59.720" v="889" actId="478"/>
          <ac:spMkLst>
            <pc:docMk/>
            <pc:sldMk cId="1464964261" sldId="2591"/>
            <ac:spMk id="109" creationId="{968C1274-29B8-C27D-D444-EB17F51F5031}"/>
          </ac:spMkLst>
        </pc:spChg>
        <pc:spChg chg="add del mod">
          <ac:chgData name="Lee, Alex" userId="e5e9e365-afbe-44ad-87a8-74a5a714bd1d" providerId="ADAL" clId="{4FF76EB8-7516-477F-9DE3-5BE386DE0ED4}" dt="2024-07-18T22:11:59.720" v="889" actId="478"/>
          <ac:spMkLst>
            <pc:docMk/>
            <pc:sldMk cId="1464964261" sldId="2591"/>
            <ac:spMk id="114" creationId="{7605CD2F-B3E7-E2A3-D9E7-C1B7A0314649}"/>
          </ac:spMkLst>
        </pc:spChg>
        <pc:spChg chg="add del mod">
          <ac:chgData name="Lee, Alex" userId="e5e9e365-afbe-44ad-87a8-74a5a714bd1d" providerId="ADAL" clId="{4FF76EB8-7516-477F-9DE3-5BE386DE0ED4}" dt="2024-07-18T22:11:59.720" v="889" actId="478"/>
          <ac:spMkLst>
            <pc:docMk/>
            <pc:sldMk cId="1464964261" sldId="2591"/>
            <ac:spMk id="119" creationId="{148F9A6C-3C41-CAD5-B9F8-BE410FBD6EC8}"/>
          </ac:spMkLst>
        </pc:spChg>
        <pc:spChg chg="add del mod">
          <ac:chgData name="Lee, Alex" userId="e5e9e365-afbe-44ad-87a8-74a5a714bd1d" providerId="ADAL" clId="{4FF76EB8-7516-477F-9DE3-5BE386DE0ED4}" dt="2024-07-18T22:11:59.720" v="889" actId="478"/>
          <ac:spMkLst>
            <pc:docMk/>
            <pc:sldMk cId="1464964261" sldId="2591"/>
            <ac:spMk id="120" creationId="{E9671649-F45A-3FA6-F3F6-21159D0CA0F4}"/>
          </ac:spMkLst>
        </pc:spChg>
        <pc:spChg chg="add del mod">
          <ac:chgData name="Lee, Alex" userId="e5e9e365-afbe-44ad-87a8-74a5a714bd1d" providerId="ADAL" clId="{4FF76EB8-7516-477F-9DE3-5BE386DE0ED4}" dt="2024-07-18T22:11:59.720" v="889" actId="478"/>
          <ac:spMkLst>
            <pc:docMk/>
            <pc:sldMk cId="1464964261" sldId="2591"/>
            <ac:spMk id="121" creationId="{4AC161D2-72E6-28BA-55D2-040CB1FEB322}"/>
          </ac:spMkLst>
        </pc:spChg>
        <pc:spChg chg="add del mod">
          <ac:chgData name="Lee, Alex" userId="e5e9e365-afbe-44ad-87a8-74a5a714bd1d" providerId="ADAL" clId="{4FF76EB8-7516-477F-9DE3-5BE386DE0ED4}" dt="2024-07-18T22:11:59.720" v="889" actId="478"/>
          <ac:spMkLst>
            <pc:docMk/>
            <pc:sldMk cId="1464964261" sldId="2591"/>
            <ac:spMk id="122" creationId="{8ECFEE02-C0B5-C4C0-20BA-12E6871ECBBE}"/>
          </ac:spMkLst>
        </pc:spChg>
        <pc:spChg chg="add mod">
          <ac:chgData name="Lee, Alex" userId="e5e9e365-afbe-44ad-87a8-74a5a714bd1d" providerId="ADAL" clId="{4FF76EB8-7516-477F-9DE3-5BE386DE0ED4}" dt="2024-07-18T22:23:06.671" v="1681" actId="1035"/>
          <ac:spMkLst>
            <pc:docMk/>
            <pc:sldMk cId="1464964261" sldId="2591"/>
            <ac:spMk id="123" creationId="{4A02597A-BC80-C338-310E-EFF9E5674920}"/>
          </ac:spMkLst>
        </pc:spChg>
        <pc:spChg chg="add mod">
          <ac:chgData name="Lee, Alex" userId="e5e9e365-afbe-44ad-87a8-74a5a714bd1d" providerId="ADAL" clId="{4FF76EB8-7516-477F-9DE3-5BE386DE0ED4}" dt="2024-07-18T22:23:06.671" v="1681" actId="1035"/>
          <ac:spMkLst>
            <pc:docMk/>
            <pc:sldMk cId="1464964261" sldId="2591"/>
            <ac:spMk id="124" creationId="{63A3896B-CF62-E242-2BCA-E2A2F0E3AEA1}"/>
          </ac:spMkLst>
        </pc:spChg>
        <pc:spChg chg="add mod">
          <ac:chgData name="Lee, Alex" userId="e5e9e365-afbe-44ad-87a8-74a5a714bd1d" providerId="ADAL" clId="{4FF76EB8-7516-477F-9DE3-5BE386DE0ED4}" dt="2024-07-18T22:23:06.671" v="1681" actId="1035"/>
          <ac:spMkLst>
            <pc:docMk/>
            <pc:sldMk cId="1464964261" sldId="2591"/>
            <ac:spMk id="125" creationId="{447981E8-52FD-D0DB-7F1A-C39650344654}"/>
          </ac:spMkLst>
        </pc:spChg>
        <pc:spChg chg="add mod">
          <ac:chgData name="Lee, Alex" userId="e5e9e365-afbe-44ad-87a8-74a5a714bd1d" providerId="ADAL" clId="{4FF76EB8-7516-477F-9DE3-5BE386DE0ED4}" dt="2024-07-18T22:23:06.671" v="1681" actId="1035"/>
          <ac:spMkLst>
            <pc:docMk/>
            <pc:sldMk cId="1464964261" sldId="2591"/>
            <ac:spMk id="126" creationId="{62A39770-0233-EA76-4AC2-AF0079C714B4}"/>
          </ac:spMkLst>
        </pc:spChg>
        <pc:spChg chg="add mod">
          <ac:chgData name="Lee, Alex" userId="e5e9e365-afbe-44ad-87a8-74a5a714bd1d" providerId="ADAL" clId="{4FF76EB8-7516-477F-9DE3-5BE386DE0ED4}" dt="2024-07-18T22:23:06.671" v="1681" actId="1035"/>
          <ac:spMkLst>
            <pc:docMk/>
            <pc:sldMk cId="1464964261" sldId="2591"/>
            <ac:spMk id="127" creationId="{C7FE45A3-C47F-2968-966F-743BFC930D48}"/>
          </ac:spMkLst>
        </pc:spChg>
        <pc:spChg chg="add mod">
          <ac:chgData name="Lee, Alex" userId="e5e9e365-afbe-44ad-87a8-74a5a714bd1d" providerId="ADAL" clId="{4FF76EB8-7516-477F-9DE3-5BE386DE0ED4}" dt="2024-07-18T22:23:06.671" v="1681" actId="1035"/>
          <ac:spMkLst>
            <pc:docMk/>
            <pc:sldMk cId="1464964261" sldId="2591"/>
            <ac:spMk id="134" creationId="{818C320A-8895-4572-99BB-7D13B890DD2B}"/>
          </ac:spMkLst>
        </pc:spChg>
        <pc:spChg chg="add mod">
          <ac:chgData name="Lee, Alex" userId="e5e9e365-afbe-44ad-87a8-74a5a714bd1d" providerId="ADAL" clId="{4FF76EB8-7516-477F-9DE3-5BE386DE0ED4}" dt="2024-07-18T22:23:06.671" v="1681" actId="1035"/>
          <ac:spMkLst>
            <pc:docMk/>
            <pc:sldMk cId="1464964261" sldId="2591"/>
            <ac:spMk id="135" creationId="{999CF208-2F06-B3EE-D485-67D37FA91B6F}"/>
          </ac:spMkLst>
        </pc:spChg>
        <pc:spChg chg="add mod">
          <ac:chgData name="Lee, Alex" userId="e5e9e365-afbe-44ad-87a8-74a5a714bd1d" providerId="ADAL" clId="{4FF76EB8-7516-477F-9DE3-5BE386DE0ED4}" dt="2024-07-18T22:23:06.671" v="1681" actId="1035"/>
          <ac:spMkLst>
            <pc:docMk/>
            <pc:sldMk cId="1464964261" sldId="2591"/>
            <ac:spMk id="136" creationId="{CAA525F6-730E-B3C5-549F-AE2BD712E945}"/>
          </ac:spMkLst>
        </pc:spChg>
        <pc:spChg chg="add mod">
          <ac:chgData name="Lee, Alex" userId="e5e9e365-afbe-44ad-87a8-74a5a714bd1d" providerId="ADAL" clId="{4FF76EB8-7516-477F-9DE3-5BE386DE0ED4}" dt="2024-07-18T22:23:06.671" v="1681" actId="1035"/>
          <ac:spMkLst>
            <pc:docMk/>
            <pc:sldMk cId="1464964261" sldId="2591"/>
            <ac:spMk id="141" creationId="{1EC7604D-E65F-8006-8F4A-CC21D8AB44FD}"/>
          </ac:spMkLst>
        </pc:spChg>
        <pc:spChg chg="add mod">
          <ac:chgData name="Lee, Alex" userId="e5e9e365-afbe-44ad-87a8-74a5a714bd1d" providerId="ADAL" clId="{4FF76EB8-7516-477F-9DE3-5BE386DE0ED4}" dt="2024-07-18T22:23:06.671" v="1681" actId="1035"/>
          <ac:spMkLst>
            <pc:docMk/>
            <pc:sldMk cId="1464964261" sldId="2591"/>
            <ac:spMk id="146" creationId="{3538FEB5-184C-CCEF-A13D-FD291BE71A99}"/>
          </ac:spMkLst>
        </pc:spChg>
        <pc:spChg chg="add mod">
          <ac:chgData name="Lee, Alex" userId="e5e9e365-afbe-44ad-87a8-74a5a714bd1d" providerId="ADAL" clId="{4FF76EB8-7516-477F-9DE3-5BE386DE0ED4}" dt="2024-07-18T22:23:06.671" v="1681" actId="1035"/>
          <ac:spMkLst>
            <pc:docMk/>
            <pc:sldMk cId="1464964261" sldId="2591"/>
            <ac:spMk id="147" creationId="{7634A201-8E2F-C8C5-45B9-FC35D6AD35ED}"/>
          </ac:spMkLst>
        </pc:spChg>
        <pc:spChg chg="add mod">
          <ac:chgData name="Lee, Alex" userId="e5e9e365-afbe-44ad-87a8-74a5a714bd1d" providerId="ADAL" clId="{4FF76EB8-7516-477F-9DE3-5BE386DE0ED4}" dt="2024-07-18T22:23:06.671" v="1681" actId="1035"/>
          <ac:spMkLst>
            <pc:docMk/>
            <pc:sldMk cId="1464964261" sldId="2591"/>
            <ac:spMk id="148" creationId="{6F3EE914-981A-03F8-6A55-B3CBBBDB13E9}"/>
          </ac:spMkLst>
        </pc:spChg>
        <pc:spChg chg="add mod">
          <ac:chgData name="Lee, Alex" userId="e5e9e365-afbe-44ad-87a8-74a5a714bd1d" providerId="ADAL" clId="{4FF76EB8-7516-477F-9DE3-5BE386DE0ED4}" dt="2024-07-18T22:23:06.671" v="1681" actId="1035"/>
          <ac:spMkLst>
            <pc:docMk/>
            <pc:sldMk cId="1464964261" sldId="2591"/>
            <ac:spMk id="149" creationId="{4A3F946F-B00B-9163-C6FD-289D3FF2A3A4}"/>
          </ac:spMkLst>
        </pc:spChg>
        <pc:spChg chg="add mod">
          <ac:chgData name="Lee, Alex" userId="e5e9e365-afbe-44ad-87a8-74a5a714bd1d" providerId="ADAL" clId="{4FF76EB8-7516-477F-9DE3-5BE386DE0ED4}" dt="2024-07-18T22:23:06.671" v="1681" actId="1035"/>
          <ac:spMkLst>
            <pc:docMk/>
            <pc:sldMk cId="1464964261" sldId="2591"/>
            <ac:spMk id="150" creationId="{DEBDEFD2-3B34-4C36-865F-71E59C9B53BA}"/>
          </ac:spMkLst>
        </pc:spChg>
        <pc:spChg chg="add mod">
          <ac:chgData name="Lee, Alex" userId="e5e9e365-afbe-44ad-87a8-74a5a714bd1d" providerId="ADAL" clId="{4FF76EB8-7516-477F-9DE3-5BE386DE0ED4}" dt="2024-07-18T22:23:06.671" v="1681" actId="1035"/>
          <ac:spMkLst>
            <pc:docMk/>
            <pc:sldMk cId="1464964261" sldId="2591"/>
            <ac:spMk id="151" creationId="{F2E541D9-0EA0-5D9D-86F3-72CCBD105F84}"/>
          </ac:spMkLst>
        </pc:spChg>
        <pc:spChg chg="add mod">
          <ac:chgData name="Lee, Alex" userId="e5e9e365-afbe-44ad-87a8-74a5a714bd1d" providerId="ADAL" clId="{4FF76EB8-7516-477F-9DE3-5BE386DE0ED4}" dt="2024-07-18T22:23:06.671" v="1681" actId="1035"/>
          <ac:spMkLst>
            <pc:docMk/>
            <pc:sldMk cId="1464964261" sldId="2591"/>
            <ac:spMk id="152" creationId="{E7BF22DC-A1DB-234D-5F68-50F7DE2754A3}"/>
          </ac:spMkLst>
        </pc:spChg>
        <pc:spChg chg="add mod">
          <ac:chgData name="Lee, Alex" userId="e5e9e365-afbe-44ad-87a8-74a5a714bd1d" providerId="ADAL" clId="{4FF76EB8-7516-477F-9DE3-5BE386DE0ED4}" dt="2024-07-18T22:23:06.671" v="1681" actId="1035"/>
          <ac:spMkLst>
            <pc:docMk/>
            <pc:sldMk cId="1464964261" sldId="2591"/>
            <ac:spMk id="153" creationId="{18F8BFC3-9265-AFE2-51C9-51FE36953156}"/>
          </ac:spMkLst>
        </pc:spChg>
        <pc:spChg chg="add mod">
          <ac:chgData name="Lee, Alex" userId="e5e9e365-afbe-44ad-87a8-74a5a714bd1d" providerId="ADAL" clId="{4FF76EB8-7516-477F-9DE3-5BE386DE0ED4}" dt="2024-07-18T22:23:06.671" v="1681" actId="1035"/>
          <ac:spMkLst>
            <pc:docMk/>
            <pc:sldMk cId="1464964261" sldId="2591"/>
            <ac:spMk id="154" creationId="{BE50EC54-BD2F-C590-5743-70B682E7F0B3}"/>
          </ac:spMkLst>
        </pc:spChg>
        <pc:spChg chg="add mod">
          <ac:chgData name="Lee, Alex" userId="e5e9e365-afbe-44ad-87a8-74a5a714bd1d" providerId="ADAL" clId="{4FF76EB8-7516-477F-9DE3-5BE386DE0ED4}" dt="2024-07-18T22:23:06.671" v="1681" actId="1035"/>
          <ac:spMkLst>
            <pc:docMk/>
            <pc:sldMk cId="1464964261" sldId="2591"/>
            <ac:spMk id="155" creationId="{C16A02F2-F18B-8115-EFA0-0304C26D9125}"/>
          </ac:spMkLst>
        </pc:spChg>
        <pc:cxnChg chg="add del mod">
          <ac:chgData name="Lee, Alex" userId="e5e9e365-afbe-44ad-87a8-74a5a714bd1d" providerId="ADAL" clId="{4FF76EB8-7516-477F-9DE3-5BE386DE0ED4}" dt="2024-07-18T22:23:06.671" v="1681" actId="1035"/>
          <ac:cxnSpMkLst>
            <pc:docMk/>
            <pc:sldMk cId="1464964261" sldId="2591"/>
            <ac:cxnSpMk id="11" creationId="{83708D7F-3534-5AE6-AFF6-E64C2DC9DFE6}"/>
          </ac:cxnSpMkLst>
        </pc:cxnChg>
        <pc:cxnChg chg="add del mod">
          <ac:chgData name="Lee, Alex" userId="e5e9e365-afbe-44ad-87a8-74a5a714bd1d" providerId="ADAL" clId="{4FF76EB8-7516-477F-9DE3-5BE386DE0ED4}" dt="2024-07-18T22:23:06.671" v="1681" actId="1035"/>
          <ac:cxnSpMkLst>
            <pc:docMk/>
            <pc:sldMk cId="1464964261" sldId="2591"/>
            <ac:cxnSpMk id="12" creationId="{775021DC-678D-7D01-C97B-EF7EC51871B3}"/>
          </ac:cxnSpMkLst>
        </pc:cxnChg>
        <pc:cxnChg chg="add del mod">
          <ac:chgData name="Lee, Alex" userId="e5e9e365-afbe-44ad-87a8-74a5a714bd1d" providerId="ADAL" clId="{4FF76EB8-7516-477F-9DE3-5BE386DE0ED4}" dt="2024-07-18T22:23:06.671" v="1681" actId="1035"/>
          <ac:cxnSpMkLst>
            <pc:docMk/>
            <pc:sldMk cId="1464964261" sldId="2591"/>
            <ac:cxnSpMk id="14" creationId="{8D7BDC6B-7CAB-33CD-D239-F902834597F4}"/>
          </ac:cxnSpMkLst>
        </pc:cxnChg>
        <pc:cxnChg chg="add del mod">
          <ac:chgData name="Lee, Alex" userId="e5e9e365-afbe-44ad-87a8-74a5a714bd1d" providerId="ADAL" clId="{4FF76EB8-7516-477F-9DE3-5BE386DE0ED4}" dt="2024-07-18T22:23:06.671" v="1681" actId="1035"/>
          <ac:cxnSpMkLst>
            <pc:docMk/>
            <pc:sldMk cId="1464964261" sldId="2591"/>
            <ac:cxnSpMk id="15" creationId="{C716203D-294F-83E6-D226-511B959015BF}"/>
          </ac:cxnSpMkLst>
        </pc:cxnChg>
        <pc:cxnChg chg="add del mod">
          <ac:chgData name="Lee, Alex" userId="e5e9e365-afbe-44ad-87a8-74a5a714bd1d" providerId="ADAL" clId="{4FF76EB8-7516-477F-9DE3-5BE386DE0ED4}" dt="2024-07-18T22:23:06.671" v="1681" actId="1035"/>
          <ac:cxnSpMkLst>
            <pc:docMk/>
            <pc:sldMk cId="1464964261" sldId="2591"/>
            <ac:cxnSpMk id="16" creationId="{5D456570-1051-E0B1-E0F0-1140ADBED39C}"/>
          </ac:cxnSpMkLst>
        </pc:cxnChg>
        <pc:cxnChg chg="add del mod">
          <ac:chgData name="Lee, Alex" userId="e5e9e365-afbe-44ad-87a8-74a5a714bd1d" providerId="ADAL" clId="{4FF76EB8-7516-477F-9DE3-5BE386DE0ED4}" dt="2024-07-18T22:23:06.671" v="1681" actId="1035"/>
          <ac:cxnSpMkLst>
            <pc:docMk/>
            <pc:sldMk cId="1464964261" sldId="2591"/>
            <ac:cxnSpMk id="17" creationId="{CB5BCBC1-72EA-E3B0-3CF4-07FB7340E279}"/>
          </ac:cxnSpMkLst>
        </pc:cxnChg>
        <pc:cxnChg chg="add del mod">
          <ac:chgData name="Lee, Alex" userId="e5e9e365-afbe-44ad-87a8-74a5a714bd1d" providerId="ADAL" clId="{4FF76EB8-7516-477F-9DE3-5BE386DE0ED4}" dt="2024-07-18T22:23:06.671" v="1681" actId="1035"/>
          <ac:cxnSpMkLst>
            <pc:docMk/>
            <pc:sldMk cId="1464964261" sldId="2591"/>
            <ac:cxnSpMk id="22" creationId="{E47B0FBE-0A93-8E52-AC4D-5EDF364DA438}"/>
          </ac:cxnSpMkLst>
        </pc:cxnChg>
        <pc:cxnChg chg="add del mod">
          <ac:chgData name="Lee, Alex" userId="e5e9e365-afbe-44ad-87a8-74a5a714bd1d" providerId="ADAL" clId="{4FF76EB8-7516-477F-9DE3-5BE386DE0ED4}" dt="2024-07-18T22:23:06.671" v="1681" actId="1035"/>
          <ac:cxnSpMkLst>
            <pc:docMk/>
            <pc:sldMk cId="1464964261" sldId="2591"/>
            <ac:cxnSpMk id="23" creationId="{3989DD1F-B1C7-A81B-AC52-476F16585D31}"/>
          </ac:cxnSpMkLst>
        </pc:cxnChg>
        <pc:cxnChg chg="add del mod">
          <ac:chgData name="Lee, Alex" userId="e5e9e365-afbe-44ad-87a8-74a5a714bd1d" providerId="ADAL" clId="{4FF76EB8-7516-477F-9DE3-5BE386DE0ED4}" dt="2024-07-18T22:23:06.671" v="1681" actId="1035"/>
          <ac:cxnSpMkLst>
            <pc:docMk/>
            <pc:sldMk cId="1464964261" sldId="2591"/>
            <ac:cxnSpMk id="24" creationId="{50BCE628-8B3A-813C-B2F2-F44BD0E94BBA}"/>
          </ac:cxnSpMkLst>
        </pc:cxnChg>
        <pc:cxnChg chg="add del mod">
          <ac:chgData name="Lee, Alex" userId="e5e9e365-afbe-44ad-87a8-74a5a714bd1d" providerId="ADAL" clId="{4FF76EB8-7516-477F-9DE3-5BE386DE0ED4}" dt="2024-07-18T22:23:06.671" v="1681" actId="1035"/>
          <ac:cxnSpMkLst>
            <pc:docMk/>
            <pc:sldMk cId="1464964261" sldId="2591"/>
            <ac:cxnSpMk id="25" creationId="{C0FE056B-0991-FAB9-1E05-87015D8AA731}"/>
          </ac:cxnSpMkLst>
        </pc:cxnChg>
        <pc:cxnChg chg="add del mod">
          <ac:chgData name="Lee, Alex" userId="e5e9e365-afbe-44ad-87a8-74a5a714bd1d" providerId="ADAL" clId="{4FF76EB8-7516-477F-9DE3-5BE386DE0ED4}" dt="2024-07-18T22:23:06.671" v="1681" actId="1035"/>
          <ac:cxnSpMkLst>
            <pc:docMk/>
            <pc:sldMk cId="1464964261" sldId="2591"/>
            <ac:cxnSpMk id="29" creationId="{0E68FFA5-195E-D7ED-2051-ABCF4D352C15}"/>
          </ac:cxnSpMkLst>
        </pc:cxnChg>
        <pc:cxnChg chg="add del mod">
          <ac:chgData name="Lee, Alex" userId="e5e9e365-afbe-44ad-87a8-74a5a714bd1d" providerId="ADAL" clId="{4FF76EB8-7516-477F-9DE3-5BE386DE0ED4}" dt="2024-07-18T22:23:06.671" v="1681" actId="1035"/>
          <ac:cxnSpMkLst>
            <pc:docMk/>
            <pc:sldMk cId="1464964261" sldId="2591"/>
            <ac:cxnSpMk id="30" creationId="{1B5CA4E8-AB73-EB5A-2196-D5C9F9ECCF78}"/>
          </ac:cxnSpMkLst>
        </pc:cxnChg>
        <pc:cxnChg chg="add del mod">
          <ac:chgData name="Lee, Alex" userId="e5e9e365-afbe-44ad-87a8-74a5a714bd1d" providerId="ADAL" clId="{4FF76EB8-7516-477F-9DE3-5BE386DE0ED4}" dt="2024-07-18T22:23:06.671" v="1681" actId="1035"/>
          <ac:cxnSpMkLst>
            <pc:docMk/>
            <pc:sldMk cId="1464964261" sldId="2591"/>
            <ac:cxnSpMk id="31" creationId="{F99F1E06-A4E2-8F86-F6BB-C332F2701582}"/>
          </ac:cxnSpMkLst>
        </pc:cxnChg>
        <pc:cxnChg chg="add del mod">
          <ac:chgData name="Lee, Alex" userId="e5e9e365-afbe-44ad-87a8-74a5a714bd1d" providerId="ADAL" clId="{4FF76EB8-7516-477F-9DE3-5BE386DE0ED4}" dt="2024-07-18T22:23:06.671" v="1681" actId="1035"/>
          <ac:cxnSpMkLst>
            <pc:docMk/>
            <pc:sldMk cId="1464964261" sldId="2591"/>
            <ac:cxnSpMk id="32" creationId="{B76258C0-46A4-6331-A24E-2B28C3824E83}"/>
          </ac:cxnSpMkLst>
        </pc:cxnChg>
        <pc:cxnChg chg="add del mod">
          <ac:chgData name="Lee, Alex" userId="e5e9e365-afbe-44ad-87a8-74a5a714bd1d" providerId="ADAL" clId="{4FF76EB8-7516-477F-9DE3-5BE386DE0ED4}" dt="2024-07-18T22:09:36.590" v="826" actId="478"/>
          <ac:cxnSpMkLst>
            <pc:docMk/>
            <pc:sldMk cId="1464964261" sldId="2591"/>
            <ac:cxnSpMk id="47" creationId="{FC957689-BEE1-1341-6149-8936B50791AA}"/>
          </ac:cxnSpMkLst>
        </pc:cxnChg>
        <pc:cxnChg chg="add del mod">
          <ac:chgData name="Lee, Alex" userId="e5e9e365-afbe-44ad-87a8-74a5a714bd1d" providerId="ADAL" clId="{4FF76EB8-7516-477F-9DE3-5BE386DE0ED4}" dt="2024-07-18T22:09:36.590" v="826" actId="478"/>
          <ac:cxnSpMkLst>
            <pc:docMk/>
            <pc:sldMk cId="1464964261" sldId="2591"/>
            <ac:cxnSpMk id="48" creationId="{D29F2230-2823-0E85-3D1C-E0E5A9767584}"/>
          </ac:cxnSpMkLst>
        </pc:cxnChg>
        <pc:cxnChg chg="add del mod">
          <ac:chgData name="Lee, Alex" userId="e5e9e365-afbe-44ad-87a8-74a5a714bd1d" providerId="ADAL" clId="{4FF76EB8-7516-477F-9DE3-5BE386DE0ED4}" dt="2024-07-18T22:09:36.590" v="826" actId="478"/>
          <ac:cxnSpMkLst>
            <pc:docMk/>
            <pc:sldMk cId="1464964261" sldId="2591"/>
            <ac:cxnSpMk id="49" creationId="{A75C0041-F1CE-E803-5FB7-1C458F1C4BCD}"/>
          </ac:cxnSpMkLst>
        </pc:cxnChg>
        <pc:cxnChg chg="add del mod">
          <ac:chgData name="Lee, Alex" userId="e5e9e365-afbe-44ad-87a8-74a5a714bd1d" providerId="ADAL" clId="{4FF76EB8-7516-477F-9DE3-5BE386DE0ED4}" dt="2024-07-18T22:09:36.590" v="826" actId="478"/>
          <ac:cxnSpMkLst>
            <pc:docMk/>
            <pc:sldMk cId="1464964261" sldId="2591"/>
            <ac:cxnSpMk id="50" creationId="{7D38DAE7-E792-B291-FF45-2B7B55498CA8}"/>
          </ac:cxnSpMkLst>
        </pc:cxnChg>
        <pc:cxnChg chg="add del mod">
          <ac:chgData name="Lee, Alex" userId="e5e9e365-afbe-44ad-87a8-74a5a714bd1d" providerId="ADAL" clId="{4FF76EB8-7516-477F-9DE3-5BE386DE0ED4}" dt="2024-07-18T22:09:36.590" v="826" actId="478"/>
          <ac:cxnSpMkLst>
            <pc:docMk/>
            <pc:sldMk cId="1464964261" sldId="2591"/>
            <ac:cxnSpMk id="51" creationId="{2B4FAF8C-B62E-D758-627B-F092C793CF12}"/>
          </ac:cxnSpMkLst>
        </pc:cxnChg>
        <pc:cxnChg chg="add del mod">
          <ac:chgData name="Lee, Alex" userId="e5e9e365-afbe-44ad-87a8-74a5a714bd1d" providerId="ADAL" clId="{4FF76EB8-7516-477F-9DE3-5BE386DE0ED4}" dt="2024-07-18T22:09:36.590" v="826" actId="478"/>
          <ac:cxnSpMkLst>
            <pc:docMk/>
            <pc:sldMk cId="1464964261" sldId="2591"/>
            <ac:cxnSpMk id="52" creationId="{29CA9CE4-0D62-1AC2-4895-DAF62C61E8D9}"/>
          </ac:cxnSpMkLst>
        </pc:cxnChg>
        <pc:cxnChg chg="add del mod">
          <ac:chgData name="Lee, Alex" userId="e5e9e365-afbe-44ad-87a8-74a5a714bd1d" providerId="ADAL" clId="{4FF76EB8-7516-477F-9DE3-5BE386DE0ED4}" dt="2024-07-18T22:09:36.590" v="826" actId="478"/>
          <ac:cxnSpMkLst>
            <pc:docMk/>
            <pc:sldMk cId="1464964261" sldId="2591"/>
            <ac:cxnSpMk id="56" creationId="{BD943A00-974C-5964-B3BB-CEB816A4194C}"/>
          </ac:cxnSpMkLst>
        </pc:cxnChg>
        <pc:cxnChg chg="add del mod">
          <ac:chgData name="Lee, Alex" userId="e5e9e365-afbe-44ad-87a8-74a5a714bd1d" providerId="ADAL" clId="{4FF76EB8-7516-477F-9DE3-5BE386DE0ED4}" dt="2024-07-18T22:09:36.590" v="826" actId="478"/>
          <ac:cxnSpMkLst>
            <pc:docMk/>
            <pc:sldMk cId="1464964261" sldId="2591"/>
            <ac:cxnSpMk id="57" creationId="{83037277-33CE-0386-35E1-3AE73C4FDE0D}"/>
          </ac:cxnSpMkLst>
        </pc:cxnChg>
        <pc:cxnChg chg="add del mod">
          <ac:chgData name="Lee, Alex" userId="e5e9e365-afbe-44ad-87a8-74a5a714bd1d" providerId="ADAL" clId="{4FF76EB8-7516-477F-9DE3-5BE386DE0ED4}" dt="2024-07-18T22:09:36.590" v="826" actId="478"/>
          <ac:cxnSpMkLst>
            <pc:docMk/>
            <pc:sldMk cId="1464964261" sldId="2591"/>
            <ac:cxnSpMk id="58" creationId="{75C5BE9C-78D8-8B06-36AA-9502D92DDC7E}"/>
          </ac:cxnSpMkLst>
        </pc:cxnChg>
        <pc:cxnChg chg="add del mod">
          <ac:chgData name="Lee, Alex" userId="e5e9e365-afbe-44ad-87a8-74a5a714bd1d" providerId="ADAL" clId="{4FF76EB8-7516-477F-9DE3-5BE386DE0ED4}" dt="2024-07-18T22:09:36.590" v="826" actId="478"/>
          <ac:cxnSpMkLst>
            <pc:docMk/>
            <pc:sldMk cId="1464964261" sldId="2591"/>
            <ac:cxnSpMk id="59" creationId="{AFC0A1AE-8B58-5D23-A8BF-D2B6926FB5E1}"/>
          </ac:cxnSpMkLst>
        </pc:cxnChg>
        <pc:cxnChg chg="add del mod">
          <ac:chgData name="Lee, Alex" userId="e5e9e365-afbe-44ad-87a8-74a5a714bd1d" providerId="ADAL" clId="{4FF76EB8-7516-477F-9DE3-5BE386DE0ED4}" dt="2024-07-18T22:09:36.590" v="826" actId="478"/>
          <ac:cxnSpMkLst>
            <pc:docMk/>
            <pc:sldMk cId="1464964261" sldId="2591"/>
            <ac:cxnSpMk id="61" creationId="{651B610F-57C8-19A2-D4C6-38621C033C97}"/>
          </ac:cxnSpMkLst>
        </pc:cxnChg>
        <pc:cxnChg chg="add del mod">
          <ac:chgData name="Lee, Alex" userId="e5e9e365-afbe-44ad-87a8-74a5a714bd1d" providerId="ADAL" clId="{4FF76EB8-7516-477F-9DE3-5BE386DE0ED4}" dt="2024-07-18T22:09:36.590" v="826" actId="478"/>
          <ac:cxnSpMkLst>
            <pc:docMk/>
            <pc:sldMk cId="1464964261" sldId="2591"/>
            <ac:cxnSpMk id="62" creationId="{93D42625-F118-685F-4A55-3EBD434F4FBD}"/>
          </ac:cxnSpMkLst>
        </pc:cxnChg>
        <pc:cxnChg chg="add del mod">
          <ac:chgData name="Lee, Alex" userId="e5e9e365-afbe-44ad-87a8-74a5a714bd1d" providerId="ADAL" clId="{4FF76EB8-7516-477F-9DE3-5BE386DE0ED4}" dt="2024-07-18T22:09:36.590" v="826" actId="478"/>
          <ac:cxnSpMkLst>
            <pc:docMk/>
            <pc:sldMk cId="1464964261" sldId="2591"/>
            <ac:cxnSpMk id="63" creationId="{263186B9-98B0-FA5E-B4CB-E4F9F4770D04}"/>
          </ac:cxnSpMkLst>
        </pc:cxnChg>
        <pc:cxnChg chg="add del mod">
          <ac:chgData name="Lee, Alex" userId="e5e9e365-afbe-44ad-87a8-74a5a714bd1d" providerId="ADAL" clId="{4FF76EB8-7516-477F-9DE3-5BE386DE0ED4}" dt="2024-07-18T22:09:36.590" v="826" actId="478"/>
          <ac:cxnSpMkLst>
            <pc:docMk/>
            <pc:sldMk cId="1464964261" sldId="2591"/>
            <ac:cxnSpMk id="64" creationId="{85399A35-4947-B057-34B4-4B3C67C2C07F}"/>
          </ac:cxnSpMkLst>
        </pc:cxnChg>
        <pc:cxnChg chg="add mod">
          <ac:chgData name="Lee, Alex" userId="e5e9e365-afbe-44ad-87a8-74a5a714bd1d" providerId="ADAL" clId="{4FF76EB8-7516-477F-9DE3-5BE386DE0ED4}" dt="2024-07-18T22:10:08.965" v="837" actId="1076"/>
          <ac:cxnSpMkLst>
            <pc:docMk/>
            <pc:sldMk cId="1464964261" sldId="2591"/>
            <ac:cxnSpMk id="74" creationId="{3914DF02-397E-6312-DE3A-D3A45907A5EF}"/>
          </ac:cxnSpMkLst>
        </pc:cxnChg>
        <pc:cxnChg chg="add mod">
          <ac:chgData name="Lee, Alex" userId="e5e9e365-afbe-44ad-87a8-74a5a714bd1d" providerId="ADAL" clId="{4FF76EB8-7516-477F-9DE3-5BE386DE0ED4}" dt="2024-07-18T22:10:08.965" v="837" actId="1076"/>
          <ac:cxnSpMkLst>
            <pc:docMk/>
            <pc:sldMk cId="1464964261" sldId="2591"/>
            <ac:cxnSpMk id="75" creationId="{9A0C6ECB-5F78-E594-DAB7-E1C37B00596C}"/>
          </ac:cxnSpMkLst>
        </pc:cxnChg>
        <pc:cxnChg chg="add mod">
          <ac:chgData name="Lee, Alex" userId="e5e9e365-afbe-44ad-87a8-74a5a714bd1d" providerId="ADAL" clId="{4FF76EB8-7516-477F-9DE3-5BE386DE0ED4}" dt="2024-07-18T22:10:08.965" v="837" actId="1076"/>
          <ac:cxnSpMkLst>
            <pc:docMk/>
            <pc:sldMk cId="1464964261" sldId="2591"/>
            <ac:cxnSpMk id="76" creationId="{6C6C58F1-234D-49FB-3C44-36F32C8AD393}"/>
          </ac:cxnSpMkLst>
        </pc:cxnChg>
        <pc:cxnChg chg="add mod">
          <ac:chgData name="Lee, Alex" userId="e5e9e365-afbe-44ad-87a8-74a5a714bd1d" providerId="ADAL" clId="{4FF76EB8-7516-477F-9DE3-5BE386DE0ED4}" dt="2024-07-18T22:10:08.965" v="837" actId="1076"/>
          <ac:cxnSpMkLst>
            <pc:docMk/>
            <pc:sldMk cId="1464964261" sldId="2591"/>
            <ac:cxnSpMk id="77" creationId="{A64449DB-C694-85E7-DB69-A7424178AD8A}"/>
          </ac:cxnSpMkLst>
        </pc:cxnChg>
        <pc:cxnChg chg="add mod">
          <ac:chgData name="Lee, Alex" userId="e5e9e365-afbe-44ad-87a8-74a5a714bd1d" providerId="ADAL" clId="{4FF76EB8-7516-477F-9DE3-5BE386DE0ED4}" dt="2024-07-18T22:10:08.965" v="837" actId="1076"/>
          <ac:cxnSpMkLst>
            <pc:docMk/>
            <pc:sldMk cId="1464964261" sldId="2591"/>
            <ac:cxnSpMk id="78" creationId="{4ACCC2FE-30B0-FF81-0EAF-2FE72D7594A4}"/>
          </ac:cxnSpMkLst>
        </pc:cxnChg>
        <pc:cxnChg chg="add mod">
          <ac:chgData name="Lee, Alex" userId="e5e9e365-afbe-44ad-87a8-74a5a714bd1d" providerId="ADAL" clId="{4FF76EB8-7516-477F-9DE3-5BE386DE0ED4}" dt="2024-07-18T22:10:08.965" v="837" actId="1076"/>
          <ac:cxnSpMkLst>
            <pc:docMk/>
            <pc:sldMk cId="1464964261" sldId="2591"/>
            <ac:cxnSpMk id="79" creationId="{B99381B4-C677-67AA-2902-5A6C1ABC0995}"/>
          </ac:cxnSpMkLst>
        </pc:cxnChg>
        <pc:cxnChg chg="add mod">
          <ac:chgData name="Lee, Alex" userId="e5e9e365-afbe-44ad-87a8-74a5a714bd1d" providerId="ADAL" clId="{4FF76EB8-7516-477F-9DE3-5BE386DE0ED4}" dt="2024-07-18T22:10:08.965" v="837" actId="1076"/>
          <ac:cxnSpMkLst>
            <pc:docMk/>
            <pc:sldMk cId="1464964261" sldId="2591"/>
            <ac:cxnSpMk id="83" creationId="{6A63F5CD-6C4D-97D9-8BF9-0139477A944E}"/>
          </ac:cxnSpMkLst>
        </pc:cxnChg>
        <pc:cxnChg chg="add mod">
          <ac:chgData name="Lee, Alex" userId="e5e9e365-afbe-44ad-87a8-74a5a714bd1d" providerId="ADAL" clId="{4FF76EB8-7516-477F-9DE3-5BE386DE0ED4}" dt="2024-07-18T22:10:08.965" v="837" actId="1076"/>
          <ac:cxnSpMkLst>
            <pc:docMk/>
            <pc:sldMk cId="1464964261" sldId="2591"/>
            <ac:cxnSpMk id="84" creationId="{C6F29BB8-E31C-0C7C-5C30-9CFB7FC00D7D}"/>
          </ac:cxnSpMkLst>
        </pc:cxnChg>
        <pc:cxnChg chg="add mod">
          <ac:chgData name="Lee, Alex" userId="e5e9e365-afbe-44ad-87a8-74a5a714bd1d" providerId="ADAL" clId="{4FF76EB8-7516-477F-9DE3-5BE386DE0ED4}" dt="2024-07-18T22:10:08.965" v="837" actId="1076"/>
          <ac:cxnSpMkLst>
            <pc:docMk/>
            <pc:sldMk cId="1464964261" sldId="2591"/>
            <ac:cxnSpMk id="85" creationId="{5F6ABED9-EECF-D14A-1316-574F4114A494}"/>
          </ac:cxnSpMkLst>
        </pc:cxnChg>
        <pc:cxnChg chg="add mod">
          <ac:chgData name="Lee, Alex" userId="e5e9e365-afbe-44ad-87a8-74a5a714bd1d" providerId="ADAL" clId="{4FF76EB8-7516-477F-9DE3-5BE386DE0ED4}" dt="2024-07-18T22:10:08.965" v="837" actId="1076"/>
          <ac:cxnSpMkLst>
            <pc:docMk/>
            <pc:sldMk cId="1464964261" sldId="2591"/>
            <ac:cxnSpMk id="86" creationId="{5D946F09-1FE6-9FFA-4E7E-42C9DB81C068}"/>
          </ac:cxnSpMkLst>
        </pc:cxnChg>
        <pc:cxnChg chg="add mod">
          <ac:chgData name="Lee, Alex" userId="e5e9e365-afbe-44ad-87a8-74a5a714bd1d" providerId="ADAL" clId="{4FF76EB8-7516-477F-9DE3-5BE386DE0ED4}" dt="2024-07-18T22:10:08.965" v="837" actId="1076"/>
          <ac:cxnSpMkLst>
            <pc:docMk/>
            <pc:sldMk cId="1464964261" sldId="2591"/>
            <ac:cxnSpMk id="88" creationId="{9D12527D-FE58-6BDE-B33D-C22416BA2990}"/>
          </ac:cxnSpMkLst>
        </pc:cxnChg>
        <pc:cxnChg chg="add mod">
          <ac:chgData name="Lee, Alex" userId="e5e9e365-afbe-44ad-87a8-74a5a714bd1d" providerId="ADAL" clId="{4FF76EB8-7516-477F-9DE3-5BE386DE0ED4}" dt="2024-07-18T22:10:08.965" v="837" actId="1076"/>
          <ac:cxnSpMkLst>
            <pc:docMk/>
            <pc:sldMk cId="1464964261" sldId="2591"/>
            <ac:cxnSpMk id="89" creationId="{1896EF86-F6B9-EDA7-0046-F6954211C971}"/>
          </ac:cxnSpMkLst>
        </pc:cxnChg>
        <pc:cxnChg chg="add mod">
          <ac:chgData name="Lee, Alex" userId="e5e9e365-afbe-44ad-87a8-74a5a714bd1d" providerId="ADAL" clId="{4FF76EB8-7516-477F-9DE3-5BE386DE0ED4}" dt="2024-07-18T22:10:08.965" v="837" actId="1076"/>
          <ac:cxnSpMkLst>
            <pc:docMk/>
            <pc:sldMk cId="1464964261" sldId="2591"/>
            <ac:cxnSpMk id="90" creationId="{8A742491-A59D-4AB2-61A9-C59CFD7CA4E3}"/>
          </ac:cxnSpMkLst>
        </pc:cxnChg>
        <pc:cxnChg chg="add mod">
          <ac:chgData name="Lee, Alex" userId="e5e9e365-afbe-44ad-87a8-74a5a714bd1d" providerId="ADAL" clId="{4FF76EB8-7516-477F-9DE3-5BE386DE0ED4}" dt="2024-07-18T22:10:08.965" v="837" actId="1076"/>
          <ac:cxnSpMkLst>
            <pc:docMk/>
            <pc:sldMk cId="1464964261" sldId="2591"/>
            <ac:cxnSpMk id="91" creationId="{90CABCA1-C2EF-7B02-5D8C-8BD8A497D1A4}"/>
          </ac:cxnSpMkLst>
        </pc:cxnChg>
        <pc:cxnChg chg="add del mod">
          <ac:chgData name="Lee, Alex" userId="e5e9e365-afbe-44ad-87a8-74a5a714bd1d" providerId="ADAL" clId="{4FF76EB8-7516-477F-9DE3-5BE386DE0ED4}" dt="2024-07-18T22:11:59.720" v="889" actId="478"/>
          <ac:cxnSpMkLst>
            <pc:docMk/>
            <pc:sldMk cId="1464964261" sldId="2591"/>
            <ac:cxnSpMk id="101" creationId="{766CE707-D7DE-9A7C-A4AA-346C0E2664BD}"/>
          </ac:cxnSpMkLst>
        </pc:cxnChg>
        <pc:cxnChg chg="add del mod">
          <ac:chgData name="Lee, Alex" userId="e5e9e365-afbe-44ad-87a8-74a5a714bd1d" providerId="ADAL" clId="{4FF76EB8-7516-477F-9DE3-5BE386DE0ED4}" dt="2024-07-18T22:11:59.720" v="889" actId="478"/>
          <ac:cxnSpMkLst>
            <pc:docMk/>
            <pc:sldMk cId="1464964261" sldId="2591"/>
            <ac:cxnSpMk id="102" creationId="{546AE522-3952-012B-F9E6-7723A692B6CE}"/>
          </ac:cxnSpMkLst>
        </pc:cxnChg>
        <pc:cxnChg chg="add del mod">
          <ac:chgData name="Lee, Alex" userId="e5e9e365-afbe-44ad-87a8-74a5a714bd1d" providerId="ADAL" clId="{4FF76EB8-7516-477F-9DE3-5BE386DE0ED4}" dt="2024-07-18T22:11:59.720" v="889" actId="478"/>
          <ac:cxnSpMkLst>
            <pc:docMk/>
            <pc:sldMk cId="1464964261" sldId="2591"/>
            <ac:cxnSpMk id="103" creationId="{81A3A0F5-EDB3-1566-8BE3-05CA8468DD2C}"/>
          </ac:cxnSpMkLst>
        </pc:cxnChg>
        <pc:cxnChg chg="add del mod">
          <ac:chgData name="Lee, Alex" userId="e5e9e365-afbe-44ad-87a8-74a5a714bd1d" providerId="ADAL" clId="{4FF76EB8-7516-477F-9DE3-5BE386DE0ED4}" dt="2024-07-18T22:11:59.720" v="889" actId="478"/>
          <ac:cxnSpMkLst>
            <pc:docMk/>
            <pc:sldMk cId="1464964261" sldId="2591"/>
            <ac:cxnSpMk id="104" creationId="{17269737-C250-8E64-E5B3-8E26AE1BFAF2}"/>
          </ac:cxnSpMkLst>
        </pc:cxnChg>
        <pc:cxnChg chg="add del mod">
          <ac:chgData name="Lee, Alex" userId="e5e9e365-afbe-44ad-87a8-74a5a714bd1d" providerId="ADAL" clId="{4FF76EB8-7516-477F-9DE3-5BE386DE0ED4}" dt="2024-07-18T22:11:59.720" v="889" actId="478"/>
          <ac:cxnSpMkLst>
            <pc:docMk/>
            <pc:sldMk cId="1464964261" sldId="2591"/>
            <ac:cxnSpMk id="105" creationId="{876A8C74-94BB-168A-CA04-3BE07AE9FB42}"/>
          </ac:cxnSpMkLst>
        </pc:cxnChg>
        <pc:cxnChg chg="add del mod">
          <ac:chgData name="Lee, Alex" userId="e5e9e365-afbe-44ad-87a8-74a5a714bd1d" providerId="ADAL" clId="{4FF76EB8-7516-477F-9DE3-5BE386DE0ED4}" dt="2024-07-18T22:11:59.720" v="889" actId="478"/>
          <ac:cxnSpMkLst>
            <pc:docMk/>
            <pc:sldMk cId="1464964261" sldId="2591"/>
            <ac:cxnSpMk id="106" creationId="{F4DE8B7B-BD18-D056-9C13-0BB08CFD7E11}"/>
          </ac:cxnSpMkLst>
        </pc:cxnChg>
        <pc:cxnChg chg="add del mod">
          <ac:chgData name="Lee, Alex" userId="e5e9e365-afbe-44ad-87a8-74a5a714bd1d" providerId="ADAL" clId="{4FF76EB8-7516-477F-9DE3-5BE386DE0ED4}" dt="2024-07-18T22:11:59.720" v="889" actId="478"/>
          <ac:cxnSpMkLst>
            <pc:docMk/>
            <pc:sldMk cId="1464964261" sldId="2591"/>
            <ac:cxnSpMk id="110" creationId="{2DFEB349-A4B1-6511-3092-96FF79C73DC1}"/>
          </ac:cxnSpMkLst>
        </pc:cxnChg>
        <pc:cxnChg chg="add del mod">
          <ac:chgData name="Lee, Alex" userId="e5e9e365-afbe-44ad-87a8-74a5a714bd1d" providerId="ADAL" clId="{4FF76EB8-7516-477F-9DE3-5BE386DE0ED4}" dt="2024-07-18T22:11:59.720" v="889" actId="478"/>
          <ac:cxnSpMkLst>
            <pc:docMk/>
            <pc:sldMk cId="1464964261" sldId="2591"/>
            <ac:cxnSpMk id="111" creationId="{C19C22E5-7FEC-947B-902C-02EE000AC36F}"/>
          </ac:cxnSpMkLst>
        </pc:cxnChg>
        <pc:cxnChg chg="add del mod">
          <ac:chgData name="Lee, Alex" userId="e5e9e365-afbe-44ad-87a8-74a5a714bd1d" providerId="ADAL" clId="{4FF76EB8-7516-477F-9DE3-5BE386DE0ED4}" dt="2024-07-18T22:11:59.720" v="889" actId="478"/>
          <ac:cxnSpMkLst>
            <pc:docMk/>
            <pc:sldMk cId="1464964261" sldId="2591"/>
            <ac:cxnSpMk id="112" creationId="{3FB8F859-1E94-270A-807C-FB420C640DAC}"/>
          </ac:cxnSpMkLst>
        </pc:cxnChg>
        <pc:cxnChg chg="add del mod">
          <ac:chgData name="Lee, Alex" userId="e5e9e365-afbe-44ad-87a8-74a5a714bd1d" providerId="ADAL" clId="{4FF76EB8-7516-477F-9DE3-5BE386DE0ED4}" dt="2024-07-18T22:11:59.720" v="889" actId="478"/>
          <ac:cxnSpMkLst>
            <pc:docMk/>
            <pc:sldMk cId="1464964261" sldId="2591"/>
            <ac:cxnSpMk id="113" creationId="{A9BE3FCC-E896-5072-C02D-DB4FB99E19B9}"/>
          </ac:cxnSpMkLst>
        </pc:cxnChg>
        <pc:cxnChg chg="add del mod">
          <ac:chgData name="Lee, Alex" userId="e5e9e365-afbe-44ad-87a8-74a5a714bd1d" providerId="ADAL" clId="{4FF76EB8-7516-477F-9DE3-5BE386DE0ED4}" dt="2024-07-18T22:11:59.720" v="889" actId="478"/>
          <ac:cxnSpMkLst>
            <pc:docMk/>
            <pc:sldMk cId="1464964261" sldId="2591"/>
            <ac:cxnSpMk id="115" creationId="{6DE6C697-9C0C-D90B-7528-EDE0F8430099}"/>
          </ac:cxnSpMkLst>
        </pc:cxnChg>
        <pc:cxnChg chg="add del mod">
          <ac:chgData name="Lee, Alex" userId="e5e9e365-afbe-44ad-87a8-74a5a714bd1d" providerId="ADAL" clId="{4FF76EB8-7516-477F-9DE3-5BE386DE0ED4}" dt="2024-07-18T22:11:59.720" v="889" actId="478"/>
          <ac:cxnSpMkLst>
            <pc:docMk/>
            <pc:sldMk cId="1464964261" sldId="2591"/>
            <ac:cxnSpMk id="116" creationId="{96C68D38-2AED-2B60-886D-479699DE8ABE}"/>
          </ac:cxnSpMkLst>
        </pc:cxnChg>
        <pc:cxnChg chg="add del mod">
          <ac:chgData name="Lee, Alex" userId="e5e9e365-afbe-44ad-87a8-74a5a714bd1d" providerId="ADAL" clId="{4FF76EB8-7516-477F-9DE3-5BE386DE0ED4}" dt="2024-07-18T22:11:59.720" v="889" actId="478"/>
          <ac:cxnSpMkLst>
            <pc:docMk/>
            <pc:sldMk cId="1464964261" sldId="2591"/>
            <ac:cxnSpMk id="117" creationId="{D73336DC-9CED-D3AC-CF99-A547E5974E72}"/>
          </ac:cxnSpMkLst>
        </pc:cxnChg>
        <pc:cxnChg chg="add del mod">
          <ac:chgData name="Lee, Alex" userId="e5e9e365-afbe-44ad-87a8-74a5a714bd1d" providerId="ADAL" clId="{4FF76EB8-7516-477F-9DE3-5BE386DE0ED4}" dt="2024-07-18T22:11:59.720" v="889" actId="478"/>
          <ac:cxnSpMkLst>
            <pc:docMk/>
            <pc:sldMk cId="1464964261" sldId="2591"/>
            <ac:cxnSpMk id="118" creationId="{7895A812-9545-E1DC-CD2D-A17F5D112CC7}"/>
          </ac:cxnSpMkLst>
        </pc:cxnChg>
        <pc:cxnChg chg="add mod">
          <ac:chgData name="Lee, Alex" userId="e5e9e365-afbe-44ad-87a8-74a5a714bd1d" providerId="ADAL" clId="{4FF76EB8-7516-477F-9DE3-5BE386DE0ED4}" dt="2024-07-18T22:23:06.671" v="1681" actId="1035"/>
          <ac:cxnSpMkLst>
            <pc:docMk/>
            <pc:sldMk cId="1464964261" sldId="2591"/>
            <ac:cxnSpMk id="128" creationId="{49CF699C-E58B-9E20-1548-ACAEBC701C8C}"/>
          </ac:cxnSpMkLst>
        </pc:cxnChg>
        <pc:cxnChg chg="add mod">
          <ac:chgData name="Lee, Alex" userId="e5e9e365-afbe-44ad-87a8-74a5a714bd1d" providerId="ADAL" clId="{4FF76EB8-7516-477F-9DE3-5BE386DE0ED4}" dt="2024-07-18T22:23:06.671" v="1681" actId="1035"/>
          <ac:cxnSpMkLst>
            <pc:docMk/>
            <pc:sldMk cId="1464964261" sldId="2591"/>
            <ac:cxnSpMk id="129" creationId="{66FE35C6-0559-01C3-A453-175FDDC45BBC}"/>
          </ac:cxnSpMkLst>
        </pc:cxnChg>
        <pc:cxnChg chg="add mod">
          <ac:chgData name="Lee, Alex" userId="e5e9e365-afbe-44ad-87a8-74a5a714bd1d" providerId="ADAL" clId="{4FF76EB8-7516-477F-9DE3-5BE386DE0ED4}" dt="2024-07-18T22:23:06.671" v="1681" actId="1035"/>
          <ac:cxnSpMkLst>
            <pc:docMk/>
            <pc:sldMk cId="1464964261" sldId="2591"/>
            <ac:cxnSpMk id="130" creationId="{DA965520-999E-DE0C-7262-F6897A78F199}"/>
          </ac:cxnSpMkLst>
        </pc:cxnChg>
        <pc:cxnChg chg="add mod">
          <ac:chgData name="Lee, Alex" userId="e5e9e365-afbe-44ad-87a8-74a5a714bd1d" providerId="ADAL" clId="{4FF76EB8-7516-477F-9DE3-5BE386DE0ED4}" dt="2024-07-18T22:23:06.671" v="1681" actId="1035"/>
          <ac:cxnSpMkLst>
            <pc:docMk/>
            <pc:sldMk cId="1464964261" sldId="2591"/>
            <ac:cxnSpMk id="131" creationId="{2F57AE4C-28AB-74E4-0549-2DA14CEB01A5}"/>
          </ac:cxnSpMkLst>
        </pc:cxnChg>
        <pc:cxnChg chg="add mod">
          <ac:chgData name="Lee, Alex" userId="e5e9e365-afbe-44ad-87a8-74a5a714bd1d" providerId="ADAL" clId="{4FF76EB8-7516-477F-9DE3-5BE386DE0ED4}" dt="2024-07-18T22:23:06.671" v="1681" actId="1035"/>
          <ac:cxnSpMkLst>
            <pc:docMk/>
            <pc:sldMk cId="1464964261" sldId="2591"/>
            <ac:cxnSpMk id="132" creationId="{BDD552C5-3370-E8BC-4605-952AE7B970A9}"/>
          </ac:cxnSpMkLst>
        </pc:cxnChg>
        <pc:cxnChg chg="add mod">
          <ac:chgData name="Lee, Alex" userId="e5e9e365-afbe-44ad-87a8-74a5a714bd1d" providerId="ADAL" clId="{4FF76EB8-7516-477F-9DE3-5BE386DE0ED4}" dt="2024-07-18T22:23:06.671" v="1681" actId="1035"/>
          <ac:cxnSpMkLst>
            <pc:docMk/>
            <pc:sldMk cId="1464964261" sldId="2591"/>
            <ac:cxnSpMk id="133" creationId="{8E231A3F-2914-3C5F-E430-DC7C42BB9952}"/>
          </ac:cxnSpMkLst>
        </pc:cxnChg>
        <pc:cxnChg chg="add mod">
          <ac:chgData name="Lee, Alex" userId="e5e9e365-afbe-44ad-87a8-74a5a714bd1d" providerId="ADAL" clId="{4FF76EB8-7516-477F-9DE3-5BE386DE0ED4}" dt="2024-07-18T22:23:06.671" v="1681" actId="1035"/>
          <ac:cxnSpMkLst>
            <pc:docMk/>
            <pc:sldMk cId="1464964261" sldId="2591"/>
            <ac:cxnSpMk id="137" creationId="{7B5A1404-A968-9DBA-BCB8-153287DAD666}"/>
          </ac:cxnSpMkLst>
        </pc:cxnChg>
        <pc:cxnChg chg="add mod">
          <ac:chgData name="Lee, Alex" userId="e5e9e365-afbe-44ad-87a8-74a5a714bd1d" providerId="ADAL" clId="{4FF76EB8-7516-477F-9DE3-5BE386DE0ED4}" dt="2024-07-18T22:23:06.671" v="1681" actId="1035"/>
          <ac:cxnSpMkLst>
            <pc:docMk/>
            <pc:sldMk cId="1464964261" sldId="2591"/>
            <ac:cxnSpMk id="138" creationId="{5797EAFC-A8C4-0EC5-A33C-64B390E86EE9}"/>
          </ac:cxnSpMkLst>
        </pc:cxnChg>
        <pc:cxnChg chg="add mod">
          <ac:chgData name="Lee, Alex" userId="e5e9e365-afbe-44ad-87a8-74a5a714bd1d" providerId="ADAL" clId="{4FF76EB8-7516-477F-9DE3-5BE386DE0ED4}" dt="2024-07-18T22:23:06.671" v="1681" actId="1035"/>
          <ac:cxnSpMkLst>
            <pc:docMk/>
            <pc:sldMk cId="1464964261" sldId="2591"/>
            <ac:cxnSpMk id="139" creationId="{F31F3E20-C0C8-7C82-0FEE-C228B497FEA1}"/>
          </ac:cxnSpMkLst>
        </pc:cxnChg>
        <pc:cxnChg chg="add mod">
          <ac:chgData name="Lee, Alex" userId="e5e9e365-afbe-44ad-87a8-74a5a714bd1d" providerId="ADAL" clId="{4FF76EB8-7516-477F-9DE3-5BE386DE0ED4}" dt="2024-07-18T22:23:06.671" v="1681" actId="1035"/>
          <ac:cxnSpMkLst>
            <pc:docMk/>
            <pc:sldMk cId="1464964261" sldId="2591"/>
            <ac:cxnSpMk id="140" creationId="{2EB27A38-2DD2-AE65-F794-F634243210BB}"/>
          </ac:cxnSpMkLst>
        </pc:cxnChg>
        <pc:cxnChg chg="add mod">
          <ac:chgData name="Lee, Alex" userId="e5e9e365-afbe-44ad-87a8-74a5a714bd1d" providerId="ADAL" clId="{4FF76EB8-7516-477F-9DE3-5BE386DE0ED4}" dt="2024-07-18T22:23:06.671" v="1681" actId="1035"/>
          <ac:cxnSpMkLst>
            <pc:docMk/>
            <pc:sldMk cId="1464964261" sldId="2591"/>
            <ac:cxnSpMk id="142" creationId="{DC1D0CA5-15D3-8044-698B-C0734BD72CA4}"/>
          </ac:cxnSpMkLst>
        </pc:cxnChg>
        <pc:cxnChg chg="add mod">
          <ac:chgData name="Lee, Alex" userId="e5e9e365-afbe-44ad-87a8-74a5a714bd1d" providerId="ADAL" clId="{4FF76EB8-7516-477F-9DE3-5BE386DE0ED4}" dt="2024-07-18T22:23:06.671" v="1681" actId="1035"/>
          <ac:cxnSpMkLst>
            <pc:docMk/>
            <pc:sldMk cId="1464964261" sldId="2591"/>
            <ac:cxnSpMk id="143" creationId="{8C828843-7D03-00EC-EDEE-A49B15C4CC60}"/>
          </ac:cxnSpMkLst>
        </pc:cxnChg>
        <pc:cxnChg chg="add mod">
          <ac:chgData name="Lee, Alex" userId="e5e9e365-afbe-44ad-87a8-74a5a714bd1d" providerId="ADAL" clId="{4FF76EB8-7516-477F-9DE3-5BE386DE0ED4}" dt="2024-07-18T22:23:06.671" v="1681" actId="1035"/>
          <ac:cxnSpMkLst>
            <pc:docMk/>
            <pc:sldMk cId="1464964261" sldId="2591"/>
            <ac:cxnSpMk id="144" creationId="{71F8F1EB-C8A1-D4B0-1AC0-4C286B51BD2C}"/>
          </ac:cxnSpMkLst>
        </pc:cxnChg>
        <pc:cxnChg chg="add mod">
          <ac:chgData name="Lee, Alex" userId="e5e9e365-afbe-44ad-87a8-74a5a714bd1d" providerId="ADAL" clId="{4FF76EB8-7516-477F-9DE3-5BE386DE0ED4}" dt="2024-07-18T22:23:06.671" v="1681" actId="1035"/>
          <ac:cxnSpMkLst>
            <pc:docMk/>
            <pc:sldMk cId="1464964261" sldId="2591"/>
            <ac:cxnSpMk id="145" creationId="{67635293-55B2-3389-E18C-7D245ED66B82}"/>
          </ac:cxnSpMkLst>
        </pc:cxnChg>
      </pc:sldChg>
      <pc:sldChg chg="del">
        <pc:chgData name="Lee, Alex" userId="e5e9e365-afbe-44ad-87a8-74a5a714bd1d" providerId="ADAL" clId="{4FF76EB8-7516-477F-9DE3-5BE386DE0ED4}" dt="2024-07-18T21:18:45.251" v="0" actId="47"/>
        <pc:sldMkLst>
          <pc:docMk/>
          <pc:sldMk cId="2466526208" sldId="2604"/>
        </pc:sldMkLst>
      </pc:sldChg>
      <pc:sldChg chg="del">
        <pc:chgData name="Lee, Alex" userId="e5e9e365-afbe-44ad-87a8-74a5a714bd1d" providerId="ADAL" clId="{4FF76EB8-7516-477F-9DE3-5BE386DE0ED4}" dt="2024-07-18T21:18:45.251" v="0" actId="47"/>
        <pc:sldMkLst>
          <pc:docMk/>
          <pc:sldMk cId="2961047575" sldId="2605"/>
        </pc:sldMkLst>
      </pc:sldChg>
      <pc:sldChg chg="del">
        <pc:chgData name="Lee, Alex" userId="e5e9e365-afbe-44ad-87a8-74a5a714bd1d" providerId="ADAL" clId="{4FF76EB8-7516-477F-9DE3-5BE386DE0ED4}" dt="2024-07-18T21:18:45.251" v="0" actId="47"/>
        <pc:sldMkLst>
          <pc:docMk/>
          <pc:sldMk cId="2559030673" sldId="2640"/>
        </pc:sldMkLst>
      </pc:sldChg>
      <pc:sldChg chg="del">
        <pc:chgData name="Lee, Alex" userId="e5e9e365-afbe-44ad-87a8-74a5a714bd1d" providerId="ADAL" clId="{4FF76EB8-7516-477F-9DE3-5BE386DE0ED4}" dt="2024-07-18T21:18:45.251" v="0" actId="47"/>
        <pc:sldMkLst>
          <pc:docMk/>
          <pc:sldMk cId="3842554178" sldId="2641"/>
        </pc:sldMkLst>
      </pc:sldChg>
      <pc:sldChg chg="del">
        <pc:chgData name="Lee, Alex" userId="e5e9e365-afbe-44ad-87a8-74a5a714bd1d" providerId="ADAL" clId="{4FF76EB8-7516-477F-9DE3-5BE386DE0ED4}" dt="2024-07-18T21:18:45.251" v="0" actId="47"/>
        <pc:sldMkLst>
          <pc:docMk/>
          <pc:sldMk cId="627835074" sldId="2642"/>
        </pc:sldMkLst>
      </pc:sldChg>
      <pc:sldChg chg="del">
        <pc:chgData name="Lee, Alex" userId="e5e9e365-afbe-44ad-87a8-74a5a714bd1d" providerId="ADAL" clId="{4FF76EB8-7516-477F-9DE3-5BE386DE0ED4}" dt="2024-07-18T21:18:45.251" v="0" actId="47"/>
        <pc:sldMkLst>
          <pc:docMk/>
          <pc:sldMk cId="485928323" sldId="2643"/>
        </pc:sldMkLst>
      </pc:sldChg>
      <pc:sldChg chg="del">
        <pc:chgData name="Lee, Alex" userId="e5e9e365-afbe-44ad-87a8-74a5a714bd1d" providerId="ADAL" clId="{4FF76EB8-7516-477F-9DE3-5BE386DE0ED4}" dt="2024-07-18T21:18:45.251" v="0" actId="47"/>
        <pc:sldMkLst>
          <pc:docMk/>
          <pc:sldMk cId="3969673524" sldId="2644"/>
        </pc:sldMkLst>
      </pc:sldChg>
      <pc:sldChg chg="del">
        <pc:chgData name="Lee, Alex" userId="e5e9e365-afbe-44ad-87a8-74a5a714bd1d" providerId="ADAL" clId="{4FF76EB8-7516-477F-9DE3-5BE386DE0ED4}" dt="2024-07-18T21:18:45.251" v="0" actId="47"/>
        <pc:sldMkLst>
          <pc:docMk/>
          <pc:sldMk cId="2876454950" sldId="2645"/>
        </pc:sldMkLst>
      </pc:sldChg>
      <pc:sldChg chg="del">
        <pc:chgData name="Lee, Alex" userId="e5e9e365-afbe-44ad-87a8-74a5a714bd1d" providerId="ADAL" clId="{4FF76EB8-7516-477F-9DE3-5BE386DE0ED4}" dt="2024-07-18T21:18:45.251" v="0" actId="47"/>
        <pc:sldMkLst>
          <pc:docMk/>
          <pc:sldMk cId="452028179" sldId="2646"/>
        </pc:sldMkLst>
      </pc:sldChg>
      <pc:sldChg chg="del">
        <pc:chgData name="Lee, Alex" userId="e5e9e365-afbe-44ad-87a8-74a5a714bd1d" providerId="ADAL" clId="{4FF76EB8-7516-477F-9DE3-5BE386DE0ED4}" dt="2024-07-18T21:18:45.251" v="0" actId="47"/>
        <pc:sldMkLst>
          <pc:docMk/>
          <pc:sldMk cId="2966769726" sldId="2647"/>
        </pc:sldMkLst>
      </pc:sldChg>
      <pc:sldChg chg="del">
        <pc:chgData name="Lee, Alex" userId="e5e9e365-afbe-44ad-87a8-74a5a714bd1d" providerId="ADAL" clId="{4FF76EB8-7516-477F-9DE3-5BE386DE0ED4}" dt="2024-07-18T21:18:45.251" v="0" actId="47"/>
        <pc:sldMkLst>
          <pc:docMk/>
          <pc:sldMk cId="1555199902" sldId="2648"/>
        </pc:sldMkLst>
      </pc:sldChg>
      <pc:sldChg chg="del">
        <pc:chgData name="Lee, Alex" userId="e5e9e365-afbe-44ad-87a8-74a5a714bd1d" providerId="ADAL" clId="{4FF76EB8-7516-477F-9DE3-5BE386DE0ED4}" dt="2024-07-18T21:18:45.251" v="0" actId="47"/>
        <pc:sldMkLst>
          <pc:docMk/>
          <pc:sldMk cId="1751827169" sldId="2649"/>
        </pc:sldMkLst>
      </pc:sldChg>
      <pc:sldChg chg="del">
        <pc:chgData name="Lee, Alex" userId="e5e9e365-afbe-44ad-87a8-74a5a714bd1d" providerId="ADAL" clId="{4FF76EB8-7516-477F-9DE3-5BE386DE0ED4}" dt="2024-07-18T21:18:45.251" v="0" actId="47"/>
        <pc:sldMkLst>
          <pc:docMk/>
          <pc:sldMk cId="4211409641" sldId="2650"/>
        </pc:sldMkLst>
      </pc:sldChg>
      <pc:sldChg chg="del">
        <pc:chgData name="Lee, Alex" userId="e5e9e365-afbe-44ad-87a8-74a5a714bd1d" providerId="ADAL" clId="{4FF76EB8-7516-477F-9DE3-5BE386DE0ED4}" dt="2024-07-18T21:18:45.251" v="0" actId="47"/>
        <pc:sldMkLst>
          <pc:docMk/>
          <pc:sldMk cId="2990652972" sldId="2651"/>
        </pc:sldMkLst>
      </pc:sldChg>
      <pc:sldChg chg="del">
        <pc:chgData name="Lee, Alex" userId="e5e9e365-afbe-44ad-87a8-74a5a714bd1d" providerId="ADAL" clId="{4FF76EB8-7516-477F-9DE3-5BE386DE0ED4}" dt="2024-07-18T21:18:45.251" v="0" actId="47"/>
        <pc:sldMkLst>
          <pc:docMk/>
          <pc:sldMk cId="2488233512" sldId="2652"/>
        </pc:sldMkLst>
      </pc:sldChg>
      <pc:sldChg chg="del">
        <pc:chgData name="Lee, Alex" userId="e5e9e365-afbe-44ad-87a8-74a5a714bd1d" providerId="ADAL" clId="{4FF76EB8-7516-477F-9DE3-5BE386DE0ED4}" dt="2024-07-18T21:18:45.251" v="0" actId="47"/>
        <pc:sldMkLst>
          <pc:docMk/>
          <pc:sldMk cId="3504502941" sldId="2653"/>
        </pc:sldMkLst>
      </pc:sldChg>
      <pc:sldMasterChg chg="delSp modSp mod">
        <pc:chgData name="Lee, Alex" userId="e5e9e365-afbe-44ad-87a8-74a5a714bd1d" providerId="ADAL" clId="{4FF76EB8-7516-477F-9DE3-5BE386DE0ED4}" dt="2024-07-18T21:23:03.300" v="96" actId="478"/>
        <pc:sldMasterMkLst>
          <pc:docMk/>
          <pc:sldMasterMk cId="2409641601" sldId="2147483663"/>
        </pc:sldMasterMkLst>
        <pc:spChg chg="del mod">
          <ac:chgData name="Lee, Alex" userId="e5e9e365-afbe-44ad-87a8-74a5a714bd1d" providerId="ADAL" clId="{4FF76EB8-7516-477F-9DE3-5BE386DE0ED4}" dt="2024-07-18T21:23:03.300" v="96" actId="478"/>
          <ac:spMkLst>
            <pc:docMk/>
            <pc:sldMasterMk cId="2409641601" sldId="2147483663"/>
            <ac:spMk id="3" creationId="{1D58BBB7-4F61-67AB-A4FB-BF4DCCE49743}"/>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7/18/2024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7/18/2024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19519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704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82641768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114800" y="1828800"/>
            <a:ext cx="5029200" cy="2616101"/>
          </a:xfrm>
          <a:prstGeom prst="rect">
            <a:avLst/>
          </a:prstGeom>
          <a:noFill/>
        </p:spPr>
        <p:txBody>
          <a:bodyPr wrap="square" rtlCol="0">
            <a:spAutoFit/>
          </a:bodyPr>
          <a:lstStyle/>
          <a:p>
            <a:r>
              <a:rPr lang="en-US" sz="2000" b="1" dirty="0"/>
              <a:t>Constraint Management Plan (CMP)</a:t>
            </a:r>
          </a:p>
          <a:p>
            <a:endParaRPr lang="en-US" b="1" dirty="0"/>
          </a:p>
          <a:p>
            <a:r>
              <a:rPr lang="en-US" i="1" dirty="0"/>
              <a:t>Alex Lee</a:t>
            </a:r>
          </a:p>
          <a:p>
            <a:r>
              <a:rPr lang="en-US" dirty="0"/>
              <a:t>Supervisor, Grid Analysis</a:t>
            </a:r>
          </a:p>
          <a:p>
            <a:endParaRPr lang="en-US" dirty="0"/>
          </a:p>
          <a:p>
            <a:r>
              <a:rPr lang="en-US" dirty="0"/>
              <a:t>WMWG</a:t>
            </a:r>
          </a:p>
          <a:p>
            <a:endParaRPr lang="en-US" dirty="0"/>
          </a:p>
          <a:p>
            <a:r>
              <a:rPr lang="en-US" dirty="0"/>
              <a:t>ERCOT Public</a:t>
            </a:r>
          </a:p>
          <a:p>
            <a:r>
              <a:rPr lang="en-US" dirty="0"/>
              <a:t>July 23, 2024</a:t>
            </a:r>
          </a:p>
        </p:txBody>
      </p:sp>
    </p:spTree>
    <p:extLst>
      <p:ext uri="{BB962C8B-B14F-4D97-AF65-F5344CB8AC3E}">
        <p14:creationId xmlns:p14="http://schemas.microsoft.com/office/powerpoint/2010/main" val="2193225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3657600"/>
          </a:xfrm>
        </p:spPr>
        <p:txBody>
          <a:bodyPr/>
          <a:lstStyle/>
          <a:p>
            <a:r>
              <a:rPr lang="en-US" sz="1800" b="1" dirty="0">
                <a:solidFill>
                  <a:srgbClr val="5B6770"/>
                </a:solidFill>
              </a:rPr>
              <a:t>ERCOT Nodal Protocol Definition (Section 2)</a:t>
            </a:r>
          </a:p>
          <a:p>
            <a:pPr marL="0" indent="0">
              <a:buNone/>
            </a:pPr>
            <a:r>
              <a:rPr lang="en-US" sz="1600" dirty="0">
                <a:solidFill>
                  <a:srgbClr val="5B6770"/>
                </a:solidFill>
                <a:effectLst/>
                <a:ea typeface="Times New Roman" panose="02020603050405020304" pitchFamily="18" charset="0"/>
              </a:rPr>
              <a:t>A set of </a:t>
            </a:r>
            <a:r>
              <a:rPr lang="en-US" sz="1600" dirty="0">
                <a:solidFill>
                  <a:srgbClr val="5B6770"/>
                </a:solidFill>
                <a:effectLst/>
                <a:highlight>
                  <a:srgbClr val="FFFF00"/>
                </a:highlight>
                <a:ea typeface="Times New Roman" panose="02020603050405020304" pitchFamily="18" charset="0"/>
              </a:rPr>
              <a:t>pre-defined manual transmission system actions, or automatic transmission system actions</a:t>
            </a:r>
            <a:r>
              <a:rPr lang="en-US" sz="1600" dirty="0">
                <a:solidFill>
                  <a:srgbClr val="5B6770"/>
                </a:solidFill>
                <a:effectLst/>
                <a:ea typeface="Times New Roman" panose="02020603050405020304" pitchFamily="18" charset="0"/>
              </a:rPr>
              <a:t> that do not constitute a Remedial Action Scheme (RAS), which are executed in response to system conditions </a:t>
            </a:r>
            <a:r>
              <a:rPr lang="en-US" sz="1600" dirty="0">
                <a:solidFill>
                  <a:srgbClr val="5B6770"/>
                </a:solidFill>
                <a:effectLst/>
                <a:highlight>
                  <a:srgbClr val="FFFF00"/>
                </a:highlight>
                <a:ea typeface="Times New Roman" panose="02020603050405020304" pitchFamily="18" charset="0"/>
              </a:rPr>
              <a:t>to prevent or to resolve one or more thermal or non-thermal transmission security violations</a:t>
            </a:r>
            <a:r>
              <a:rPr lang="en-US" sz="1600" dirty="0">
                <a:solidFill>
                  <a:srgbClr val="5B6770"/>
                </a:solidFill>
                <a:effectLst/>
                <a:ea typeface="Times New Roman" panose="02020603050405020304" pitchFamily="18" charset="0"/>
              </a:rPr>
              <a:t> or to optimize the transmission system.  CMPs may be developed in cases where studies indicate economic dispatch alone may be unable to resolve a transmission security violation or in response to Real-Time conditions where Security-Constrained Economic Dispatch (SCED) is unable to resolve a transmission security violation.  ERCOT will employ CMPs to facilitate the market use of the ERCOT Transmission Grid, while maintaining system security and reliability in accordance with the Protocols, Operating Guides and North American Electric Reliability Corporation (NERC) Reliability Standards.  CMPs are intended to supplement, not to replace, the use of SCED for prevention or resolution of one or more thermal or non-thermal transmission security violations. </a:t>
            </a:r>
            <a:endParaRPr lang="en-US" sz="1200" dirty="0">
              <a:solidFill>
                <a:srgbClr val="5B6770"/>
              </a:solidFill>
            </a:endParaRPr>
          </a:p>
        </p:txBody>
      </p:sp>
      <p:sp>
        <p:nvSpPr>
          <p:cNvPr id="2" name="Title 1"/>
          <p:cNvSpPr>
            <a:spLocks noGrp="1"/>
          </p:cNvSpPr>
          <p:nvPr>
            <p:ph type="title"/>
          </p:nvPr>
        </p:nvSpPr>
        <p:spPr/>
        <p:txBody>
          <a:bodyPr/>
          <a:lstStyle/>
          <a:p>
            <a:r>
              <a:rPr lang="en-US" b="1" dirty="0">
                <a:solidFill>
                  <a:schemeClr val="accent1"/>
                </a:solidFill>
              </a:rPr>
              <a:t>Constraint Management Plan (CMP)</a:t>
            </a:r>
          </a:p>
        </p:txBody>
      </p:sp>
      <p:sp>
        <p:nvSpPr>
          <p:cNvPr id="4" name="Slide Number Placeholder 3"/>
          <p:cNvSpPr>
            <a:spLocks noGrp="1"/>
          </p:cNvSpPr>
          <p:nvPr>
            <p:ph type="sldNum" sz="quarter" idx="4"/>
          </p:nvPr>
        </p:nvSpPr>
        <p:spPr>
          <a:xfrm>
            <a:off x="8458200" y="6400800"/>
            <a:ext cx="609600" cy="29686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4AFD278C-37EC-1E5C-369F-203EDC4B2D00}"/>
              </a:ext>
            </a:extLst>
          </p:cNvPr>
          <p:cNvSpPr txBox="1"/>
          <p:nvPr/>
        </p:nvSpPr>
        <p:spPr>
          <a:xfrm>
            <a:off x="336331" y="5005552"/>
            <a:ext cx="8242385" cy="584775"/>
          </a:xfrm>
          <a:prstGeom prst="rect">
            <a:avLst/>
          </a:prstGeom>
          <a:solidFill>
            <a:srgbClr val="00AEC7"/>
          </a:solidFill>
        </p:spPr>
        <p:txBody>
          <a:bodyPr wrap="none" rtlCol="0">
            <a:spAutoFit/>
          </a:bodyPr>
          <a:lstStyle/>
          <a:p>
            <a:r>
              <a:rPr lang="en-US" sz="1600" dirty="0">
                <a:solidFill>
                  <a:schemeClr val="bg1"/>
                </a:solidFill>
              </a:rPr>
              <a:t>Note: CMP is currently used for reliability purposes only, but NPRR1198/NOGRR258 will </a:t>
            </a:r>
          </a:p>
          <a:p>
            <a:r>
              <a:rPr lang="en-US" sz="1600" dirty="0">
                <a:solidFill>
                  <a:schemeClr val="bg1"/>
                </a:solidFill>
              </a:rPr>
              <a:t>allow CMP for economic purposes.</a:t>
            </a:r>
          </a:p>
        </p:txBody>
      </p:sp>
    </p:spTree>
    <p:extLst>
      <p:ext uri="{BB962C8B-B14F-4D97-AF65-F5344CB8AC3E}">
        <p14:creationId xmlns:p14="http://schemas.microsoft.com/office/powerpoint/2010/main" val="3435642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D1DCADCA-3CDE-41F2-234C-0A868B7F4F1E}"/>
              </a:ext>
            </a:extLst>
          </p:cNvPr>
          <p:cNvSpPr/>
          <p:nvPr/>
        </p:nvSpPr>
        <p:spPr>
          <a:xfrm>
            <a:off x="380999" y="813188"/>
            <a:ext cx="4038601" cy="3832582"/>
          </a:xfrm>
          <a:prstGeom prst="rect">
            <a:avLst/>
          </a:prstGeom>
          <a:solidFill>
            <a:srgbClr val="E6EB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8D34C9-9255-6C07-19A0-15698B4B29EC}"/>
              </a:ext>
            </a:extLst>
          </p:cNvPr>
          <p:cNvSpPr>
            <a:spLocks noGrp="1"/>
          </p:cNvSpPr>
          <p:nvPr>
            <p:ph type="title"/>
          </p:nvPr>
        </p:nvSpPr>
        <p:spPr/>
        <p:txBody>
          <a:bodyPr/>
          <a:lstStyle/>
          <a:p>
            <a:r>
              <a:rPr lang="en-US" dirty="0"/>
              <a:t>Economic CMP Example</a:t>
            </a:r>
          </a:p>
        </p:txBody>
      </p:sp>
      <p:sp>
        <p:nvSpPr>
          <p:cNvPr id="4" name="Slide Number Placeholder 3">
            <a:extLst>
              <a:ext uri="{FF2B5EF4-FFF2-40B4-BE49-F238E27FC236}">
                <a16:creationId xmlns:a16="http://schemas.microsoft.com/office/drawing/2014/main" id="{CBBCD912-ED60-9645-D977-7CA3812F69B0}"/>
              </a:ext>
            </a:extLst>
          </p:cNvPr>
          <p:cNvSpPr>
            <a:spLocks noGrp="1"/>
          </p:cNvSpPr>
          <p:nvPr>
            <p:ph type="sldNum" sz="quarter" idx="4"/>
          </p:nvPr>
        </p:nvSpPr>
        <p:spPr>
          <a:xfrm>
            <a:off x="8458200" y="6109136"/>
            <a:ext cx="609600" cy="296862"/>
          </a:xfrm>
        </p:spPr>
        <p:txBody>
          <a:bodyPr/>
          <a:lstStyle/>
          <a:p>
            <a:fld id="{1D93BD3E-1E9A-4970-A6F7-E7AC52762E0C}" type="slidenum">
              <a:rPr lang="en-US" smtClean="0"/>
              <a:pPr/>
              <a:t>3</a:t>
            </a:fld>
            <a:endParaRPr lang="en-US" dirty="0"/>
          </a:p>
        </p:txBody>
      </p:sp>
      <p:sp>
        <p:nvSpPr>
          <p:cNvPr id="5" name="Rectangle 4">
            <a:extLst>
              <a:ext uri="{FF2B5EF4-FFF2-40B4-BE49-F238E27FC236}">
                <a16:creationId xmlns:a16="http://schemas.microsoft.com/office/drawing/2014/main" id="{632A6098-BD13-52BD-6272-BB784F729C0E}"/>
              </a:ext>
            </a:extLst>
          </p:cNvPr>
          <p:cNvSpPr/>
          <p:nvPr/>
        </p:nvSpPr>
        <p:spPr>
          <a:xfrm>
            <a:off x="2779130" y="345422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C6</a:t>
            </a:r>
          </a:p>
        </p:txBody>
      </p:sp>
      <p:sp>
        <p:nvSpPr>
          <p:cNvPr id="7" name="Oval 6">
            <a:extLst>
              <a:ext uri="{FF2B5EF4-FFF2-40B4-BE49-F238E27FC236}">
                <a16:creationId xmlns:a16="http://schemas.microsoft.com/office/drawing/2014/main" id="{879093A8-CDA3-2405-2AD3-82C723B93564}"/>
              </a:ext>
            </a:extLst>
          </p:cNvPr>
          <p:cNvSpPr/>
          <p:nvPr/>
        </p:nvSpPr>
        <p:spPr>
          <a:xfrm>
            <a:off x="850155" y="2156719"/>
            <a:ext cx="548640" cy="457200"/>
          </a:xfrm>
          <a:prstGeom prst="ellipse">
            <a:avLst/>
          </a:prstGeom>
          <a:no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B6770"/>
                </a:solidFill>
              </a:rPr>
              <a:t>G1</a:t>
            </a:r>
          </a:p>
        </p:txBody>
      </p:sp>
      <p:sp>
        <p:nvSpPr>
          <p:cNvPr id="8" name="Rectangle 7">
            <a:extLst>
              <a:ext uri="{FF2B5EF4-FFF2-40B4-BE49-F238E27FC236}">
                <a16:creationId xmlns:a16="http://schemas.microsoft.com/office/drawing/2014/main" id="{86C650C0-6849-C7B4-E184-8C3095B0ACDC}"/>
              </a:ext>
            </a:extLst>
          </p:cNvPr>
          <p:cNvSpPr/>
          <p:nvPr/>
        </p:nvSpPr>
        <p:spPr>
          <a:xfrm>
            <a:off x="2779130" y="259316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C5</a:t>
            </a:r>
          </a:p>
        </p:txBody>
      </p:sp>
      <p:sp>
        <p:nvSpPr>
          <p:cNvPr id="9" name="Rectangle 8">
            <a:extLst>
              <a:ext uri="{FF2B5EF4-FFF2-40B4-BE49-F238E27FC236}">
                <a16:creationId xmlns:a16="http://schemas.microsoft.com/office/drawing/2014/main" id="{91DCFCB0-C815-0C72-CE5D-4A11CBDA4214}"/>
              </a:ext>
            </a:extLst>
          </p:cNvPr>
          <p:cNvSpPr/>
          <p:nvPr/>
        </p:nvSpPr>
        <p:spPr>
          <a:xfrm>
            <a:off x="2779130" y="177099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C4</a:t>
            </a:r>
          </a:p>
        </p:txBody>
      </p:sp>
      <p:cxnSp>
        <p:nvCxnSpPr>
          <p:cNvPr id="11" name="Straight Connector 10">
            <a:extLst>
              <a:ext uri="{FF2B5EF4-FFF2-40B4-BE49-F238E27FC236}">
                <a16:creationId xmlns:a16="http://schemas.microsoft.com/office/drawing/2014/main" id="{83708D7F-3534-5AE6-AFF6-E64C2DC9DFE6}"/>
              </a:ext>
            </a:extLst>
          </p:cNvPr>
          <p:cNvCxnSpPr>
            <a:cxnSpLocks/>
          </p:cNvCxnSpPr>
          <p:nvPr/>
        </p:nvCxnSpPr>
        <p:spPr>
          <a:xfrm>
            <a:off x="1398070" y="1379479"/>
            <a:ext cx="2286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75021DC-678D-7D01-C97B-EF7EC51871B3}"/>
              </a:ext>
            </a:extLst>
          </p:cNvPr>
          <p:cNvCxnSpPr>
            <a:cxnSpLocks/>
          </p:cNvCxnSpPr>
          <p:nvPr/>
        </p:nvCxnSpPr>
        <p:spPr>
          <a:xfrm>
            <a:off x="1398070" y="4275079"/>
            <a:ext cx="2286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D7BDC6B-7CAB-33CD-D239-F902834597F4}"/>
              </a:ext>
            </a:extLst>
          </p:cNvPr>
          <p:cNvCxnSpPr>
            <a:cxnSpLocks/>
          </p:cNvCxnSpPr>
          <p:nvPr/>
        </p:nvCxnSpPr>
        <p:spPr>
          <a:xfrm>
            <a:off x="3007730" y="1386614"/>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16203D-294F-83E6-D226-511B959015BF}"/>
              </a:ext>
            </a:extLst>
          </p:cNvPr>
          <p:cNvCxnSpPr>
            <a:cxnSpLocks/>
          </p:cNvCxnSpPr>
          <p:nvPr/>
        </p:nvCxnSpPr>
        <p:spPr>
          <a:xfrm>
            <a:off x="3007730" y="2217679"/>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D456570-1051-E0B1-E0F0-1140ADBED39C}"/>
              </a:ext>
            </a:extLst>
          </p:cNvPr>
          <p:cNvCxnSpPr>
            <a:cxnSpLocks/>
          </p:cNvCxnSpPr>
          <p:nvPr/>
        </p:nvCxnSpPr>
        <p:spPr>
          <a:xfrm>
            <a:off x="3007730" y="3070856"/>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B5BCBC1-72EA-E3B0-3CF4-07FB7340E279}"/>
              </a:ext>
            </a:extLst>
          </p:cNvPr>
          <p:cNvCxnSpPr>
            <a:cxnSpLocks/>
          </p:cNvCxnSpPr>
          <p:nvPr/>
        </p:nvCxnSpPr>
        <p:spPr>
          <a:xfrm>
            <a:off x="3007730" y="3924296"/>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C7333C26-EFCE-BD91-F90A-5E66914413A2}"/>
              </a:ext>
            </a:extLst>
          </p:cNvPr>
          <p:cNvSpPr/>
          <p:nvPr/>
        </p:nvSpPr>
        <p:spPr>
          <a:xfrm>
            <a:off x="1775656" y="345422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C3</a:t>
            </a:r>
          </a:p>
        </p:txBody>
      </p:sp>
      <p:sp>
        <p:nvSpPr>
          <p:cNvPr id="20" name="Rectangle 19">
            <a:extLst>
              <a:ext uri="{FF2B5EF4-FFF2-40B4-BE49-F238E27FC236}">
                <a16:creationId xmlns:a16="http://schemas.microsoft.com/office/drawing/2014/main" id="{32EF4F89-4D0C-51DD-7D12-4D973906A60B}"/>
              </a:ext>
            </a:extLst>
          </p:cNvPr>
          <p:cNvSpPr/>
          <p:nvPr/>
        </p:nvSpPr>
        <p:spPr>
          <a:xfrm>
            <a:off x="1775656" y="259316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C2</a:t>
            </a:r>
          </a:p>
        </p:txBody>
      </p:sp>
      <p:sp>
        <p:nvSpPr>
          <p:cNvPr id="21" name="Rectangle 20">
            <a:extLst>
              <a:ext uri="{FF2B5EF4-FFF2-40B4-BE49-F238E27FC236}">
                <a16:creationId xmlns:a16="http://schemas.microsoft.com/office/drawing/2014/main" id="{319396F6-CB9F-D3A4-E289-FB8DCC8A67BC}"/>
              </a:ext>
            </a:extLst>
          </p:cNvPr>
          <p:cNvSpPr/>
          <p:nvPr/>
        </p:nvSpPr>
        <p:spPr>
          <a:xfrm>
            <a:off x="1775656" y="177099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C1</a:t>
            </a:r>
          </a:p>
        </p:txBody>
      </p:sp>
      <p:cxnSp>
        <p:nvCxnSpPr>
          <p:cNvPr id="22" name="Straight Connector 21">
            <a:extLst>
              <a:ext uri="{FF2B5EF4-FFF2-40B4-BE49-F238E27FC236}">
                <a16:creationId xmlns:a16="http://schemas.microsoft.com/office/drawing/2014/main" id="{E47B0FBE-0A93-8E52-AC4D-5EDF364DA438}"/>
              </a:ext>
            </a:extLst>
          </p:cNvPr>
          <p:cNvCxnSpPr>
            <a:cxnSpLocks/>
          </p:cNvCxnSpPr>
          <p:nvPr/>
        </p:nvCxnSpPr>
        <p:spPr>
          <a:xfrm flipH="1">
            <a:off x="2025935" y="1386614"/>
            <a:ext cx="2363"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989DD1F-B1C7-A81B-AC52-476F16585D31}"/>
              </a:ext>
            </a:extLst>
          </p:cNvPr>
          <p:cNvCxnSpPr>
            <a:cxnSpLocks/>
          </p:cNvCxnSpPr>
          <p:nvPr/>
        </p:nvCxnSpPr>
        <p:spPr>
          <a:xfrm>
            <a:off x="2027116" y="2217679"/>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0BCE628-8B3A-813C-B2F2-F44BD0E94BBA}"/>
              </a:ext>
            </a:extLst>
          </p:cNvPr>
          <p:cNvCxnSpPr>
            <a:cxnSpLocks/>
          </p:cNvCxnSpPr>
          <p:nvPr/>
        </p:nvCxnSpPr>
        <p:spPr>
          <a:xfrm>
            <a:off x="2027116" y="3070856"/>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0FE056B-0991-FAB9-1E05-87015D8AA731}"/>
              </a:ext>
            </a:extLst>
          </p:cNvPr>
          <p:cNvCxnSpPr>
            <a:cxnSpLocks/>
          </p:cNvCxnSpPr>
          <p:nvPr/>
        </p:nvCxnSpPr>
        <p:spPr>
          <a:xfrm>
            <a:off x="2027116" y="3924296"/>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0F9C010C-2A44-0C77-51D1-99BDA0E0EE11}"/>
              </a:ext>
            </a:extLst>
          </p:cNvPr>
          <p:cNvSpPr/>
          <p:nvPr/>
        </p:nvSpPr>
        <p:spPr>
          <a:xfrm>
            <a:off x="3676185" y="3027893"/>
            <a:ext cx="548640" cy="457200"/>
          </a:xfrm>
          <a:prstGeom prst="ellipse">
            <a:avLst/>
          </a:prstGeom>
          <a:no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B6770"/>
                </a:solidFill>
              </a:rPr>
              <a:t>G2</a:t>
            </a:r>
          </a:p>
        </p:txBody>
      </p:sp>
      <p:cxnSp>
        <p:nvCxnSpPr>
          <p:cNvPr id="29" name="Straight Arrow Connector 28">
            <a:extLst>
              <a:ext uri="{FF2B5EF4-FFF2-40B4-BE49-F238E27FC236}">
                <a16:creationId xmlns:a16="http://schemas.microsoft.com/office/drawing/2014/main" id="{0E68FFA5-195E-D7ED-2051-ABCF4D352C15}"/>
              </a:ext>
            </a:extLst>
          </p:cNvPr>
          <p:cNvCxnSpPr/>
          <p:nvPr/>
        </p:nvCxnSpPr>
        <p:spPr>
          <a:xfrm flipH="1">
            <a:off x="481305" y="3261619"/>
            <a:ext cx="1554480" cy="0"/>
          </a:xfrm>
          <a:prstGeom prst="straightConnector1">
            <a:avLst/>
          </a:prstGeom>
          <a:ln w="38100">
            <a:solidFill>
              <a:srgbClr val="26D07C"/>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1B5CA4E8-AB73-EB5A-2196-D5C9F9ECCF78}"/>
              </a:ext>
            </a:extLst>
          </p:cNvPr>
          <p:cNvCxnSpPr>
            <a:cxnSpLocks/>
          </p:cNvCxnSpPr>
          <p:nvPr/>
        </p:nvCxnSpPr>
        <p:spPr>
          <a:xfrm>
            <a:off x="3014035" y="2385321"/>
            <a:ext cx="13716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99F1E06-A4E2-8F86-F6BB-C332F2701582}"/>
              </a:ext>
            </a:extLst>
          </p:cNvPr>
          <p:cNvCxnSpPr>
            <a:cxnSpLocks/>
          </p:cNvCxnSpPr>
          <p:nvPr/>
        </p:nvCxnSpPr>
        <p:spPr>
          <a:xfrm rot="16200000">
            <a:off x="1715747" y="2065280"/>
            <a:ext cx="0" cy="6400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76258C0-46A4-6331-A24E-2B28C3824E83}"/>
              </a:ext>
            </a:extLst>
          </p:cNvPr>
          <p:cNvCxnSpPr>
            <a:cxnSpLocks/>
          </p:cNvCxnSpPr>
          <p:nvPr/>
        </p:nvCxnSpPr>
        <p:spPr>
          <a:xfrm rot="16200000">
            <a:off x="3341958" y="2941580"/>
            <a:ext cx="0" cy="64008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FF11C310-3838-8C4D-82F9-16946380277B}"/>
              </a:ext>
            </a:extLst>
          </p:cNvPr>
          <p:cNvSpPr txBox="1"/>
          <p:nvPr/>
        </p:nvSpPr>
        <p:spPr>
          <a:xfrm>
            <a:off x="380999" y="816209"/>
            <a:ext cx="2005677" cy="369332"/>
          </a:xfrm>
          <a:prstGeom prst="rect">
            <a:avLst/>
          </a:prstGeom>
          <a:noFill/>
        </p:spPr>
        <p:txBody>
          <a:bodyPr wrap="none" rtlCol="0">
            <a:spAutoFit/>
          </a:bodyPr>
          <a:lstStyle/>
          <a:p>
            <a:r>
              <a:rPr lang="en-US" dirty="0">
                <a:solidFill>
                  <a:srgbClr val="5B6770"/>
                </a:solidFill>
              </a:rPr>
              <a:t>Normal Operation</a:t>
            </a:r>
          </a:p>
        </p:txBody>
      </p:sp>
      <p:sp>
        <p:nvSpPr>
          <p:cNvPr id="38" name="TextBox 37">
            <a:extLst>
              <a:ext uri="{FF2B5EF4-FFF2-40B4-BE49-F238E27FC236}">
                <a16:creationId xmlns:a16="http://schemas.microsoft.com/office/drawing/2014/main" id="{59756CB7-7397-2D84-E801-FABDD3E9585D}"/>
              </a:ext>
            </a:extLst>
          </p:cNvPr>
          <p:cNvSpPr txBox="1"/>
          <p:nvPr/>
        </p:nvSpPr>
        <p:spPr>
          <a:xfrm>
            <a:off x="745581" y="2598022"/>
            <a:ext cx="756938" cy="276999"/>
          </a:xfrm>
          <a:prstGeom prst="rect">
            <a:avLst/>
          </a:prstGeom>
          <a:noFill/>
        </p:spPr>
        <p:txBody>
          <a:bodyPr wrap="none" rtlCol="0">
            <a:spAutoFit/>
          </a:bodyPr>
          <a:lstStyle/>
          <a:p>
            <a:r>
              <a:rPr lang="en-US" sz="1200" dirty="0">
                <a:solidFill>
                  <a:srgbClr val="5B6770"/>
                </a:solidFill>
              </a:rPr>
              <a:t>300 MW</a:t>
            </a:r>
          </a:p>
        </p:txBody>
      </p:sp>
      <p:sp>
        <p:nvSpPr>
          <p:cNvPr id="39" name="TextBox 38">
            <a:extLst>
              <a:ext uri="{FF2B5EF4-FFF2-40B4-BE49-F238E27FC236}">
                <a16:creationId xmlns:a16="http://schemas.microsoft.com/office/drawing/2014/main" id="{AC11B21C-04D1-E910-5C13-EAA0F2316A49}"/>
              </a:ext>
            </a:extLst>
          </p:cNvPr>
          <p:cNvSpPr txBox="1"/>
          <p:nvPr/>
        </p:nvSpPr>
        <p:spPr>
          <a:xfrm>
            <a:off x="3572036" y="3427370"/>
            <a:ext cx="756938" cy="276999"/>
          </a:xfrm>
          <a:prstGeom prst="rect">
            <a:avLst/>
          </a:prstGeom>
          <a:noFill/>
        </p:spPr>
        <p:txBody>
          <a:bodyPr wrap="none" rtlCol="0">
            <a:spAutoFit/>
          </a:bodyPr>
          <a:lstStyle/>
          <a:p>
            <a:r>
              <a:rPr lang="en-US" sz="1200" dirty="0">
                <a:solidFill>
                  <a:srgbClr val="5B6770"/>
                </a:solidFill>
              </a:rPr>
              <a:t>300 MW</a:t>
            </a:r>
          </a:p>
        </p:txBody>
      </p:sp>
      <p:sp>
        <p:nvSpPr>
          <p:cNvPr id="40" name="TextBox 39">
            <a:extLst>
              <a:ext uri="{FF2B5EF4-FFF2-40B4-BE49-F238E27FC236}">
                <a16:creationId xmlns:a16="http://schemas.microsoft.com/office/drawing/2014/main" id="{57A48723-AF2D-C46E-DADC-9331B3E009F5}"/>
              </a:ext>
            </a:extLst>
          </p:cNvPr>
          <p:cNvSpPr txBox="1"/>
          <p:nvPr/>
        </p:nvSpPr>
        <p:spPr>
          <a:xfrm>
            <a:off x="523617" y="3002462"/>
            <a:ext cx="1300356" cy="276999"/>
          </a:xfrm>
          <a:prstGeom prst="rect">
            <a:avLst/>
          </a:prstGeom>
          <a:noFill/>
        </p:spPr>
        <p:txBody>
          <a:bodyPr wrap="none" rtlCol="0">
            <a:spAutoFit/>
          </a:bodyPr>
          <a:lstStyle/>
          <a:p>
            <a:r>
              <a:rPr lang="en-US" sz="1200" dirty="0">
                <a:solidFill>
                  <a:srgbClr val="5B6770"/>
                </a:solidFill>
              </a:rPr>
              <a:t>Line Rating: 500</a:t>
            </a:r>
          </a:p>
        </p:txBody>
      </p:sp>
      <p:sp>
        <p:nvSpPr>
          <p:cNvPr id="123" name="Rectangle 122">
            <a:extLst>
              <a:ext uri="{FF2B5EF4-FFF2-40B4-BE49-F238E27FC236}">
                <a16:creationId xmlns:a16="http://schemas.microsoft.com/office/drawing/2014/main" id="{4A02597A-BC80-C338-310E-EFF9E5674920}"/>
              </a:ext>
            </a:extLst>
          </p:cNvPr>
          <p:cNvSpPr/>
          <p:nvPr/>
        </p:nvSpPr>
        <p:spPr>
          <a:xfrm>
            <a:off x="4840921" y="813188"/>
            <a:ext cx="4038601" cy="3832582"/>
          </a:xfrm>
          <a:prstGeom prst="rect">
            <a:avLst/>
          </a:prstGeom>
          <a:solidFill>
            <a:srgbClr val="E6EB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63A3896B-CF62-E242-2BCA-E2A2F0E3AEA1}"/>
              </a:ext>
            </a:extLst>
          </p:cNvPr>
          <p:cNvSpPr/>
          <p:nvPr/>
        </p:nvSpPr>
        <p:spPr>
          <a:xfrm>
            <a:off x="7239052" y="3454223"/>
            <a:ext cx="457200" cy="457200"/>
          </a:xfrm>
          <a:prstGeom prst="rect">
            <a:avLst/>
          </a:prstGeom>
          <a:no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B6770"/>
                </a:solidFill>
              </a:rPr>
              <a:t>C6</a:t>
            </a:r>
          </a:p>
        </p:txBody>
      </p:sp>
      <p:sp>
        <p:nvSpPr>
          <p:cNvPr id="125" name="Oval 124">
            <a:extLst>
              <a:ext uri="{FF2B5EF4-FFF2-40B4-BE49-F238E27FC236}">
                <a16:creationId xmlns:a16="http://schemas.microsoft.com/office/drawing/2014/main" id="{447981E8-52FD-D0DB-7F1A-C39650344654}"/>
              </a:ext>
            </a:extLst>
          </p:cNvPr>
          <p:cNvSpPr/>
          <p:nvPr/>
        </p:nvSpPr>
        <p:spPr>
          <a:xfrm>
            <a:off x="5310077" y="2156719"/>
            <a:ext cx="548640" cy="457200"/>
          </a:xfrm>
          <a:prstGeom prst="ellipse">
            <a:avLst/>
          </a:prstGeom>
          <a:no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B6770"/>
                </a:solidFill>
              </a:rPr>
              <a:t>G1</a:t>
            </a:r>
          </a:p>
        </p:txBody>
      </p:sp>
      <p:sp>
        <p:nvSpPr>
          <p:cNvPr id="126" name="Rectangle 125">
            <a:extLst>
              <a:ext uri="{FF2B5EF4-FFF2-40B4-BE49-F238E27FC236}">
                <a16:creationId xmlns:a16="http://schemas.microsoft.com/office/drawing/2014/main" id="{62A39770-0233-EA76-4AC2-AF0079C714B4}"/>
              </a:ext>
            </a:extLst>
          </p:cNvPr>
          <p:cNvSpPr/>
          <p:nvPr/>
        </p:nvSpPr>
        <p:spPr>
          <a:xfrm>
            <a:off x="7239052" y="259316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C5</a:t>
            </a:r>
          </a:p>
        </p:txBody>
      </p:sp>
      <p:sp>
        <p:nvSpPr>
          <p:cNvPr id="127" name="Rectangle 126">
            <a:extLst>
              <a:ext uri="{FF2B5EF4-FFF2-40B4-BE49-F238E27FC236}">
                <a16:creationId xmlns:a16="http://schemas.microsoft.com/office/drawing/2014/main" id="{C7FE45A3-C47F-2968-966F-743BFC930D48}"/>
              </a:ext>
            </a:extLst>
          </p:cNvPr>
          <p:cNvSpPr/>
          <p:nvPr/>
        </p:nvSpPr>
        <p:spPr>
          <a:xfrm>
            <a:off x="7239052" y="177099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C4</a:t>
            </a:r>
          </a:p>
        </p:txBody>
      </p:sp>
      <p:cxnSp>
        <p:nvCxnSpPr>
          <p:cNvPr id="128" name="Straight Connector 127">
            <a:extLst>
              <a:ext uri="{FF2B5EF4-FFF2-40B4-BE49-F238E27FC236}">
                <a16:creationId xmlns:a16="http://schemas.microsoft.com/office/drawing/2014/main" id="{49CF699C-E58B-9E20-1548-ACAEBC701C8C}"/>
              </a:ext>
            </a:extLst>
          </p:cNvPr>
          <p:cNvCxnSpPr>
            <a:cxnSpLocks/>
          </p:cNvCxnSpPr>
          <p:nvPr/>
        </p:nvCxnSpPr>
        <p:spPr>
          <a:xfrm>
            <a:off x="5857992" y="1379479"/>
            <a:ext cx="2286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66FE35C6-0559-01C3-A453-175FDDC45BBC}"/>
              </a:ext>
            </a:extLst>
          </p:cNvPr>
          <p:cNvCxnSpPr>
            <a:cxnSpLocks/>
          </p:cNvCxnSpPr>
          <p:nvPr/>
        </p:nvCxnSpPr>
        <p:spPr>
          <a:xfrm>
            <a:off x="5857992" y="4275079"/>
            <a:ext cx="2286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DA965520-999E-DE0C-7262-F6897A78F199}"/>
              </a:ext>
            </a:extLst>
          </p:cNvPr>
          <p:cNvCxnSpPr>
            <a:cxnSpLocks/>
          </p:cNvCxnSpPr>
          <p:nvPr/>
        </p:nvCxnSpPr>
        <p:spPr>
          <a:xfrm>
            <a:off x="7467652" y="1386614"/>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F57AE4C-28AB-74E4-0549-2DA14CEB01A5}"/>
              </a:ext>
            </a:extLst>
          </p:cNvPr>
          <p:cNvCxnSpPr>
            <a:cxnSpLocks/>
          </p:cNvCxnSpPr>
          <p:nvPr/>
        </p:nvCxnSpPr>
        <p:spPr>
          <a:xfrm>
            <a:off x="7467652" y="2217679"/>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BDD552C5-3370-E8BC-4605-952AE7B970A9}"/>
              </a:ext>
            </a:extLst>
          </p:cNvPr>
          <p:cNvCxnSpPr>
            <a:cxnSpLocks/>
          </p:cNvCxnSpPr>
          <p:nvPr/>
        </p:nvCxnSpPr>
        <p:spPr>
          <a:xfrm>
            <a:off x="7467652" y="3070856"/>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8E231A3F-2914-3C5F-E430-DC7C42BB9952}"/>
              </a:ext>
            </a:extLst>
          </p:cNvPr>
          <p:cNvCxnSpPr>
            <a:cxnSpLocks/>
          </p:cNvCxnSpPr>
          <p:nvPr/>
        </p:nvCxnSpPr>
        <p:spPr>
          <a:xfrm>
            <a:off x="7467652" y="3924296"/>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4" name="Rectangle 133">
            <a:extLst>
              <a:ext uri="{FF2B5EF4-FFF2-40B4-BE49-F238E27FC236}">
                <a16:creationId xmlns:a16="http://schemas.microsoft.com/office/drawing/2014/main" id="{818C320A-8895-4572-99BB-7D13B890DD2B}"/>
              </a:ext>
            </a:extLst>
          </p:cNvPr>
          <p:cNvSpPr/>
          <p:nvPr/>
        </p:nvSpPr>
        <p:spPr>
          <a:xfrm>
            <a:off x="6235578" y="345422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C3</a:t>
            </a:r>
          </a:p>
        </p:txBody>
      </p:sp>
      <p:sp>
        <p:nvSpPr>
          <p:cNvPr id="135" name="Rectangle 134">
            <a:extLst>
              <a:ext uri="{FF2B5EF4-FFF2-40B4-BE49-F238E27FC236}">
                <a16:creationId xmlns:a16="http://schemas.microsoft.com/office/drawing/2014/main" id="{999CF208-2F06-B3EE-D485-67D37FA91B6F}"/>
              </a:ext>
            </a:extLst>
          </p:cNvPr>
          <p:cNvSpPr/>
          <p:nvPr/>
        </p:nvSpPr>
        <p:spPr>
          <a:xfrm>
            <a:off x="6235578" y="259316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C2</a:t>
            </a:r>
          </a:p>
        </p:txBody>
      </p:sp>
      <p:sp>
        <p:nvSpPr>
          <p:cNvPr id="136" name="Rectangle 135">
            <a:extLst>
              <a:ext uri="{FF2B5EF4-FFF2-40B4-BE49-F238E27FC236}">
                <a16:creationId xmlns:a16="http://schemas.microsoft.com/office/drawing/2014/main" id="{CAA525F6-730E-B3C5-549F-AE2BD712E945}"/>
              </a:ext>
            </a:extLst>
          </p:cNvPr>
          <p:cNvSpPr/>
          <p:nvPr/>
        </p:nvSpPr>
        <p:spPr>
          <a:xfrm>
            <a:off x="6235578" y="1770993"/>
            <a:ext cx="457200" cy="457200"/>
          </a:xfrm>
          <a:prstGeom prst="rect">
            <a:avLst/>
          </a:prstGeom>
          <a:solidFill>
            <a:srgbClr val="00AEC7"/>
          </a:solid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C1</a:t>
            </a:r>
          </a:p>
        </p:txBody>
      </p:sp>
      <p:cxnSp>
        <p:nvCxnSpPr>
          <p:cNvPr id="137" name="Straight Connector 136">
            <a:extLst>
              <a:ext uri="{FF2B5EF4-FFF2-40B4-BE49-F238E27FC236}">
                <a16:creationId xmlns:a16="http://schemas.microsoft.com/office/drawing/2014/main" id="{7B5A1404-A968-9DBA-BCB8-153287DAD666}"/>
              </a:ext>
            </a:extLst>
          </p:cNvPr>
          <p:cNvCxnSpPr>
            <a:cxnSpLocks/>
          </p:cNvCxnSpPr>
          <p:nvPr/>
        </p:nvCxnSpPr>
        <p:spPr>
          <a:xfrm flipH="1">
            <a:off x="6485857" y="1386614"/>
            <a:ext cx="2363"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5797EAFC-A8C4-0EC5-A33C-64B390E86EE9}"/>
              </a:ext>
            </a:extLst>
          </p:cNvPr>
          <p:cNvCxnSpPr>
            <a:cxnSpLocks/>
          </p:cNvCxnSpPr>
          <p:nvPr/>
        </p:nvCxnSpPr>
        <p:spPr>
          <a:xfrm>
            <a:off x="6487038" y="2217679"/>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F31F3E20-C0C8-7C82-0FEE-C228B497FEA1}"/>
              </a:ext>
            </a:extLst>
          </p:cNvPr>
          <p:cNvCxnSpPr>
            <a:cxnSpLocks/>
          </p:cNvCxnSpPr>
          <p:nvPr/>
        </p:nvCxnSpPr>
        <p:spPr>
          <a:xfrm>
            <a:off x="6487038" y="3070856"/>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2EB27A38-2DD2-AE65-F794-F634243210BB}"/>
              </a:ext>
            </a:extLst>
          </p:cNvPr>
          <p:cNvCxnSpPr>
            <a:cxnSpLocks/>
          </p:cNvCxnSpPr>
          <p:nvPr/>
        </p:nvCxnSpPr>
        <p:spPr>
          <a:xfrm>
            <a:off x="6487038" y="3924296"/>
            <a:ext cx="0" cy="36576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1" name="Oval 140">
            <a:extLst>
              <a:ext uri="{FF2B5EF4-FFF2-40B4-BE49-F238E27FC236}">
                <a16:creationId xmlns:a16="http://schemas.microsoft.com/office/drawing/2014/main" id="{1EC7604D-E65F-8006-8F4A-CC21D8AB44FD}"/>
              </a:ext>
            </a:extLst>
          </p:cNvPr>
          <p:cNvSpPr/>
          <p:nvPr/>
        </p:nvSpPr>
        <p:spPr>
          <a:xfrm>
            <a:off x="8136107" y="3027893"/>
            <a:ext cx="548640" cy="457200"/>
          </a:xfrm>
          <a:prstGeom prst="ellipse">
            <a:avLst/>
          </a:prstGeom>
          <a:noFill/>
          <a:ln w="38100">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B6770"/>
                </a:solidFill>
              </a:rPr>
              <a:t>G2</a:t>
            </a:r>
          </a:p>
        </p:txBody>
      </p:sp>
      <p:cxnSp>
        <p:nvCxnSpPr>
          <p:cNvPr id="142" name="Straight Arrow Connector 141">
            <a:extLst>
              <a:ext uri="{FF2B5EF4-FFF2-40B4-BE49-F238E27FC236}">
                <a16:creationId xmlns:a16="http://schemas.microsoft.com/office/drawing/2014/main" id="{DC1D0CA5-15D3-8044-698B-C0734BD72CA4}"/>
              </a:ext>
            </a:extLst>
          </p:cNvPr>
          <p:cNvCxnSpPr/>
          <p:nvPr/>
        </p:nvCxnSpPr>
        <p:spPr>
          <a:xfrm flipH="1">
            <a:off x="4941227" y="3261619"/>
            <a:ext cx="1554480" cy="0"/>
          </a:xfrm>
          <a:prstGeom prst="straightConnector1">
            <a:avLst/>
          </a:prstGeom>
          <a:ln w="38100">
            <a:solidFill>
              <a:srgbClr val="26D07C"/>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a:extLst>
              <a:ext uri="{FF2B5EF4-FFF2-40B4-BE49-F238E27FC236}">
                <a16:creationId xmlns:a16="http://schemas.microsoft.com/office/drawing/2014/main" id="{8C828843-7D03-00EC-EDEE-A49B15C4CC60}"/>
              </a:ext>
            </a:extLst>
          </p:cNvPr>
          <p:cNvCxnSpPr>
            <a:cxnSpLocks/>
          </p:cNvCxnSpPr>
          <p:nvPr/>
        </p:nvCxnSpPr>
        <p:spPr>
          <a:xfrm>
            <a:off x="7473957" y="2385321"/>
            <a:ext cx="13716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71F8F1EB-C8A1-D4B0-1AC0-4C286B51BD2C}"/>
              </a:ext>
            </a:extLst>
          </p:cNvPr>
          <p:cNvCxnSpPr>
            <a:cxnSpLocks/>
          </p:cNvCxnSpPr>
          <p:nvPr/>
        </p:nvCxnSpPr>
        <p:spPr>
          <a:xfrm rot="16200000">
            <a:off x="6175669" y="2065280"/>
            <a:ext cx="0" cy="6400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67635293-55B2-3389-E18C-7D245ED66B82}"/>
              </a:ext>
            </a:extLst>
          </p:cNvPr>
          <p:cNvCxnSpPr>
            <a:cxnSpLocks/>
          </p:cNvCxnSpPr>
          <p:nvPr/>
        </p:nvCxnSpPr>
        <p:spPr>
          <a:xfrm rot="16200000">
            <a:off x="7801880" y="2941580"/>
            <a:ext cx="0" cy="64008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6" name="TextBox 145">
            <a:extLst>
              <a:ext uri="{FF2B5EF4-FFF2-40B4-BE49-F238E27FC236}">
                <a16:creationId xmlns:a16="http://schemas.microsoft.com/office/drawing/2014/main" id="{3538FEB5-184C-CCEF-A13D-FD291BE71A99}"/>
              </a:ext>
            </a:extLst>
          </p:cNvPr>
          <p:cNvSpPr txBox="1"/>
          <p:nvPr/>
        </p:nvSpPr>
        <p:spPr>
          <a:xfrm>
            <a:off x="4840921" y="816209"/>
            <a:ext cx="1223412" cy="369332"/>
          </a:xfrm>
          <a:prstGeom prst="rect">
            <a:avLst/>
          </a:prstGeom>
          <a:noFill/>
        </p:spPr>
        <p:txBody>
          <a:bodyPr wrap="none" rtlCol="0">
            <a:spAutoFit/>
          </a:bodyPr>
          <a:lstStyle/>
          <a:p>
            <a:r>
              <a:rPr lang="en-US" dirty="0">
                <a:solidFill>
                  <a:srgbClr val="5B6770"/>
                </a:solidFill>
              </a:rPr>
              <a:t>With CMP</a:t>
            </a:r>
          </a:p>
        </p:txBody>
      </p:sp>
      <p:sp>
        <p:nvSpPr>
          <p:cNvPr id="147" name="TextBox 146">
            <a:extLst>
              <a:ext uri="{FF2B5EF4-FFF2-40B4-BE49-F238E27FC236}">
                <a16:creationId xmlns:a16="http://schemas.microsoft.com/office/drawing/2014/main" id="{7634A201-8E2F-C8C5-45B9-FC35D6AD35ED}"/>
              </a:ext>
            </a:extLst>
          </p:cNvPr>
          <p:cNvSpPr txBox="1"/>
          <p:nvPr/>
        </p:nvSpPr>
        <p:spPr>
          <a:xfrm>
            <a:off x="5205503" y="2603936"/>
            <a:ext cx="756938" cy="276999"/>
          </a:xfrm>
          <a:prstGeom prst="rect">
            <a:avLst/>
          </a:prstGeom>
          <a:noFill/>
        </p:spPr>
        <p:txBody>
          <a:bodyPr wrap="none" rtlCol="0">
            <a:spAutoFit/>
          </a:bodyPr>
          <a:lstStyle/>
          <a:p>
            <a:r>
              <a:rPr lang="en-US" sz="1200" dirty="0">
                <a:solidFill>
                  <a:srgbClr val="5B6770"/>
                </a:solidFill>
              </a:rPr>
              <a:t>300 MW</a:t>
            </a:r>
          </a:p>
        </p:txBody>
      </p:sp>
      <p:sp>
        <p:nvSpPr>
          <p:cNvPr id="148" name="TextBox 147">
            <a:extLst>
              <a:ext uri="{FF2B5EF4-FFF2-40B4-BE49-F238E27FC236}">
                <a16:creationId xmlns:a16="http://schemas.microsoft.com/office/drawing/2014/main" id="{6F3EE914-981A-03F8-6A55-B3CBBBDB13E9}"/>
              </a:ext>
            </a:extLst>
          </p:cNvPr>
          <p:cNvSpPr txBox="1"/>
          <p:nvPr/>
        </p:nvSpPr>
        <p:spPr>
          <a:xfrm>
            <a:off x="8031958" y="3469937"/>
            <a:ext cx="756938" cy="276999"/>
          </a:xfrm>
          <a:prstGeom prst="rect">
            <a:avLst/>
          </a:prstGeom>
          <a:noFill/>
        </p:spPr>
        <p:txBody>
          <a:bodyPr wrap="none" rtlCol="0">
            <a:spAutoFit/>
          </a:bodyPr>
          <a:lstStyle/>
          <a:p>
            <a:r>
              <a:rPr lang="en-US" sz="1200" dirty="0">
                <a:solidFill>
                  <a:srgbClr val="5B6770"/>
                </a:solidFill>
              </a:rPr>
              <a:t>300 MW</a:t>
            </a:r>
          </a:p>
        </p:txBody>
      </p:sp>
      <p:sp>
        <p:nvSpPr>
          <p:cNvPr id="149" name="TextBox 148">
            <a:extLst>
              <a:ext uri="{FF2B5EF4-FFF2-40B4-BE49-F238E27FC236}">
                <a16:creationId xmlns:a16="http://schemas.microsoft.com/office/drawing/2014/main" id="{4A3F946F-B00B-9163-C6FD-289D3FF2A3A4}"/>
              </a:ext>
            </a:extLst>
          </p:cNvPr>
          <p:cNvSpPr txBox="1"/>
          <p:nvPr/>
        </p:nvSpPr>
        <p:spPr>
          <a:xfrm>
            <a:off x="4983539" y="3002462"/>
            <a:ext cx="1300356" cy="276999"/>
          </a:xfrm>
          <a:prstGeom prst="rect">
            <a:avLst/>
          </a:prstGeom>
          <a:noFill/>
        </p:spPr>
        <p:txBody>
          <a:bodyPr wrap="none" rtlCol="0">
            <a:spAutoFit/>
          </a:bodyPr>
          <a:lstStyle/>
          <a:p>
            <a:r>
              <a:rPr lang="en-US" sz="1200" dirty="0">
                <a:solidFill>
                  <a:srgbClr val="5B6770"/>
                </a:solidFill>
              </a:rPr>
              <a:t>Line Rating: 500</a:t>
            </a:r>
          </a:p>
        </p:txBody>
      </p:sp>
      <p:sp>
        <p:nvSpPr>
          <p:cNvPr id="150" name="TextBox 149">
            <a:extLst>
              <a:ext uri="{FF2B5EF4-FFF2-40B4-BE49-F238E27FC236}">
                <a16:creationId xmlns:a16="http://schemas.microsoft.com/office/drawing/2014/main" id="{DEBDEFD2-3B34-4C36-865F-71E59C9B53BA}"/>
              </a:ext>
            </a:extLst>
          </p:cNvPr>
          <p:cNvSpPr txBox="1"/>
          <p:nvPr/>
        </p:nvSpPr>
        <p:spPr>
          <a:xfrm>
            <a:off x="898709" y="1222674"/>
            <a:ext cx="577402" cy="276999"/>
          </a:xfrm>
          <a:prstGeom prst="rect">
            <a:avLst/>
          </a:prstGeom>
          <a:noFill/>
        </p:spPr>
        <p:txBody>
          <a:bodyPr wrap="none" rtlCol="0">
            <a:spAutoFit/>
          </a:bodyPr>
          <a:lstStyle/>
          <a:p>
            <a:r>
              <a:rPr lang="en-US" sz="1200" dirty="0">
                <a:solidFill>
                  <a:srgbClr val="5B6770"/>
                </a:solidFill>
              </a:rPr>
              <a:t>Bus 1</a:t>
            </a:r>
          </a:p>
        </p:txBody>
      </p:sp>
      <p:sp>
        <p:nvSpPr>
          <p:cNvPr id="151" name="TextBox 150">
            <a:extLst>
              <a:ext uri="{FF2B5EF4-FFF2-40B4-BE49-F238E27FC236}">
                <a16:creationId xmlns:a16="http://schemas.microsoft.com/office/drawing/2014/main" id="{F2E541D9-0EA0-5D9D-86F3-72CCBD105F84}"/>
              </a:ext>
            </a:extLst>
          </p:cNvPr>
          <p:cNvSpPr txBox="1"/>
          <p:nvPr/>
        </p:nvSpPr>
        <p:spPr>
          <a:xfrm>
            <a:off x="894045" y="4136579"/>
            <a:ext cx="577402" cy="276999"/>
          </a:xfrm>
          <a:prstGeom prst="rect">
            <a:avLst/>
          </a:prstGeom>
          <a:noFill/>
        </p:spPr>
        <p:txBody>
          <a:bodyPr wrap="none" rtlCol="0">
            <a:spAutoFit/>
          </a:bodyPr>
          <a:lstStyle/>
          <a:p>
            <a:r>
              <a:rPr lang="en-US" sz="1200" dirty="0">
                <a:solidFill>
                  <a:srgbClr val="5B6770"/>
                </a:solidFill>
              </a:rPr>
              <a:t>Bus 2</a:t>
            </a:r>
          </a:p>
        </p:txBody>
      </p:sp>
      <p:sp>
        <p:nvSpPr>
          <p:cNvPr id="152" name="TextBox 151">
            <a:extLst>
              <a:ext uri="{FF2B5EF4-FFF2-40B4-BE49-F238E27FC236}">
                <a16:creationId xmlns:a16="http://schemas.microsoft.com/office/drawing/2014/main" id="{E7BF22DC-A1DB-234D-5F68-50F7DE2754A3}"/>
              </a:ext>
            </a:extLst>
          </p:cNvPr>
          <p:cNvSpPr txBox="1"/>
          <p:nvPr/>
        </p:nvSpPr>
        <p:spPr>
          <a:xfrm>
            <a:off x="5354634" y="1242668"/>
            <a:ext cx="577402" cy="276999"/>
          </a:xfrm>
          <a:prstGeom prst="rect">
            <a:avLst/>
          </a:prstGeom>
          <a:noFill/>
        </p:spPr>
        <p:txBody>
          <a:bodyPr wrap="none" rtlCol="0">
            <a:spAutoFit/>
          </a:bodyPr>
          <a:lstStyle/>
          <a:p>
            <a:r>
              <a:rPr lang="en-US" sz="1200" dirty="0">
                <a:solidFill>
                  <a:srgbClr val="5B6770"/>
                </a:solidFill>
              </a:rPr>
              <a:t>Bus 1</a:t>
            </a:r>
          </a:p>
        </p:txBody>
      </p:sp>
      <p:sp>
        <p:nvSpPr>
          <p:cNvPr id="153" name="TextBox 152">
            <a:extLst>
              <a:ext uri="{FF2B5EF4-FFF2-40B4-BE49-F238E27FC236}">
                <a16:creationId xmlns:a16="http://schemas.microsoft.com/office/drawing/2014/main" id="{18F8BFC3-9265-AFE2-51C9-51FE36953156}"/>
              </a:ext>
            </a:extLst>
          </p:cNvPr>
          <p:cNvSpPr txBox="1"/>
          <p:nvPr/>
        </p:nvSpPr>
        <p:spPr>
          <a:xfrm>
            <a:off x="5349970" y="4156573"/>
            <a:ext cx="577402" cy="276999"/>
          </a:xfrm>
          <a:prstGeom prst="rect">
            <a:avLst/>
          </a:prstGeom>
          <a:noFill/>
        </p:spPr>
        <p:txBody>
          <a:bodyPr wrap="none" rtlCol="0">
            <a:spAutoFit/>
          </a:bodyPr>
          <a:lstStyle/>
          <a:p>
            <a:r>
              <a:rPr lang="en-US" sz="1200" dirty="0">
                <a:solidFill>
                  <a:srgbClr val="5B6770"/>
                </a:solidFill>
              </a:rPr>
              <a:t>Bus 2</a:t>
            </a:r>
          </a:p>
        </p:txBody>
      </p:sp>
      <p:sp>
        <p:nvSpPr>
          <p:cNvPr id="154" name="TextBox 153">
            <a:extLst>
              <a:ext uri="{FF2B5EF4-FFF2-40B4-BE49-F238E27FC236}">
                <a16:creationId xmlns:a16="http://schemas.microsoft.com/office/drawing/2014/main" id="{BE50EC54-BD2F-C590-5743-70B682E7F0B3}"/>
              </a:ext>
            </a:extLst>
          </p:cNvPr>
          <p:cNvSpPr txBox="1"/>
          <p:nvPr/>
        </p:nvSpPr>
        <p:spPr>
          <a:xfrm>
            <a:off x="383627" y="4666791"/>
            <a:ext cx="4035973" cy="1323439"/>
          </a:xfrm>
          <a:prstGeom prst="rect">
            <a:avLst/>
          </a:prstGeom>
          <a:noFill/>
          <a:ln w="28575">
            <a:solidFill>
              <a:srgbClr val="5B6770"/>
            </a:solidFill>
          </a:ln>
        </p:spPr>
        <p:txBody>
          <a:bodyPr wrap="square" rtlCol="0">
            <a:spAutoFit/>
          </a:bodyPr>
          <a:lstStyle/>
          <a:p>
            <a:r>
              <a:rPr lang="en-US" sz="1600" dirty="0"/>
              <a:t>If the </a:t>
            </a:r>
            <a:r>
              <a:rPr lang="en-US" sz="1600" dirty="0">
                <a:solidFill>
                  <a:srgbClr val="FF0000"/>
                </a:solidFill>
              </a:rPr>
              <a:t>red</a:t>
            </a:r>
            <a:r>
              <a:rPr lang="en-US" sz="1600" dirty="0"/>
              <a:t> transmission line has a fault, circuit breakers C4 and C5 will trip open to clear the fault. This results in excessive flow of 600 MW on the remaining </a:t>
            </a:r>
            <a:r>
              <a:rPr lang="en-US" sz="1600" dirty="0">
                <a:solidFill>
                  <a:srgbClr val="26D07C"/>
                </a:solidFill>
              </a:rPr>
              <a:t>green</a:t>
            </a:r>
            <a:r>
              <a:rPr lang="en-US" sz="1600" dirty="0"/>
              <a:t> transmission line. </a:t>
            </a:r>
          </a:p>
        </p:txBody>
      </p:sp>
      <p:sp>
        <p:nvSpPr>
          <p:cNvPr id="155" name="TextBox 154">
            <a:extLst>
              <a:ext uri="{FF2B5EF4-FFF2-40B4-BE49-F238E27FC236}">
                <a16:creationId xmlns:a16="http://schemas.microsoft.com/office/drawing/2014/main" id="{C16A02F2-F18B-8115-EFA0-0304C26D9125}"/>
              </a:ext>
            </a:extLst>
          </p:cNvPr>
          <p:cNvSpPr txBox="1"/>
          <p:nvPr/>
        </p:nvSpPr>
        <p:spPr>
          <a:xfrm>
            <a:off x="4840921" y="4669091"/>
            <a:ext cx="4035973" cy="1569660"/>
          </a:xfrm>
          <a:prstGeom prst="rect">
            <a:avLst/>
          </a:prstGeom>
          <a:noFill/>
          <a:ln w="28575">
            <a:solidFill>
              <a:srgbClr val="5B6770"/>
            </a:solidFill>
          </a:ln>
        </p:spPr>
        <p:txBody>
          <a:bodyPr wrap="square" rtlCol="0">
            <a:spAutoFit/>
          </a:bodyPr>
          <a:lstStyle/>
          <a:p>
            <a:r>
              <a:rPr lang="en-US" sz="1600" dirty="0"/>
              <a:t>CMP may be to leave circuit breaker C6 open. If the </a:t>
            </a:r>
            <a:r>
              <a:rPr lang="en-US" sz="1600" dirty="0">
                <a:solidFill>
                  <a:srgbClr val="FF0000"/>
                </a:solidFill>
              </a:rPr>
              <a:t>red</a:t>
            </a:r>
            <a:r>
              <a:rPr lang="en-US" sz="1600" dirty="0"/>
              <a:t> transmission line has a fault, circuit breakers C4 and C5 will trip open which will automatically trip G2 as well. The </a:t>
            </a:r>
            <a:r>
              <a:rPr lang="en-US" sz="1600" dirty="0">
                <a:solidFill>
                  <a:srgbClr val="26D07C"/>
                </a:solidFill>
              </a:rPr>
              <a:t>green</a:t>
            </a:r>
            <a:r>
              <a:rPr lang="en-US" sz="1600" dirty="0"/>
              <a:t> transmission line will have 300 MW of flow which is under the rating.</a:t>
            </a:r>
          </a:p>
        </p:txBody>
      </p:sp>
    </p:spTree>
    <p:extLst>
      <p:ext uri="{BB962C8B-B14F-4D97-AF65-F5344CB8AC3E}">
        <p14:creationId xmlns:p14="http://schemas.microsoft.com/office/powerpoint/2010/main" val="1464964261"/>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Board of Directors</Audience>
    <Dimensions xmlns="8d5ee879-813f-4fb9-b7c2-a59846c21aeb">Default Width</Dimensions>
    <Month xmlns="8d5ee879-813f-4fb9-b7c2-a59846c21ae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http://purl.org/dc/dcmitype/"/>
    <ds:schemaRef ds:uri="http://www.w3.org/XML/1998/namespace"/>
    <ds:schemaRef ds:uri="http://schemas.microsoft.com/office/2006/documentManagement/types"/>
    <ds:schemaRef ds:uri="http://purl.org/dc/terms/"/>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8d5ee879-813f-4fb9-b7c2-a59846c21aeb"/>
  </ds:schemaRefs>
</ds:datastoreItem>
</file>

<file path=customXml/itemProps3.xml><?xml version="1.0" encoding="utf-8"?>
<ds:datastoreItem xmlns:ds="http://schemas.openxmlformats.org/officeDocument/2006/customXml" ds:itemID="{AC74A3A8-2D94-4683-80DF-31309897B6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14752</TotalTime>
  <Words>361</Words>
  <Application>Microsoft Office PowerPoint</Application>
  <PresentationFormat>On-screen Show (4:3)</PresentationFormat>
  <Paragraphs>49</Paragraphs>
  <Slides>3</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Times New Roman</vt:lpstr>
      <vt:lpstr>Cover Slide</vt:lpstr>
      <vt:lpstr>Horizontal Theme</vt:lpstr>
      <vt:lpstr>PowerPoint Presentation</vt:lpstr>
      <vt:lpstr>Constraint Management Plan (CMP)</vt:lpstr>
      <vt:lpstr>Economic CMP Example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Lee, Alex</cp:lastModifiedBy>
  <cp:revision>555</cp:revision>
  <cp:lastPrinted>2017-10-10T21:31:05Z</cp:lastPrinted>
  <dcterms:created xsi:type="dcterms:W3CDTF">2016-01-21T15:20:31Z</dcterms:created>
  <dcterms:modified xsi:type="dcterms:W3CDTF">2024-07-18T22:23:17Z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