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ke, Gordon" userId="S::gordon.drake@ercot.com::d3aa080c-bd91-4052-98d6-063a86a83a9f" providerId="AD" clId="Web-{C42B5F80-BA51-86AA-320B-5C8FBC1E8662}"/>
    <pc:docChg chg="modSld">
      <pc:chgData name="Drake, Gordon" userId="S::gordon.drake@ercot.com::d3aa080c-bd91-4052-98d6-063a86a83a9f" providerId="AD" clId="Web-{C42B5F80-BA51-86AA-320B-5C8FBC1E8662}" dt="2024-06-11T22:37:31.697" v="105"/>
      <pc:docMkLst>
        <pc:docMk/>
      </pc:docMkLst>
      <pc:sldChg chg="addSp modSp modCm">
        <pc:chgData name="Drake, Gordon" userId="S::gordon.drake@ercot.com::d3aa080c-bd91-4052-98d6-063a86a83a9f" providerId="AD" clId="Web-{C42B5F80-BA51-86AA-320B-5C8FBC1E8662}" dt="2024-06-11T22:37:31.697" v="105"/>
        <pc:sldMkLst>
          <pc:docMk/>
          <pc:sldMk cId="2145432706" sldId="276"/>
        </pc:sldMkLst>
        <pc:spChg chg="mod">
          <ac:chgData name="Drake, Gordon" userId="S::gordon.drake@ercot.com::d3aa080c-bd91-4052-98d6-063a86a83a9f" providerId="AD" clId="Web-{C42B5F80-BA51-86AA-320B-5C8FBC1E8662}" dt="2024-06-11T22:35:10.461" v="84" actId="20577"/>
          <ac:spMkLst>
            <pc:docMk/>
            <pc:sldMk cId="2145432706" sldId="276"/>
            <ac:spMk id="3" creationId="{00000000-0000-0000-0000-000000000000}"/>
          </ac:spMkLst>
        </pc:spChg>
        <pc:spChg chg="add mod">
          <ac:chgData name="Drake, Gordon" userId="S::gordon.drake@ercot.com::d3aa080c-bd91-4052-98d6-063a86a83a9f" providerId="AD" clId="Web-{C42B5F80-BA51-86AA-320B-5C8FBC1E8662}" dt="2024-06-11T22:35:42.633" v="104" actId="1076"/>
          <ac:spMkLst>
            <pc:docMk/>
            <pc:sldMk cId="2145432706" sldId="276"/>
            <ac:spMk id="5" creationId="{78FAC44F-3840-1403-C30C-B9680DE9E4B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Drake, Gordon" userId="S::gordon.drake@ercot.com::d3aa080c-bd91-4052-98d6-063a86a83a9f" providerId="AD" clId="Web-{C42B5F80-BA51-86AA-320B-5C8FBC1E8662}" dt="2024-06-11T22:37:31.697" v="105"/>
              <pc2:cmMkLst xmlns:pc2="http://schemas.microsoft.com/office/powerpoint/2019/9/main/command">
                <pc:docMk/>
                <pc:sldMk cId="2145432706" sldId="276"/>
                <pc2:cmMk id="{2E7DBAC9-175C-4A43-A0C4-0FBB776832E0}"/>
              </pc2:cmMkLst>
              <pc226:cmRplyChg chg="add">
                <pc226:chgData name="Drake, Gordon" userId="S::gordon.drake@ercot.com::d3aa080c-bd91-4052-98d6-063a86a83a9f" providerId="AD" clId="Web-{C42B5F80-BA51-86AA-320B-5C8FBC1E8662}" dt="2024-06-11T22:37:31.697" v="105"/>
                <pc2:cmRplyMkLst xmlns:pc2="http://schemas.microsoft.com/office/powerpoint/2019/9/main/command">
                  <pc:docMk/>
                  <pc:sldMk cId="2145432706" sldId="276"/>
                  <pc2:cmMk id="{2E7DBAC9-175C-4A43-A0C4-0FBB776832E0}"/>
                  <pc2:cmRplyMk id="{87EDAC32-652C-4C27-8931-A89C84541711}"/>
                </pc2:cmRplyMkLst>
              </pc226:cmRplyChg>
            </pc226:cmChg>
          </p:ext>
        </pc:extLst>
      </pc:sldChg>
      <pc:sldChg chg="modCm">
        <pc:chgData name="Drake, Gordon" userId="S::gordon.drake@ercot.com::d3aa080c-bd91-4052-98d6-063a86a83a9f" providerId="AD" clId="Web-{C42B5F80-BA51-86AA-320B-5C8FBC1E8662}" dt="2024-06-11T22:32:25.491" v="0"/>
        <pc:sldMkLst>
          <pc:docMk/>
          <pc:sldMk cId="874353533" sldId="35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Drake, Gordon" userId="S::gordon.drake@ercot.com::d3aa080c-bd91-4052-98d6-063a86a83a9f" providerId="AD" clId="Web-{C42B5F80-BA51-86AA-320B-5C8FBC1E8662}" dt="2024-06-11T22:32:25.491" v="0"/>
              <pc2:cmMkLst xmlns:pc2="http://schemas.microsoft.com/office/powerpoint/2019/9/main/command">
                <pc:docMk/>
                <pc:sldMk cId="874353533" sldId="354"/>
                <pc2:cmMk id="{78096B3D-714A-4A19-89A4-5EFC95481ED3}"/>
              </pc2:cmMkLst>
              <pc226:cmRplyChg chg="add">
                <pc226:chgData name="Drake, Gordon" userId="S::gordon.drake@ercot.com::d3aa080c-bd91-4052-98d6-063a86a83a9f" providerId="AD" clId="Web-{C42B5F80-BA51-86AA-320B-5C8FBC1E8662}" dt="2024-06-11T22:32:25.491" v="0"/>
                <pc2:cmRplyMkLst xmlns:pc2="http://schemas.microsoft.com/office/powerpoint/2019/9/main/command">
                  <pc:docMk/>
                  <pc:sldMk cId="874353533" sldId="354"/>
                  <pc2:cmMk id="{78096B3D-714A-4A19-89A4-5EFC95481ED3}"/>
                  <pc2:cmRplyMk id="{41CC66E4-027E-46D9-829D-57AE44964EAC}"/>
                </pc2:cmRplyMkLst>
              </pc226:cmRplyChg>
            </pc226:cmChg>
          </p:ext>
        </pc:extLst>
      </pc:sldChg>
    </pc:docChg>
  </pc:docChgLst>
  <pc:docChgLst>
    <pc:chgData name="Carswell, Cory" userId="S::cory.carswell@ercot.com::c63747d5-e4be-47e4-a834-0d38b13ff3ae" providerId="AD" clId="Web-{E45BDD05-4633-481A-9946-3EC4798FE5FF}"/>
    <pc:docChg chg="modSld">
      <pc:chgData name="Carswell, Cory" userId="S::cory.carswell@ercot.com::c63747d5-e4be-47e4-a834-0d38b13ff3ae" providerId="AD" clId="Web-{E45BDD05-4633-481A-9946-3EC4798FE5FF}" dt="2024-06-10T01:26:35.263" v="23"/>
      <pc:docMkLst>
        <pc:docMk/>
      </pc:docMkLst>
      <pc:sldChg chg="modSp">
        <pc:chgData name="Carswell, Cory" userId="S::cory.carswell@ercot.com::c63747d5-e4be-47e4-a834-0d38b13ff3ae" providerId="AD" clId="Web-{E45BDD05-4633-481A-9946-3EC4798FE5FF}" dt="2024-06-10T01:26:35.263" v="23"/>
        <pc:sldMkLst>
          <pc:docMk/>
          <pc:sldMk cId="2492350086" sldId="355"/>
        </pc:sldMkLst>
        <pc:graphicFrameChg chg="mod modGraphic">
          <ac:chgData name="Carswell, Cory" userId="S::cory.carswell@ercot.com::c63747d5-e4be-47e4-a834-0d38b13ff3ae" providerId="AD" clId="Web-{E45BDD05-4633-481A-9946-3EC4798FE5FF}" dt="2024-06-10T01:26:35.263" v="23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</pc:docChg>
  </pc:docChgLst>
  <pc:docChgLst>
    <pc:chgData name="Carswell, Cory" userId="S::cory.carswell@ercot.com::c63747d5-e4be-47e4-a834-0d38b13ff3ae" providerId="AD" clId="Web-{AD106BCE-D1BF-49D6-9E77-92151BE10468}"/>
    <pc:docChg chg="modSld">
      <pc:chgData name="Carswell, Cory" userId="S::cory.carswell@ercot.com::c63747d5-e4be-47e4-a834-0d38b13ff3ae" providerId="AD" clId="Web-{AD106BCE-D1BF-49D6-9E77-92151BE10468}" dt="2024-06-10T01:28:06.696" v="23" actId="20577"/>
      <pc:docMkLst>
        <pc:docMk/>
      </pc:docMkLst>
      <pc:sldChg chg="modSp">
        <pc:chgData name="Carswell, Cory" userId="S::cory.carswell@ercot.com::c63747d5-e4be-47e4-a834-0d38b13ff3ae" providerId="AD" clId="Web-{AD106BCE-D1BF-49D6-9E77-92151BE10468}" dt="2024-06-10T01:28:06.696" v="23" actId="20577"/>
        <pc:sldMkLst>
          <pc:docMk/>
          <pc:sldMk cId="2309081026" sldId="297"/>
        </pc:sldMkLst>
        <pc:spChg chg="mod">
          <ac:chgData name="Carswell, Cory" userId="S::cory.carswell@ercot.com::c63747d5-e4be-47e4-a834-0d38b13ff3ae" providerId="AD" clId="Web-{AD106BCE-D1BF-49D6-9E77-92151BE10468}" dt="2024-06-10T01:28:06.696" v="23" actId="20577"/>
          <ac:spMkLst>
            <pc:docMk/>
            <pc:sldMk cId="2309081026" sldId="297"/>
            <ac:spMk id="2" creationId="{00000000-0000-0000-0000-000000000000}"/>
          </ac:spMkLst>
        </pc:spChg>
      </pc:sldChg>
    </pc:docChg>
  </pc:docChgLst>
  <pc:docChgLst>
    <pc:chgData name="Carswell, Cory" userId="c63747d5-e4be-47e4-a834-0d38b13ff3ae" providerId="ADAL" clId="{11C2D2B5-5DAE-418D-8FEC-4D16DF647081}"/>
    <pc:docChg chg="undo custSel modSld">
      <pc:chgData name="Carswell, Cory" userId="c63747d5-e4be-47e4-a834-0d38b13ff3ae" providerId="ADAL" clId="{11C2D2B5-5DAE-418D-8FEC-4D16DF647081}" dt="2024-06-10T01:34:11.454" v="629" actId="14826"/>
      <pc:docMkLst>
        <pc:docMk/>
      </pc:docMkLst>
      <pc:sldChg chg="modSp mod">
        <pc:chgData name="Carswell, Cory" userId="c63747d5-e4be-47e4-a834-0d38b13ff3ae" providerId="ADAL" clId="{11C2D2B5-5DAE-418D-8FEC-4D16DF647081}" dt="2024-06-09T22:38:03.738" v="237" actId="20577"/>
        <pc:sldMkLst>
          <pc:docMk/>
          <pc:sldMk cId="1324424397" sldId="261"/>
        </pc:sldMkLst>
        <pc:spChg chg="mod">
          <ac:chgData name="Carswell, Cory" userId="c63747d5-e4be-47e4-a834-0d38b13ff3ae" providerId="ADAL" clId="{11C2D2B5-5DAE-418D-8FEC-4D16DF647081}" dt="2024-06-09T22:38:03.738" v="237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09T22:37:16.319" v="208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11C2D2B5-5DAE-418D-8FEC-4D16DF647081}" dt="2024-06-09T23:56:41.597" v="400" actId="13926"/>
        <pc:sldMkLst>
          <pc:docMk/>
          <pc:sldMk cId="2145432706" sldId="276"/>
        </pc:sldMkLst>
        <pc:spChg chg="mod">
          <ac:chgData name="Carswell, Cory" userId="c63747d5-e4be-47e4-a834-0d38b13ff3ae" providerId="ADAL" clId="{11C2D2B5-5DAE-418D-8FEC-4D16DF647081}" dt="2024-06-09T23:56:41.597" v="400" actId="13926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arswell, Cory" userId="c63747d5-e4be-47e4-a834-0d38b13ff3ae" providerId="ADAL" clId="{11C2D2B5-5DAE-418D-8FEC-4D16DF647081}" dt="2024-06-09T22:47:23.789" v="327" actId="13926"/>
        <pc:sldMkLst>
          <pc:docMk/>
          <pc:sldMk cId="1095794504" sldId="277"/>
        </pc:sldMkLst>
        <pc:spChg chg="mod">
          <ac:chgData name="Carswell, Cory" userId="c63747d5-e4be-47e4-a834-0d38b13ff3ae" providerId="ADAL" clId="{11C2D2B5-5DAE-418D-8FEC-4D16DF647081}" dt="2024-06-09T22:47:23.789" v="327" actId="13926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11C2D2B5-5DAE-418D-8FEC-4D16DF647081}" dt="2024-06-09T22:46:14.551" v="300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Carswell, Cory" userId="c63747d5-e4be-47e4-a834-0d38b13ff3ae" providerId="ADAL" clId="{11C2D2B5-5DAE-418D-8FEC-4D16DF647081}" dt="2024-06-10T00:48:18.988" v="615" actId="13926"/>
        <pc:sldMkLst>
          <pc:docMk/>
          <pc:sldMk cId="1338195067" sldId="287"/>
        </pc:sldMkLst>
        <pc:spChg chg="mod">
          <ac:chgData name="Carswell, Cory" userId="c63747d5-e4be-47e4-a834-0d38b13ff3ae" providerId="ADAL" clId="{11C2D2B5-5DAE-418D-8FEC-4D16DF647081}" dt="2024-06-10T00:48:18.988" v="615" actId="13926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10T00:47:32.217" v="599" actId="14826"/>
          <ac:picMkLst>
            <pc:docMk/>
            <pc:sldMk cId="1338195067" sldId="287"/>
            <ac:picMk id="6" creationId="{5B474878-A3A1-A9AC-0E79-F51B84039912}"/>
          </ac:picMkLst>
        </pc:picChg>
      </pc:sldChg>
      <pc:sldChg chg="modSp mod">
        <pc:chgData name="Carswell, Cory" userId="c63747d5-e4be-47e4-a834-0d38b13ff3ae" providerId="ADAL" clId="{11C2D2B5-5DAE-418D-8FEC-4D16DF647081}" dt="2024-06-09T23:53:13.459" v="358" actId="13926"/>
        <pc:sldMkLst>
          <pc:docMk/>
          <pc:sldMk cId="1756044365" sldId="296"/>
        </pc:sldMkLst>
        <pc:spChg chg="mod">
          <ac:chgData name="Carswell, Cory" userId="c63747d5-e4be-47e4-a834-0d38b13ff3ae" providerId="ADAL" clId="{11C2D2B5-5DAE-418D-8FEC-4D16DF647081}" dt="2024-06-09T23:53:13.459" v="358" actId="13926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09T23:51:46.253" v="334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Carswell, Cory" userId="c63747d5-e4be-47e4-a834-0d38b13ff3ae" providerId="ADAL" clId="{11C2D2B5-5DAE-418D-8FEC-4D16DF647081}" dt="2024-06-09T23:54:52.490" v="377" actId="13926"/>
        <pc:sldMkLst>
          <pc:docMk/>
          <pc:sldMk cId="2309081026" sldId="297"/>
        </pc:sldMkLst>
        <pc:spChg chg="mod">
          <ac:chgData name="Carswell, Cory" userId="c63747d5-e4be-47e4-a834-0d38b13ff3ae" providerId="ADAL" clId="{11C2D2B5-5DAE-418D-8FEC-4D16DF647081}" dt="2024-06-09T23:54:52.490" v="377" actId="13926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09T23:53:36.583" v="360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Carswell, Cory" userId="c63747d5-e4be-47e4-a834-0d38b13ff3ae" providerId="ADAL" clId="{11C2D2B5-5DAE-418D-8FEC-4D16DF647081}" dt="2024-06-09T23:53:26.814" v="359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Carswell, Cory" userId="c63747d5-e4be-47e4-a834-0d38b13ff3ae" providerId="ADAL" clId="{11C2D2B5-5DAE-418D-8FEC-4D16DF647081}" dt="2024-06-09T22:50:09.520" v="328" actId="14826"/>
        <pc:sldMkLst>
          <pc:docMk/>
          <pc:sldMk cId="1495175290" sldId="352"/>
        </pc:sldMkLst>
        <pc:spChg chg="mod">
          <ac:chgData name="Carswell, Cory" userId="c63747d5-e4be-47e4-a834-0d38b13ff3ae" providerId="ADAL" clId="{11C2D2B5-5DAE-418D-8FEC-4D16DF647081}" dt="2024-06-05T23:42:36.474" v="38" actId="20577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09T22:50:09.520" v="328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Carswell, Cory" userId="c63747d5-e4be-47e4-a834-0d38b13ff3ae" providerId="ADAL" clId="{11C2D2B5-5DAE-418D-8FEC-4D16DF647081}" dt="2024-06-10T01:34:11.454" v="629" actId="14826"/>
        <pc:sldMkLst>
          <pc:docMk/>
          <pc:sldMk cId="587539909" sldId="353"/>
        </pc:sldMkLst>
        <pc:spChg chg="mod">
          <ac:chgData name="Carswell, Cory" userId="c63747d5-e4be-47e4-a834-0d38b13ff3ae" providerId="ADAL" clId="{11C2D2B5-5DAE-418D-8FEC-4D16DF647081}" dt="2024-06-10T00:49:01.156" v="628" actId="13926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10T01:34:11.454" v="629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Carswell, Cory" userId="c63747d5-e4be-47e4-a834-0d38b13ff3ae" providerId="ADAL" clId="{11C2D2B5-5DAE-418D-8FEC-4D16DF647081}" dt="2024-06-10T00:34:24.457" v="596" actId="13926"/>
        <pc:sldMkLst>
          <pc:docMk/>
          <pc:sldMk cId="874353533" sldId="354"/>
        </pc:sldMkLst>
        <pc:spChg chg="mod">
          <ac:chgData name="Carswell, Cory" userId="c63747d5-e4be-47e4-a834-0d38b13ff3ae" providerId="ADAL" clId="{11C2D2B5-5DAE-418D-8FEC-4D16DF647081}" dt="2024-06-10T00:03:26.728" v="409" actId="13926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11C2D2B5-5DAE-418D-8FEC-4D16DF647081}" dt="2024-06-10T00:05:00.839" v="421" actId="13926"/>
          <ac:spMkLst>
            <pc:docMk/>
            <pc:sldMk cId="874353533" sldId="354"/>
            <ac:spMk id="6" creationId="{08908601-C139-4ACB-828A-8FA588D945F5}"/>
          </ac:spMkLst>
        </pc:spChg>
        <pc:spChg chg="mod">
          <ac:chgData name="Carswell, Cory" userId="c63747d5-e4be-47e4-a834-0d38b13ff3ae" providerId="ADAL" clId="{11C2D2B5-5DAE-418D-8FEC-4D16DF647081}" dt="2024-06-10T00:34:24.457" v="596" actId="13926"/>
          <ac:spMkLst>
            <pc:docMk/>
            <pc:sldMk cId="874353533" sldId="354"/>
            <ac:spMk id="9" creationId="{E54B86FD-C6A5-4A5E-8937-826D598ADB5D}"/>
          </ac:spMkLst>
        </pc:spChg>
        <pc:picChg chg="mod">
          <ac:chgData name="Carswell, Cory" userId="c63747d5-e4be-47e4-a834-0d38b13ff3ae" providerId="ADAL" clId="{11C2D2B5-5DAE-418D-8FEC-4D16DF647081}" dt="2024-06-09T23:57:03.883" v="401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arswell, Cory" userId="c63747d5-e4be-47e4-a834-0d38b13ff3ae" providerId="ADAL" clId="{11C2D2B5-5DAE-418D-8FEC-4D16DF647081}" dt="2024-06-09T22:36:13.684" v="206" actId="13926"/>
        <pc:sldMkLst>
          <pc:docMk/>
          <pc:sldMk cId="2492350086" sldId="355"/>
        </pc:sldMkLst>
        <pc:graphicFrameChg chg="mod modGraphic">
          <ac:chgData name="Carswell, Cory" userId="c63747d5-e4be-47e4-a834-0d38b13ff3ae" providerId="ADAL" clId="{11C2D2B5-5DAE-418D-8FEC-4D16DF647081}" dt="2024-06-09T22:36:13.684" v="206" actId="13926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  <pc:sldChg chg="modSp mod">
        <pc:chgData name="Carswell, Cory" userId="c63747d5-e4be-47e4-a834-0d38b13ff3ae" providerId="ADAL" clId="{11C2D2B5-5DAE-418D-8FEC-4D16DF647081}" dt="2024-06-09T22:51:02.982" v="333" actId="13926"/>
        <pc:sldMkLst>
          <pc:docMk/>
          <pc:sldMk cId="1731488322" sldId="367"/>
        </pc:sldMkLst>
        <pc:spChg chg="mod">
          <ac:chgData name="Carswell, Cory" userId="c63747d5-e4be-47e4-a834-0d38b13ff3ae" providerId="ADAL" clId="{11C2D2B5-5DAE-418D-8FEC-4D16DF647081}" dt="2024-06-05T23:42:48.963" v="46" actId="20577"/>
          <ac:spMkLst>
            <pc:docMk/>
            <pc:sldMk cId="1731488322" sldId="367"/>
            <ac:spMk id="2" creationId="{00000000-0000-0000-0000-000000000000}"/>
          </ac:spMkLst>
        </pc:spChg>
        <pc:spChg chg="mod">
          <ac:chgData name="Carswell, Cory" userId="c63747d5-e4be-47e4-a834-0d38b13ff3ae" providerId="ADAL" clId="{11C2D2B5-5DAE-418D-8FEC-4D16DF647081}" dt="2024-06-09T22:51:02.982" v="333" actId="13926"/>
          <ac:spMkLst>
            <pc:docMk/>
            <pc:sldMk cId="1731488322" sldId="367"/>
            <ac:spMk id="10" creationId="{C9339DF6-5C5D-4C78-858D-34640A37096F}"/>
          </ac:spMkLst>
        </pc:spChg>
        <pc:picChg chg="mod">
          <ac:chgData name="Carswell, Cory" userId="c63747d5-e4be-47e4-a834-0d38b13ff3ae" providerId="ADAL" clId="{11C2D2B5-5DAE-418D-8FEC-4D16DF647081}" dt="2024-06-09T22:50:46.686" v="330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Carswell, Cory" userId="c63747d5-e4be-47e4-a834-0d38b13ff3ae" providerId="ADAL" clId="{11C2D2B5-5DAE-418D-8FEC-4D16DF647081}" dt="2024-06-09T22:50:31.613" v="329" actId="14826"/>
          <ac:picMkLst>
            <pc:docMk/>
            <pc:sldMk cId="1731488322" sldId="367"/>
            <ac:picMk id="11" creationId="{2D51ABE3-0452-457D-B231-786E323D28A6}"/>
          </ac:picMkLst>
        </pc:picChg>
      </pc:sldChg>
      <pc:sldChg chg="modSp mod">
        <pc:chgData name="Carswell, Cory" userId="c63747d5-e4be-47e4-a834-0d38b13ff3ae" providerId="ADAL" clId="{11C2D2B5-5DAE-418D-8FEC-4D16DF647081}" dt="2024-06-09T22:46:48.757" v="321" actId="20577"/>
        <pc:sldMkLst>
          <pc:docMk/>
          <pc:sldMk cId="3306108906" sldId="368"/>
        </pc:sldMkLst>
        <pc:spChg chg="mod">
          <ac:chgData name="Carswell, Cory" userId="c63747d5-e4be-47e4-a834-0d38b13ff3ae" providerId="ADAL" clId="{11C2D2B5-5DAE-418D-8FEC-4D16DF647081}" dt="2024-06-05T23:42:08.740" v="20" actId="20577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11C2D2B5-5DAE-418D-8FEC-4D16DF647081}" dt="2024-06-09T22:46:48.757" v="321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11C2D2B5-5DAE-418D-8FEC-4D16DF647081}" dt="2024-06-09T22:45:23.289" v="299" actId="14826"/>
          <ac:picMkLst>
            <pc:docMk/>
            <pc:sldMk cId="3306108906" sldId="368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11C2D2B5-5DAE-418D-8FEC-4D16DF647081}" dt="2024-06-10T00:34:11.963" v="595" actId="13926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11C2D2B5-5DAE-418D-8FEC-4D16DF647081}" dt="2024-06-10T00:34:11.963" v="595" actId="13926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arswell, Cory" userId="c63747d5-e4be-47e4-a834-0d38b13ff3ae" providerId="ADAL" clId="{11C2D2B5-5DAE-418D-8FEC-4D16DF647081}" dt="2024-06-10T00:34:34.315" v="597" actId="20577"/>
        <pc:sldMkLst>
          <pc:docMk/>
          <pc:sldMk cId="2576058586" sldId="370"/>
        </pc:sldMkLst>
        <pc:graphicFrameChg chg="mod modGraphic">
          <ac:chgData name="Carswell, Cory" userId="c63747d5-e4be-47e4-a834-0d38b13ff3ae" providerId="ADAL" clId="{11C2D2B5-5DAE-418D-8FEC-4D16DF647081}" dt="2024-06-10T00:34:34.315" v="597" actId="20577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  <pc:docChgLst>
    <pc:chgData name="Chu, Zhengguo" userId="46b45079-141b-4798-8f61-111a7cd7aa1e" providerId="ADAL" clId="{A78836BF-D7DD-480F-A474-54EA3283D08B}"/>
    <pc:docChg chg="modSld">
      <pc:chgData name="Chu, Zhengguo" userId="46b45079-141b-4798-8f61-111a7cd7aa1e" providerId="ADAL" clId="{A78836BF-D7DD-480F-A474-54EA3283D08B}" dt="2024-06-12T17:25:01.672" v="5"/>
      <pc:docMkLst>
        <pc:docMk/>
      </pc:docMkLst>
      <pc:sldChg chg="modSp mod delCm modCm">
        <pc:chgData name="Chu, Zhengguo" userId="46b45079-141b-4798-8f61-111a7cd7aa1e" providerId="ADAL" clId="{A78836BF-D7DD-480F-A474-54EA3283D08B}" dt="2024-06-12T17:25:01.672" v="5"/>
        <pc:sldMkLst>
          <pc:docMk/>
          <pc:sldMk cId="2145432706" sldId="276"/>
        </pc:sldMkLst>
        <pc:spChg chg="mod">
          <ac:chgData name="Chu, Zhengguo" userId="46b45079-141b-4798-8f61-111a7cd7aa1e" providerId="ADAL" clId="{A78836BF-D7DD-480F-A474-54EA3283D08B}" dt="2024-06-12T17:24:44.250" v="1" actId="1036"/>
          <ac:spMkLst>
            <pc:docMk/>
            <pc:sldMk cId="2145432706" sldId="276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Chu, Zhengguo" userId="46b45079-141b-4798-8f61-111a7cd7aa1e" providerId="ADAL" clId="{A78836BF-D7DD-480F-A474-54EA3283D08B}" dt="2024-06-12T17:25:01.672" v="5"/>
              <pc2:cmMkLst xmlns:pc2="http://schemas.microsoft.com/office/powerpoint/2019/9/main/command">
                <pc:docMk/>
                <pc:sldMk cId="2145432706" sldId="276"/>
                <pc2:cmMk id="{2E7DBAC9-175C-4A43-A0C4-0FBB776832E0}"/>
              </pc2:cmMkLst>
            </pc226:cmChg>
          </p:ext>
        </pc:extLst>
      </pc:sldChg>
      <pc:sldChg chg="modSp mod delCm modCm">
        <pc:chgData name="Chu, Zhengguo" userId="46b45079-141b-4798-8f61-111a7cd7aa1e" providerId="ADAL" clId="{A78836BF-D7DD-480F-A474-54EA3283D08B}" dt="2024-06-12T17:24:56.428" v="4" actId="1035"/>
        <pc:sldMkLst>
          <pc:docMk/>
          <pc:sldMk cId="874353533" sldId="354"/>
        </pc:sldMkLst>
        <pc:spChg chg="mod">
          <ac:chgData name="Chu, Zhengguo" userId="46b45079-141b-4798-8f61-111a7cd7aa1e" providerId="ADAL" clId="{A78836BF-D7DD-480F-A474-54EA3283D08B}" dt="2024-06-12T17:24:56.428" v="4" actId="1035"/>
          <ac:spMkLst>
            <pc:docMk/>
            <pc:sldMk cId="874353533" sldId="35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Chu, Zhengguo" userId="46b45079-141b-4798-8f61-111a7cd7aa1e" providerId="ADAL" clId="{A78836BF-D7DD-480F-A474-54EA3283D08B}" dt="2024-06-12T17:24:54.322" v="3"/>
              <pc2:cmMkLst xmlns:pc2="http://schemas.microsoft.com/office/powerpoint/2019/9/main/command">
                <pc:docMk/>
                <pc:sldMk cId="874353533" sldId="354"/>
                <pc2:cmMk id="{78096B3D-714A-4A19-89A4-5EFC95481ED3}"/>
              </pc2:cmMkLst>
            </pc226:cmChg>
          </p:ext>
        </pc:extLst>
      </pc:sldChg>
    </pc:docChg>
  </pc:docChgLst>
  <pc:docChgLst>
    <pc:chgData name="Drake, Gordon" userId="S::gordon.drake@ercot.com::d3aa080c-bd91-4052-98d6-063a86a83a9f" providerId="AD" clId="Web-{F655963A-0970-7E3C-FB8A-ABBD2E5422E0}"/>
    <pc:docChg chg="modSld">
      <pc:chgData name="Drake, Gordon" userId="S::gordon.drake@ercot.com::d3aa080c-bd91-4052-98d6-063a86a83a9f" providerId="AD" clId="Web-{F655963A-0970-7E3C-FB8A-ABBD2E5422E0}" dt="2024-06-11T21:08:53.969" v="3" actId="20577"/>
      <pc:docMkLst>
        <pc:docMk/>
      </pc:docMkLst>
      <pc:sldChg chg="addCm">
        <pc:chgData name="Drake, Gordon" userId="S::gordon.drake@ercot.com::d3aa080c-bd91-4052-98d6-063a86a83a9f" providerId="AD" clId="Web-{F655963A-0970-7E3C-FB8A-ABBD2E5422E0}" dt="2024-06-11T21:07:38.187" v="0"/>
        <pc:sldMkLst>
          <pc:docMk/>
          <pc:sldMk cId="2145432706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rake, Gordon" userId="S::gordon.drake@ercot.com::d3aa080c-bd91-4052-98d6-063a86a83a9f" providerId="AD" clId="Web-{F655963A-0970-7E3C-FB8A-ABBD2E5422E0}" dt="2024-06-11T21:07:38.187" v="0"/>
              <pc2:cmMkLst xmlns:pc2="http://schemas.microsoft.com/office/powerpoint/2019/9/main/command">
                <pc:docMk/>
                <pc:sldMk cId="2145432706" sldId="276"/>
                <pc2:cmMk id="{2E7DBAC9-175C-4A43-A0C4-0FBB776832E0}"/>
              </pc2:cmMkLst>
            </pc226:cmChg>
          </p:ext>
        </pc:extLst>
      </pc:sldChg>
      <pc:sldChg chg="modSp addCm">
        <pc:chgData name="Drake, Gordon" userId="S::gordon.drake@ercot.com::d3aa080c-bd91-4052-98d6-063a86a83a9f" providerId="AD" clId="Web-{F655963A-0970-7E3C-FB8A-ABBD2E5422E0}" dt="2024-06-11T21:08:53.969" v="3" actId="20577"/>
        <pc:sldMkLst>
          <pc:docMk/>
          <pc:sldMk cId="874353533" sldId="354"/>
        </pc:sldMkLst>
        <pc:spChg chg="mod">
          <ac:chgData name="Drake, Gordon" userId="S::gordon.drake@ercot.com::d3aa080c-bd91-4052-98d6-063a86a83a9f" providerId="AD" clId="Web-{F655963A-0970-7E3C-FB8A-ABBD2E5422E0}" dt="2024-06-11T21:08:53.969" v="3" actId="20577"/>
          <ac:spMkLst>
            <pc:docMk/>
            <pc:sldMk cId="874353533" sldId="354"/>
            <ac:spMk id="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rake, Gordon" userId="S::gordon.drake@ercot.com::d3aa080c-bd91-4052-98d6-063a86a83a9f" providerId="AD" clId="Web-{F655963A-0970-7E3C-FB8A-ABBD2E5422E0}" dt="2024-06-11T21:08:49.266" v="2"/>
              <pc2:cmMkLst xmlns:pc2="http://schemas.microsoft.com/office/powerpoint/2019/9/main/command">
                <pc:docMk/>
                <pc:sldMk cId="874353533" sldId="354"/>
                <pc2:cmMk id="{78096B3D-714A-4A19-89A4-5EFC95481ED3}"/>
              </pc2:cmMkLst>
            </pc226:cmChg>
          </p:ext>
        </pc:extLst>
      </pc:sldChg>
    </pc:docChg>
  </pc:docChgLst>
  <pc:docChgLst>
    <pc:chgData name="Carswell, Cory" userId="S::cory.carswell@ercot.com::c63747d5-e4be-47e4-a834-0d38b13ff3ae" providerId="AD" clId="Web-{5E69C28C-4038-4ABF-9BC2-84165121E07F}"/>
    <pc:docChg chg="modSld">
      <pc:chgData name="Carswell, Cory" userId="S::cory.carswell@ercot.com::c63747d5-e4be-47e4-a834-0d38b13ff3ae" providerId="AD" clId="Web-{5E69C28C-4038-4ABF-9BC2-84165121E07F}" dt="2024-07-13T00:43:35.299" v="1"/>
      <pc:docMkLst>
        <pc:docMk/>
      </pc:docMkLst>
      <pc:sldChg chg="modSp">
        <pc:chgData name="Carswell, Cory" userId="S::cory.carswell@ercot.com::c63747d5-e4be-47e4-a834-0d38b13ff3ae" providerId="AD" clId="Web-{5E69C28C-4038-4ABF-9BC2-84165121E07F}" dt="2024-07-13T00:43:35.299" v="1"/>
        <pc:sldMkLst>
          <pc:docMk/>
          <pc:sldMk cId="1338195067" sldId="287"/>
        </pc:sldMkLst>
        <pc:picChg chg="mod">
          <ac:chgData name="Carswell, Cory" userId="S::cory.carswell@ercot.com::c63747d5-e4be-47e4-a834-0d38b13ff3ae" providerId="AD" clId="Web-{5E69C28C-4038-4ABF-9BC2-84165121E07F}" dt="2024-07-13T00:43:35.299" v="1"/>
          <ac:picMkLst>
            <pc:docMk/>
            <pc:sldMk cId="1338195067" sldId="287"/>
            <ac:picMk id="6" creationId="{5B474878-A3A1-A9AC-0E79-F51B84039912}"/>
          </ac:picMkLst>
        </pc:picChg>
      </pc:sldChg>
      <pc:sldChg chg="modSp">
        <pc:chgData name="Carswell, Cory" userId="S::cory.carswell@ercot.com::c63747d5-e4be-47e4-a834-0d38b13ff3ae" providerId="AD" clId="Web-{5E69C28C-4038-4ABF-9BC2-84165121E07F}" dt="2024-07-13T00:38:49.184" v="0"/>
        <pc:sldMkLst>
          <pc:docMk/>
          <pc:sldMk cId="587539909" sldId="353"/>
        </pc:sldMkLst>
        <pc:picChg chg="mod">
          <ac:chgData name="Carswell, Cory" userId="S::cory.carswell@ercot.com::c63747d5-e4be-47e4-a834-0d38b13ff3ae" providerId="AD" clId="Web-{5E69C28C-4038-4ABF-9BC2-84165121E07F}" dt="2024-07-13T00:38:49.184" v="0"/>
          <ac:picMkLst>
            <pc:docMk/>
            <pc:sldMk cId="587539909" sldId="353"/>
            <ac:picMk id="5" creationId="{3B454F47-25B4-4536-8255-A0C85F9F84F4}"/>
          </ac:picMkLst>
        </pc:picChg>
      </pc:sldChg>
    </pc:docChg>
  </pc:docChgLst>
  <pc:docChgLst>
    <pc:chgData name="Carswell, Cory" userId="c63747d5-e4be-47e4-a834-0d38b13ff3ae" providerId="ADAL" clId="{A76CB034-437F-4A50-A414-1B7AF0257CE4}"/>
    <pc:docChg chg="undo redo custSel modSld">
      <pc:chgData name="Carswell, Cory" userId="c63747d5-e4be-47e4-a834-0d38b13ff3ae" providerId="ADAL" clId="{A76CB034-437F-4A50-A414-1B7AF0257CE4}" dt="2024-07-09T20:21:21.966" v="497" actId="20577"/>
      <pc:docMkLst>
        <pc:docMk/>
      </pc:docMkLst>
      <pc:sldChg chg="modSp mod">
        <pc:chgData name="Carswell, Cory" userId="c63747d5-e4be-47e4-a834-0d38b13ff3ae" providerId="ADAL" clId="{A76CB034-437F-4A50-A414-1B7AF0257CE4}" dt="2024-07-09T20:00:31.096" v="351" actId="313"/>
        <pc:sldMkLst>
          <pc:docMk/>
          <pc:sldMk cId="730603795" sldId="260"/>
        </pc:sldMkLst>
        <pc:spChg chg="mod">
          <ac:chgData name="Carswell, Cory" userId="c63747d5-e4be-47e4-a834-0d38b13ff3ae" providerId="ADAL" clId="{A76CB034-437F-4A50-A414-1B7AF0257CE4}" dt="2024-07-09T20:00:31.096" v="351" actId="313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arswell, Cory" userId="c63747d5-e4be-47e4-a834-0d38b13ff3ae" providerId="ADAL" clId="{A76CB034-437F-4A50-A414-1B7AF0257CE4}" dt="2024-07-06T05:54:44.945" v="129" actId="14826"/>
        <pc:sldMkLst>
          <pc:docMk/>
          <pc:sldMk cId="1324424397" sldId="261"/>
        </pc:sldMkLst>
        <pc:spChg chg="mod">
          <ac:chgData name="Carswell, Cory" userId="c63747d5-e4be-47e4-a834-0d38b13ff3ae" providerId="ADAL" clId="{A76CB034-437F-4A50-A414-1B7AF0257CE4}" dt="2024-07-06T05:53:49.676" v="128" actId="20577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5:54:44.945" v="129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A76CB034-437F-4A50-A414-1B7AF0257CE4}" dt="2024-07-09T20:02:28.501" v="366" actId="20577"/>
        <pc:sldMkLst>
          <pc:docMk/>
          <pc:sldMk cId="2145432706" sldId="276"/>
        </pc:sldMkLst>
        <pc:spChg chg="mod">
          <ac:chgData name="Carswell, Cory" userId="c63747d5-e4be-47e4-a834-0d38b13ff3ae" providerId="ADAL" clId="{A76CB034-437F-4A50-A414-1B7AF0257CE4}" dt="2024-07-09T20:02:28.501" v="366" actId="20577"/>
          <ac:spMkLst>
            <pc:docMk/>
            <pc:sldMk cId="2145432706" sldId="276"/>
            <ac:spMk id="3" creationId="{00000000-0000-0000-0000-000000000000}"/>
          </ac:spMkLst>
        </pc:spChg>
        <pc:spChg chg="mod">
          <ac:chgData name="Carswell, Cory" userId="c63747d5-e4be-47e4-a834-0d38b13ff3ae" providerId="ADAL" clId="{A76CB034-437F-4A50-A414-1B7AF0257CE4}" dt="2024-07-09T19:59:13.157" v="328"/>
          <ac:spMkLst>
            <pc:docMk/>
            <pc:sldMk cId="2145432706" sldId="276"/>
            <ac:spMk id="5" creationId="{78FAC44F-3840-1403-C30C-B9680DE9E4B6}"/>
          </ac:spMkLst>
        </pc:spChg>
      </pc:sldChg>
      <pc:sldChg chg="modSp mod">
        <pc:chgData name="Carswell, Cory" userId="c63747d5-e4be-47e4-a834-0d38b13ff3ae" providerId="ADAL" clId="{A76CB034-437F-4A50-A414-1B7AF0257CE4}" dt="2024-07-06T06:02:16.417" v="221" actId="14826"/>
        <pc:sldMkLst>
          <pc:docMk/>
          <pc:sldMk cId="1095794504" sldId="277"/>
        </pc:sldMkLst>
        <pc:spChg chg="mod">
          <ac:chgData name="Carswell, Cory" userId="c63747d5-e4be-47e4-a834-0d38b13ff3ae" providerId="ADAL" clId="{A76CB034-437F-4A50-A414-1B7AF0257CE4}" dt="2024-07-06T06:02:07.572" v="216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A76CB034-437F-4A50-A414-1B7AF0257CE4}" dt="2024-07-06T06:02:16.417" v="221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Carswell, Cory" userId="c63747d5-e4be-47e4-a834-0d38b13ff3ae" providerId="ADAL" clId="{A76CB034-437F-4A50-A414-1B7AF0257CE4}" dt="2024-07-09T20:12:23.074" v="397" actId="20577"/>
        <pc:sldMkLst>
          <pc:docMk/>
          <pc:sldMk cId="1338195067" sldId="287"/>
        </pc:sldMkLst>
        <pc:spChg chg="mod">
          <ac:chgData name="Carswell, Cory" userId="c63747d5-e4be-47e4-a834-0d38b13ff3ae" providerId="ADAL" clId="{A76CB034-437F-4A50-A414-1B7AF0257CE4}" dt="2024-07-09T20:12:23.074" v="397" actId="20577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9T20:11:25.711" v="386" actId="14826"/>
          <ac:picMkLst>
            <pc:docMk/>
            <pc:sldMk cId="1338195067" sldId="287"/>
            <ac:picMk id="6" creationId="{5B474878-A3A1-A9AC-0E79-F51B84039912}"/>
          </ac:picMkLst>
        </pc:picChg>
      </pc:sldChg>
      <pc:sldChg chg="modSp mod">
        <pc:chgData name="Carswell, Cory" userId="c63747d5-e4be-47e4-a834-0d38b13ff3ae" providerId="ADAL" clId="{A76CB034-437F-4A50-A414-1B7AF0257CE4}" dt="2024-07-06T06:05:29.581" v="299" actId="20577"/>
        <pc:sldMkLst>
          <pc:docMk/>
          <pc:sldMk cId="1756044365" sldId="296"/>
        </pc:sldMkLst>
        <pc:spChg chg="mod">
          <ac:chgData name="Carswell, Cory" userId="c63747d5-e4be-47e4-a834-0d38b13ff3ae" providerId="ADAL" clId="{A76CB034-437F-4A50-A414-1B7AF0257CE4}" dt="2024-07-06T06:05:29.581" v="299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6:04:46.891" v="246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Carswell, Cory" userId="c63747d5-e4be-47e4-a834-0d38b13ff3ae" providerId="ADAL" clId="{A76CB034-437F-4A50-A414-1B7AF0257CE4}" dt="2024-07-06T06:07:15.601" v="327" actId="20577"/>
        <pc:sldMkLst>
          <pc:docMk/>
          <pc:sldMk cId="2309081026" sldId="297"/>
        </pc:sldMkLst>
        <pc:spChg chg="mod">
          <ac:chgData name="Carswell, Cory" userId="c63747d5-e4be-47e4-a834-0d38b13ff3ae" providerId="ADAL" clId="{A76CB034-437F-4A50-A414-1B7AF0257CE4}" dt="2024-07-06T06:07:15.601" v="327" actId="20577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6:06:12.665" v="310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Carswell, Cory" userId="c63747d5-e4be-47e4-a834-0d38b13ff3ae" providerId="ADAL" clId="{A76CB034-437F-4A50-A414-1B7AF0257CE4}" dt="2024-07-06T06:06:02.993" v="309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Carswell, Cory" userId="c63747d5-e4be-47e4-a834-0d38b13ff3ae" providerId="ADAL" clId="{A76CB034-437F-4A50-A414-1B7AF0257CE4}" dt="2024-07-06T06:02:52.397" v="229" actId="14826"/>
        <pc:sldMkLst>
          <pc:docMk/>
          <pc:sldMk cId="1495175290" sldId="352"/>
        </pc:sldMkLst>
        <pc:spChg chg="mod">
          <ac:chgData name="Carswell, Cory" userId="c63747d5-e4be-47e4-a834-0d38b13ff3ae" providerId="ADAL" clId="{A76CB034-437F-4A50-A414-1B7AF0257CE4}" dt="2024-07-06T06:02:46.017" v="228" actId="20577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6:02:52.397" v="229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Carswell, Cory" userId="c63747d5-e4be-47e4-a834-0d38b13ff3ae" providerId="ADAL" clId="{A76CB034-437F-4A50-A414-1B7AF0257CE4}" dt="2024-07-09T20:10:03.486" v="385" actId="20577"/>
        <pc:sldMkLst>
          <pc:docMk/>
          <pc:sldMk cId="587539909" sldId="353"/>
        </pc:sldMkLst>
        <pc:spChg chg="mod">
          <ac:chgData name="Carswell, Cory" userId="c63747d5-e4be-47e4-a834-0d38b13ff3ae" providerId="ADAL" clId="{A76CB034-437F-4A50-A414-1B7AF0257CE4}" dt="2024-07-09T20:10:03.486" v="385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9T20:07:36.849" v="375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">
        <pc:chgData name="Carswell, Cory" userId="c63747d5-e4be-47e4-a834-0d38b13ff3ae" providerId="ADAL" clId="{A76CB034-437F-4A50-A414-1B7AF0257CE4}" dt="2024-07-09T20:15:09.847" v="440" actId="20577"/>
        <pc:sldMkLst>
          <pc:docMk/>
          <pc:sldMk cId="874353533" sldId="354"/>
        </pc:sldMkLst>
        <pc:spChg chg="mod">
          <ac:chgData name="Carswell, Cory" userId="c63747d5-e4be-47e4-a834-0d38b13ff3ae" providerId="ADAL" clId="{A76CB034-437F-4A50-A414-1B7AF0257CE4}" dt="2024-07-09T20:14:38.516" v="418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A76CB034-437F-4A50-A414-1B7AF0257CE4}" dt="2024-07-09T20:15:09.847" v="440" actId="20577"/>
          <ac:spMkLst>
            <pc:docMk/>
            <pc:sldMk cId="874353533" sldId="354"/>
            <ac:spMk id="6" creationId="{08908601-C139-4ACB-828A-8FA588D945F5}"/>
          </ac:spMkLst>
        </pc:spChg>
        <pc:picChg chg="mod">
          <ac:chgData name="Carswell, Cory" userId="c63747d5-e4be-47e4-a834-0d38b13ff3ae" providerId="ADAL" clId="{A76CB034-437F-4A50-A414-1B7AF0257CE4}" dt="2024-07-09T20:13:26.929" v="398" actId="14826"/>
          <ac:picMkLst>
            <pc:docMk/>
            <pc:sldMk cId="874353533" sldId="354"/>
            <ac:picMk id="5" creationId="{4631A74C-4318-482B-BDCF-1009CBC57AC5}"/>
          </ac:picMkLst>
        </pc:picChg>
      </pc:sldChg>
      <pc:sldChg chg="modSp mod">
        <pc:chgData name="Carswell, Cory" userId="c63747d5-e4be-47e4-a834-0d38b13ff3ae" providerId="ADAL" clId="{A76CB034-437F-4A50-A414-1B7AF0257CE4}" dt="2024-07-09T19:59:25.820" v="329" actId="313"/>
        <pc:sldMkLst>
          <pc:docMk/>
          <pc:sldMk cId="2492350086" sldId="355"/>
        </pc:sldMkLst>
        <pc:graphicFrameChg chg="mod modGraphic">
          <ac:chgData name="Carswell, Cory" userId="c63747d5-e4be-47e4-a834-0d38b13ff3ae" providerId="ADAL" clId="{A76CB034-437F-4A50-A414-1B7AF0257CE4}" dt="2024-07-09T19:59:25.820" v="329" actId="313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  <pc:sldChg chg="modSp mod">
        <pc:chgData name="Carswell, Cory" userId="c63747d5-e4be-47e4-a834-0d38b13ff3ae" providerId="ADAL" clId="{A76CB034-437F-4A50-A414-1B7AF0257CE4}" dt="2024-07-06T06:03:39.899" v="238" actId="14826"/>
        <pc:sldMkLst>
          <pc:docMk/>
          <pc:sldMk cId="1731488322" sldId="367"/>
        </pc:sldMkLst>
        <pc:spChg chg="mod">
          <ac:chgData name="Carswell, Cory" userId="c63747d5-e4be-47e4-a834-0d38b13ff3ae" providerId="ADAL" clId="{A76CB034-437F-4A50-A414-1B7AF0257CE4}" dt="2024-07-06T06:03:03.438" v="236" actId="20577"/>
          <ac:spMkLst>
            <pc:docMk/>
            <pc:sldMk cId="1731488322" sldId="367"/>
            <ac:spMk id="2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6:03:39.899" v="238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Carswell, Cory" userId="c63747d5-e4be-47e4-a834-0d38b13ff3ae" providerId="ADAL" clId="{A76CB034-437F-4A50-A414-1B7AF0257CE4}" dt="2024-07-06T06:03:17.711" v="237" actId="14826"/>
          <ac:picMkLst>
            <pc:docMk/>
            <pc:sldMk cId="1731488322" sldId="367"/>
            <ac:picMk id="11" creationId="{2D51ABE3-0452-457D-B231-786E323D28A6}"/>
          </ac:picMkLst>
        </pc:picChg>
      </pc:sldChg>
      <pc:sldChg chg="modSp mod">
        <pc:chgData name="Carswell, Cory" userId="c63747d5-e4be-47e4-a834-0d38b13ff3ae" providerId="ADAL" clId="{A76CB034-437F-4A50-A414-1B7AF0257CE4}" dt="2024-07-06T05:58:49.260" v="176" actId="20577"/>
        <pc:sldMkLst>
          <pc:docMk/>
          <pc:sldMk cId="3306108906" sldId="368"/>
        </pc:sldMkLst>
        <pc:spChg chg="mod">
          <ac:chgData name="Carswell, Cory" userId="c63747d5-e4be-47e4-a834-0d38b13ff3ae" providerId="ADAL" clId="{A76CB034-437F-4A50-A414-1B7AF0257CE4}" dt="2024-07-06T05:57:35.137" v="134" actId="20577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A76CB034-437F-4A50-A414-1B7AF0257CE4}" dt="2024-07-06T05:58:49.260" v="176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A76CB034-437F-4A50-A414-1B7AF0257CE4}" dt="2024-07-06T05:57:20.959" v="130" actId="14826"/>
          <ac:picMkLst>
            <pc:docMk/>
            <pc:sldMk cId="3306108906" sldId="368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A76CB034-437F-4A50-A414-1B7AF0257CE4}" dt="2024-07-09T20:21:21.966" v="497" actId="20577"/>
        <pc:sldMkLst>
          <pc:docMk/>
          <pc:sldMk cId="1327399478" sldId="369"/>
        </pc:sldMkLst>
        <pc:spChg chg="mod">
          <ac:chgData name="Carswell, Cory" userId="c63747d5-e4be-47e4-a834-0d38b13ff3ae" providerId="ADAL" clId="{A76CB034-437F-4A50-A414-1B7AF0257CE4}" dt="2024-07-09T19:59:13.157" v="328"/>
          <ac:spMkLst>
            <pc:docMk/>
            <pc:sldMk cId="1327399478" sldId="369"/>
            <ac:spMk id="9" creationId="{E54B86FD-C6A5-4A5E-8937-826D598ADB5D}"/>
          </ac:spMkLst>
        </pc:spChg>
        <pc:graphicFrameChg chg="mod modGraphic">
          <ac:chgData name="Carswell, Cory" userId="c63747d5-e4be-47e4-a834-0d38b13ff3ae" providerId="ADAL" clId="{A76CB034-437F-4A50-A414-1B7AF0257CE4}" dt="2024-07-09T20:21:21.966" v="497" actId="2057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arswell, Cory" userId="c63747d5-e4be-47e4-a834-0d38b13ff3ae" providerId="ADAL" clId="{A76CB034-437F-4A50-A414-1B7AF0257CE4}" dt="2024-07-09T20:20:28.512" v="466" actId="20577"/>
        <pc:sldMkLst>
          <pc:docMk/>
          <pc:sldMk cId="2576058586" sldId="370"/>
        </pc:sldMkLst>
        <pc:spChg chg="mod">
          <ac:chgData name="Carswell, Cory" userId="c63747d5-e4be-47e4-a834-0d38b13ff3ae" providerId="ADAL" clId="{A76CB034-437F-4A50-A414-1B7AF0257CE4}" dt="2024-07-09T19:59:13.157" v="328"/>
          <ac:spMkLst>
            <pc:docMk/>
            <pc:sldMk cId="2576058586" sldId="370"/>
            <ac:spMk id="6" creationId="{C4B29219-2490-43CC-8811-FBAE67FDB314}"/>
          </ac:spMkLst>
        </pc:spChg>
        <pc:graphicFrameChg chg="mod modGraphic">
          <ac:chgData name="Carswell, Cory" userId="c63747d5-e4be-47e4-a834-0d38b13ff3ae" providerId="ADAL" clId="{A76CB034-437F-4A50-A414-1B7AF0257CE4}" dt="2024-07-09T20:20:28.512" v="466" actId="20577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  <pc:docChgLst>
    <pc:chgData name="Carswell, Cory" userId="S::cory.carswell@ercot.com::c63747d5-e4be-47e4-a834-0d38b13ff3ae" providerId="AD" clId="Web-{077F702A-18D0-2C47-33A3-02362BD24BCB}"/>
    <pc:docChg chg="modSld">
      <pc:chgData name="Carswell, Cory" userId="S::cory.carswell@ercot.com::c63747d5-e4be-47e4-a834-0d38b13ff3ae" providerId="AD" clId="Web-{077F702A-18D0-2C47-33A3-02362BD24BCB}" dt="2024-06-11T22:23:09.185" v="23"/>
      <pc:docMkLst>
        <pc:docMk/>
      </pc:docMkLst>
      <pc:sldChg chg="modCm">
        <pc:chgData name="Carswell, Cory" userId="S::cory.carswell@ercot.com::c63747d5-e4be-47e4-a834-0d38b13ff3ae" providerId="AD" clId="Web-{077F702A-18D0-2C47-33A3-02362BD24BCB}" dt="2024-06-11T22:23:09.185" v="23"/>
        <pc:sldMkLst>
          <pc:docMk/>
          <pc:sldMk cId="2145432706" sldId="27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Carswell, Cory" userId="S::cory.carswell@ercot.com::c63747d5-e4be-47e4-a834-0d38b13ff3ae" providerId="AD" clId="Web-{077F702A-18D0-2C47-33A3-02362BD24BCB}" dt="2024-06-11T22:23:09.185" v="23"/>
              <pc2:cmMkLst xmlns:pc2="http://schemas.microsoft.com/office/powerpoint/2019/9/main/command">
                <pc:docMk/>
                <pc:sldMk cId="2145432706" sldId="276"/>
                <pc2:cmMk id="{2E7DBAC9-175C-4A43-A0C4-0FBB776832E0}"/>
              </pc2:cmMkLst>
              <pc226:cmRplyChg chg="add mod">
                <pc226:chgData name="Carswell, Cory" userId="S::cory.carswell@ercot.com::c63747d5-e4be-47e4-a834-0d38b13ff3ae" providerId="AD" clId="Web-{077F702A-18D0-2C47-33A3-02362BD24BCB}" dt="2024-06-11T22:23:09.185" v="23"/>
                <pc2:cmRplyMkLst xmlns:pc2="http://schemas.microsoft.com/office/powerpoint/2019/9/main/command">
                  <pc:docMk/>
                  <pc:sldMk cId="2145432706" sldId="276"/>
                  <pc2:cmMk id="{2E7DBAC9-175C-4A43-A0C4-0FBB776832E0}"/>
                  <pc2:cmRplyMk id="{CAC734D1-C3C6-48FE-BC91-CD0CC7200731}"/>
                </pc2:cmRplyMkLst>
              </pc226:cmRplyChg>
            </pc226:cmChg>
          </p:ext>
        </pc:extLst>
      </pc:sldChg>
      <pc:sldChg chg="modSp modCm">
        <pc:chgData name="Carswell, Cory" userId="S::cory.carswell@ercot.com::c63747d5-e4be-47e4-a834-0d38b13ff3ae" providerId="AD" clId="Web-{077F702A-18D0-2C47-33A3-02362BD24BCB}" dt="2024-06-11T22:22:11.825" v="21" actId="20577"/>
        <pc:sldMkLst>
          <pc:docMk/>
          <pc:sldMk cId="874353533" sldId="354"/>
        </pc:sldMkLst>
        <pc:spChg chg="mod">
          <ac:chgData name="Carswell, Cory" userId="S::cory.carswell@ercot.com::c63747d5-e4be-47e4-a834-0d38b13ff3ae" providerId="AD" clId="Web-{077F702A-18D0-2C47-33A3-02362BD24BCB}" dt="2024-06-11T22:21:31.840" v="7" actId="20577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S::cory.carswell@ercot.com::c63747d5-e4be-47e4-a834-0d38b13ff3ae" providerId="AD" clId="Web-{077F702A-18D0-2C47-33A3-02362BD24BCB}" dt="2024-06-11T22:22:11.825" v="21" actId="20577"/>
          <ac:spMkLst>
            <pc:docMk/>
            <pc:sldMk cId="874353533" sldId="354"/>
            <ac:spMk id="6" creationId="{08908601-C139-4ACB-828A-8FA588D945F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swell, Cory" userId="S::cory.carswell@ercot.com::c63747d5-e4be-47e4-a834-0d38b13ff3ae" providerId="AD" clId="Web-{077F702A-18D0-2C47-33A3-02362BD24BCB}" dt="2024-06-11T22:22:06.731" v="20"/>
              <pc2:cmMkLst xmlns:pc2="http://schemas.microsoft.com/office/powerpoint/2019/9/main/command">
                <pc:docMk/>
                <pc:sldMk cId="874353533" sldId="354"/>
                <pc2:cmMk id="{78096B3D-714A-4A19-89A4-5EFC95481ED3}"/>
              </pc2:cmMkLst>
              <pc226:cmRplyChg chg="add">
                <pc226:chgData name="Carswell, Cory" userId="S::cory.carswell@ercot.com::c63747d5-e4be-47e4-a834-0d38b13ff3ae" providerId="AD" clId="Web-{077F702A-18D0-2C47-33A3-02362BD24BCB}" dt="2024-06-11T22:22:06.731" v="20"/>
                <pc2:cmRplyMkLst xmlns:pc2="http://schemas.microsoft.com/office/powerpoint/2019/9/main/command">
                  <pc:docMk/>
                  <pc:sldMk cId="874353533" sldId="354"/>
                  <pc2:cmMk id="{78096B3D-714A-4A19-89A4-5EFC95481ED3}"/>
                  <pc2:cmRplyMk id="{A3115E15-108A-4D9F-A94E-ECB97EFF2CEB}"/>
                </pc2:cmRplyMkLst>
              </pc226:cmRplyChg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Monthly Review of Reliability Unit Commitment Market Impacts – June 2024</a:t>
            </a:r>
          </a:p>
          <a:p>
            <a:endParaRPr lang="en-US" sz="2000"/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/>
          </a:p>
          <a:p>
            <a:r>
              <a:rPr lang="en-US">
                <a:solidFill>
                  <a:schemeClr val="tx2"/>
                </a:solidFill>
              </a:rPr>
              <a:t>ERCOT Staff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2000" b="1">
                <a:solidFill>
                  <a:srgbClr val="00AEC7"/>
                </a:solidFill>
                <a:latin typeface="Arial" panose="020B0604020202020204"/>
              </a:rPr>
              <a:t>June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2024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no effective Resource-hours in which Resources that did not successfully opt out were dispatched above their LDL in June 2024. 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  <a:highlight>
                <a:srgbClr val="FFFF00"/>
              </a:highlight>
            </a:endParaRPr>
          </a:p>
          <a:p>
            <a:r>
              <a:rPr lang="en-US" sz="1800">
                <a:solidFill>
                  <a:schemeClr val="tx2"/>
                </a:solidFill>
              </a:rPr>
              <a:t>Additionally, there were no Exceptional Fuel Cost submissions for any RUC-committed Resources in June 2024.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FAC44F-3840-1403-C30C-B9680DE9E4B6}"/>
              </a:ext>
            </a:extLst>
          </p:cNvPr>
          <p:cNvSpPr txBox="1"/>
          <p:nvPr/>
        </p:nvSpPr>
        <p:spPr>
          <a:xfrm>
            <a:off x="383058" y="5869459"/>
            <a:ext cx="7790935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rgbClr val="5B6770"/>
                </a:solidFill>
                <a:cs typeface="Arial"/>
              </a:rPr>
              <a:t>*Note: Numbers may not sum exactly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/>
              <a:t>Reliability Deployment Price Adder: Last 13 Months</a:t>
            </a:r>
            <a:br>
              <a:rPr lang="en-US" sz="2400"/>
            </a:br>
            <a:r>
              <a:rPr lang="en-US" sz="1400"/>
              <a:t>June 2024 had a total of 54 RTORDPA hours with an average value of $0.38/MWh.</a:t>
            </a:r>
            <a:br>
              <a:rPr lang="en-US" sz="1400">
                <a:highlight>
                  <a:srgbClr val="FFFF00"/>
                </a:highlight>
              </a:rPr>
            </a:br>
            <a:endParaRPr lang="en-US" sz="1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74878-A3A1-A9AC-0E79-F51B8403991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56826" y="1047812"/>
            <a:ext cx="7506543" cy="484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84691" y="934041"/>
            <a:ext cx="7477078" cy="48256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/>
              <a:t>Reliability Deployment Price Adder: June 2024</a:t>
            </a:r>
            <a:br>
              <a:rPr lang="en-US" sz="2400"/>
            </a:br>
            <a:r>
              <a:rPr lang="en-US" sz="1400"/>
              <a:t>OD 6/13 had the highest daily time-weighted average RTORDPA of $2.39/MWh.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2052006" y="5779199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5" y="1022058"/>
            <a:ext cx="7046462" cy="49331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/>
              <a:t>RUC </a:t>
            </a:r>
            <a:r>
              <a:rPr lang="en-US" sz="2400" err="1"/>
              <a:t>Clawback</a:t>
            </a:r>
            <a:r>
              <a:rPr lang="en-US" sz="2400"/>
              <a:t>, Make-Whole, and Shortfall</a:t>
            </a:r>
            <a:br>
              <a:rPr lang="en-US" sz="2400"/>
            </a:br>
            <a:r>
              <a:rPr lang="en-US" sz="1400"/>
              <a:t>For June 2024, the total </a:t>
            </a:r>
            <a:r>
              <a:rPr lang="en-US" sz="1400" err="1"/>
              <a:t>Clawback</a:t>
            </a:r>
            <a:r>
              <a:rPr lang="en-US" sz="1400"/>
              <a:t> Charge was $57.93.  The total Make-Whole Payment was $77K.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Of the $77K in Make-Whole Payments made in June 2024, $1.89 was uplifted to load due to rounding. </a:t>
            </a: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June 6</a:t>
            </a:r>
            <a:r>
              <a:rPr lang="en-US" sz="800" baseline="3000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313930"/>
              </p:ext>
            </p:extLst>
          </p:nvPr>
        </p:nvGraphicFramePr>
        <p:xfrm>
          <a:off x="1119366" y="1076385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July 7,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149,347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149,347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218,907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-60,841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158,065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352,002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June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946797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July 7,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-600,652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-86,170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-686,821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-161,994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-4,996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-855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-167,845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-12,090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-115,541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-17,934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-212,665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June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315847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June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88.0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73.0</a:t>
                      </a:r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72.5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 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48.4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46.6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98.2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59.7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144.9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167.5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162.6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/>
              <a:t>RUC Instruction Reasons: Last 13 Months</a:t>
            </a:r>
            <a:br>
              <a:rPr lang="en-US" sz="2400"/>
            </a:br>
            <a:r>
              <a:rPr lang="en-US" sz="1400"/>
              <a:t>RUC in June 2024 was primarily to ensure sufficient capacity and resolve congestion.</a:t>
            </a:r>
            <a:br>
              <a:rPr lang="en-US" sz="2400">
                <a:highlight>
                  <a:srgbClr val="FFFF00"/>
                </a:highlight>
              </a:rPr>
            </a:br>
            <a:endParaRPr lang="en-US" sz="2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2" y="1219200"/>
            <a:ext cx="7479486" cy="411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 Instruction Reasons in </a:t>
            </a:r>
            <a:r>
              <a:rPr lang="en-US" sz="2400">
                <a:solidFill>
                  <a:srgbClr val="00AEC7"/>
                </a:solidFill>
                <a:latin typeface="Arial" panose="020B0604020202020204"/>
              </a:rPr>
              <a:t>June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>
                <a:solidFill>
                  <a:schemeClr val="tx2"/>
                </a:solidFill>
              </a:rPr>
            </a:b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>
                <a:solidFill>
                  <a:schemeClr val="tx2"/>
                </a:solidFill>
              </a:rPr>
              <a:t>83.5 RUC effective Resource-hours.</a:t>
            </a:r>
            <a:endParaRPr lang="en-US" sz="2000">
              <a:solidFill>
                <a:schemeClr val="tx2"/>
              </a:solidFill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71.5 hours (85.63%) for capacity.</a:t>
            </a:r>
          </a:p>
          <a:p>
            <a:pPr lvl="1"/>
            <a:r>
              <a:rPr lang="en-US" sz="1600">
                <a:solidFill>
                  <a:schemeClr val="tx2"/>
                </a:solidFill>
              </a:rPr>
              <a:t>12.0 hours (14.37%) for congestion.</a:t>
            </a: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11" y="2339688"/>
            <a:ext cx="8347905" cy="375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39" y="1015691"/>
            <a:ext cx="7516511" cy="5234589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/>
          <a:lstStyle/>
          <a:p>
            <a:r>
              <a:rPr lang="en-US" sz="2400"/>
              <a:t>Non-opt-out and Opt-out Totals: Last 13 Months</a:t>
            </a:r>
            <a:br>
              <a:rPr lang="en-US" sz="2000"/>
            </a:br>
            <a:r>
              <a:rPr lang="en-US" sz="1400"/>
              <a:t>June 2024 had a total of 72.5 non-opt-out effective Resource-hours (86.83%) and 11.0 opt-out effective Resource-hours (13.17%).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Non-opt-out and Opt-out Totals: June 2024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104" y="800965"/>
            <a:ext cx="7548879" cy="526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RUC Lead Time Margin: June 2024</a:t>
            </a: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167436"/>
            <a:ext cx="8315326" cy="964804"/>
          </a:xfrm>
        </p:spPr>
        <p:txBody>
          <a:bodyPr/>
          <a:lstStyle/>
          <a:p>
            <a:r>
              <a:rPr lang="en-US" sz="1200" b="1">
                <a:solidFill>
                  <a:schemeClr val="tx2"/>
                </a:solidFill>
              </a:rPr>
              <a:t>Lead time</a:t>
            </a:r>
            <a:r>
              <a:rPr lang="en-US" sz="12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</a:p>
          <a:p>
            <a:r>
              <a:rPr lang="en-US" sz="1200" b="1">
                <a:solidFill>
                  <a:schemeClr val="tx2"/>
                </a:solidFill>
              </a:rPr>
              <a:t>Lead time margin</a:t>
            </a:r>
            <a:r>
              <a:rPr lang="en-US" sz="1200">
                <a:solidFill>
                  <a:schemeClr val="tx2"/>
                </a:solidFill>
              </a:rPr>
              <a:t> is the difference between lead time and the Resource’s startup time.</a:t>
            </a:r>
          </a:p>
          <a:p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Most RUC commitment windows had a lead time margin at or below 2 hours.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2" y="1479189"/>
            <a:ext cx="3284425" cy="34564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4219" y="1492670"/>
            <a:ext cx="5760725" cy="34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/>
              <a:t>Average Resource Age: Last 13 Months</a:t>
            </a:r>
            <a:br>
              <a:rPr lang="en-US" sz="3600"/>
            </a:br>
            <a:r>
              <a:rPr lang="en-US" sz="1400"/>
              <a:t>In June 2024, the average age of RUC-committed Resources was 52.8 years for non-opt-out Resource-hours and 56.1 for opt-out with DAM commitment.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4428" y="1350742"/>
            <a:ext cx="7338936" cy="4504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6" y="3577918"/>
            <a:ext cx="6033554" cy="2655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6" y="899027"/>
            <a:ext cx="6035325" cy="26672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/>
              <a:t>Age Category: Last 13 Months</a:t>
            </a:r>
            <a:br>
              <a:rPr lang="en-US" sz="2400"/>
            </a:br>
            <a:r>
              <a:rPr lang="en-US" sz="1400"/>
              <a:t>Most RUC-committed Resources in June 2024 were older than 50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1005</Words>
  <Application>Microsoft Office PowerPoint</Application>
  <PresentationFormat>On-screen Show (4:3)</PresentationFormat>
  <Paragraphs>248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 June 2024 was primarily to ensure sufficient capacity and resolve congestion. </vt:lpstr>
      <vt:lpstr>RUC Instruction Reasons in June 2024 </vt:lpstr>
      <vt:lpstr>Non-opt-out and Opt-out Totals: Last 13 Months June 2024 had a total of 72.5 non-opt-out effective Resource-hours (86.83%) and 11.0 opt-out effective Resource-hours (13.17%).</vt:lpstr>
      <vt:lpstr>Non-opt-out and Opt-out Totals: June 2024   </vt:lpstr>
      <vt:lpstr>RUC Lead Time Margin: June 2024 </vt:lpstr>
      <vt:lpstr>Average Resource Age: Last 13 Months In June 2024, the average age of RUC-committed Resources was 52.8 years for non-opt-out Resource-hours and 56.1 for opt-out with DAM commitment.</vt:lpstr>
      <vt:lpstr>Age Category: Last 13 Months Most RUC-committed Resources in June 2024 were older than 50 years old.</vt:lpstr>
      <vt:lpstr>RUC-Instructed Resource Dispatch above LDL</vt:lpstr>
      <vt:lpstr>Reliability Deployment Price Adder: Last 13 Months June 2024 had a total of 54 RTORDPA hours with an average value of $0.38/MWh. </vt:lpstr>
      <vt:lpstr>Reliability Deployment Price Adder: June 2024 OD 6/13 had the highest daily time-weighted average RTORDPA of $2.39/MWh.</vt:lpstr>
      <vt:lpstr>RUC Clawback, Make-Whole, and Shortfall For June 2024, the total Clawback Charge was $57.93.  The total Make-Whole Payment was $77K.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1</cp:revision>
  <cp:lastPrinted>2016-01-21T20:53:15Z</cp:lastPrinted>
  <dcterms:created xsi:type="dcterms:W3CDTF">2016-01-21T15:20:31Z</dcterms:created>
  <dcterms:modified xsi:type="dcterms:W3CDTF">2024-07-17T21:26:08Z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