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3" r:id="rId4"/>
    <p:sldMasterId id="2147483663" r:id="rId5"/>
    <p:sldMasterId id="2147483739" r:id="rId6"/>
  </p:sldMasterIdLst>
  <p:notesMasterIdLst>
    <p:notesMasterId r:id="rId16"/>
  </p:notesMasterIdLst>
  <p:handoutMasterIdLst>
    <p:handoutMasterId r:id="rId17"/>
  </p:handoutMasterIdLst>
  <p:sldIdLst>
    <p:sldId id="671" r:id="rId7"/>
    <p:sldId id="726" r:id="rId8"/>
    <p:sldId id="723" r:id="rId9"/>
    <p:sldId id="697" r:id="rId10"/>
    <p:sldId id="725" r:id="rId11"/>
    <p:sldId id="724" r:id="rId12"/>
    <p:sldId id="708" r:id="rId13"/>
    <p:sldId id="721" r:id="rId14"/>
    <p:sldId id="709" r:id="rId15"/>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Agenda" id="{A793AA7F-861A-4740-9874-77149BC6632F}">
          <p14:sldIdLst>
            <p14:sldId id="671"/>
            <p14:sldId id="726"/>
          </p14:sldIdLst>
        </p14:section>
        <p14:section name="NPRR1234" id="{F899D845-6BE0-4655-9BD9-A6499C172749}">
          <p14:sldIdLst>
            <p14:sldId id="723"/>
            <p14:sldId id="697"/>
            <p14:sldId id="725"/>
          </p14:sldIdLst>
        </p14:section>
        <p14:section name="PGRR115" id="{B9B08D91-B359-48D8-ACDB-D167E8D92364}">
          <p14:sldIdLst>
            <p14:sldId id="724"/>
            <p14:sldId id="708"/>
            <p14:sldId id="721"/>
            <p14:sldId id="709"/>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2210E16-8D79-8505-F57C-62CAD3E6CDAD}" name="Rowe, Evan" initials="RE" userId="S::Evan.Rowe@ercot.com::d81abe1c-6950-4df8-9373-68ccbd619277" providerId="AD"/>
  <p188:author id="{B9996E7C-7F43-782D-6924-D67A30165977}" name="Nathan Bigbee" initials="NB" userId="Nathan Bigbee" providerId="None"/>
  <p188:author id="{95B2E48F-FF42-0370-0F43-70643E8E4E1E}" name="Dwyer, Davida" initials="DD" userId="S::Davida.Dwyer@ercot.com::79b08b87-7cab-486c-83ce-9fe1deb6aa28" providerId="AD"/>
  <p188:author id="{681943A9-36B9-8CCE-5BB5-53154F9E201A}" name="Springer, Agee" initials="SA" userId="S::Agee.Springer@ercot.com::c70aae34-03cc-4ca4-9dc9-ab0f1f0f7e1f" providerId="AD"/>
  <p188:author id="{B23A98CE-C3AC-ADFF-85B2-5D055AEDD4B0}" name="Rowe, Evan" initials="RE" userId="S::evan.rowe@ercot.com::d81abe1c-6950-4df8-9373-68ccbd619277"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B6770"/>
    <a:srgbClr val="26D07C"/>
    <a:srgbClr val="00AEC7"/>
    <a:srgbClr val="FF8200"/>
    <a:srgbClr val="890C58"/>
    <a:srgbClr val="685BC7"/>
    <a:srgbClr val="003865"/>
    <a:srgbClr val="DEE1E2"/>
    <a:srgbClr val="FFE6CC"/>
    <a:srgbClr val="E7E2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22B900D-B133-4C05-A8B8-283EFA75C4DF}" v="3" dt="2024-06-11T14:35:44.903"/>
  </p1510:revLst>
</p1510:revInfo>
</file>

<file path=ppt/tableStyles.xml><?xml version="1.0" encoding="utf-8"?>
<a:tblStyleLst xmlns:a="http://schemas.openxmlformats.org/drawingml/2006/main" def="{93296810-A885-4BE3-A3E7-6D5BEEA58F35}">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548" autoAdjust="0"/>
    <p:restoredTop sz="94660"/>
  </p:normalViewPr>
  <p:slideViewPr>
    <p:cSldViewPr snapToGrid="0">
      <p:cViewPr varScale="1">
        <p:scale>
          <a:sx n="116" d="100"/>
          <a:sy n="116" d="100"/>
        </p:scale>
        <p:origin x="108" y="180"/>
      </p:cViewPr>
      <p:guideLst>
        <p:guide orient="horz" pos="2160"/>
        <p:guide pos="3840"/>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microsoft.com/office/2018/10/relationships/authors" Target="authors.xml"/><Relationship Id="rId5" Type="http://schemas.openxmlformats.org/officeDocument/2006/relationships/slideMaster" Target="slideMasters/slideMaster2.xml"/><Relationship Id="rId15" Type="http://schemas.openxmlformats.org/officeDocument/2006/relationships/slide" Target="slides/slide9.xml"/><Relationship Id="rId23" Type="http://schemas.microsoft.com/office/2015/10/relationships/revisionInfo" Target="revisionInfo.xml"/><Relationship Id="rId10" Type="http://schemas.openxmlformats.org/officeDocument/2006/relationships/slide" Target="slides/slide4.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pringer, Agee" userId="c70aae34-03cc-4ca4-9dc9-ab0f1f0f7e1f" providerId="ADAL" clId="{322B900D-B133-4C05-A8B8-283EFA75C4DF}"/>
    <pc:docChg chg="undo custSel addSld delSld modSld sldOrd delSection modSection">
      <pc:chgData name="Springer, Agee" userId="c70aae34-03cc-4ca4-9dc9-ab0f1f0f7e1f" providerId="ADAL" clId="{322B900D-B133-4C05-A8B8-283EFA75C4DF}" dt="2024-06-11T14:39:40.898" v="1145" actId="47"/>
      <pc:docMkLst>
        <pc:docMk/>
      </pc:docMkLst>
      <pc:sldChg chg="modSp mod">
        <pc:chgData name="Springer, Agee" userId="c70aae34-03cc-4ca4-9dc9-ab0f1f0f7e1f" providerId="ADAL" clId="{322B900D-B133-4C05-A8B8-283EFA75C4DF}" dt="2024-06-04T16:10:12.533" v="570" actId="20577"/>
        <pc:sldMkLst>
          <pc:docMk/>
          <pc:sldMk cId="32156314" sldId="671"/>
        </pc:sldMkLst>
        <pc:spChg chg="mod">
          <ac:chgData name="Springer, Agee" userId="c70aae34-03cc-4ca4-9dc9-ab0f1f0f7e1f" providerId="ADAL" clId="{322B900D-B133-4C05-A8B8-283EFA75C4DF}" dt="2024-06-04T16:10:12.533" v="570" actId="20577"/>
          <ac:spMkLst>
            <pc:docMk/>
            <pc:sldMk cId="32156314" sldId="671"/>
            <ac:spMk id="4" creationId="{71B380C9-83F4-13B7-773B-9880F0F13E5F}"/>
          </ac:spMkLst>
        </pc:spChg>
      </pc:sldChg>
      <pc:sldChg chg="del">
        <pc:chgData name="Springer, Agee" userId="c70aae34-03cc-4ca4-9dc9-ab0f1f0f7e1f" providerId="ADAL" clId="{322B900D-B133-4C05-A8B8-283EFA75C4DF}" dt="2024-06-04T02:01:05.235" v="8" actId="47"/>
        <pc:sldMkLst>
          <pc:docMk/>
          <pc:sldMk cId="3334456927" sldId="681"/>
        </pc:sldMkLst>
      </pc:sldChg>
      <pc:sldChg chg="del">
        <pc:chgData name="Springer, Agee" userId="c70aae34-03cc-4ca4-9dc9-ab0f1f0f7e1f" providerId="ADAL" clId="{322B900D-B133-4C05-A8B8-283EFA75C4DF}" dt="2024-06-04T01:59:20.298" v="2" actId="47"/>
        <pc:sldMkLst>
          <pc:docMk/>
          <pc:sldMk cId="3339339505" sldId="685"/>
        </pc:sldMkLst>
      </pc:sldChg>
      <pc:sldChg chg="del">
        <pc:chgData name="Springer, Agee" userId="c70aae34-03cc-4ca4-9dc9-ab0f1f0f7e1f" providerId="ADAL" clId="{322B900D-B133-4C05-A8B8-283EFA75C4DF}" dt="2024-06-04T01:59:20.298" v="2" actId="47"/>
        <pc:sldMkLst>
          <pc:docMk/>
          <pc:sldMk cId="1666493371" sldId="686"/>
        </pc:sldMkLst>
      </pc:sldChg>
      <pc:sldChg chg="del">
        <pc:chgData name="Springer, Agee" userId="c70aae34-03cc-4ca4-9dc9-ab0f1f0f7e1f" providerId="ADAL" clId="{322B900D-B133-4C05-A8B8-283EFA75C4DF}" dt="2024-06-04T01:59:20.298" v="2" actId="47"/>
        <pc:sldMkLst>
          <pc:docMk/>
          <pc:sldMk cId="1707167662" sldId="687"/>
        </pc:sldMkLst>
      </pc:sldChg>
      <pc:sldChg chg="del">
        <pc:chgData name="Springer, Agee" userId="c70aae34-03cc-4ca4-9dc9-ab0f1f0f7e1f" providerId="ADAL" clId="{322B900D-B133-4C05-A8B8-283EFA75C4DF}" dt="2024-06-04T01:59:20.298" v="2" actId="47"/>
        <pc:sldMkLst>
          <pc:docMk/>
          <pc:sldMk cId="2608526778" sldId="688"/>
        </pc:sldMkLst>
      </pc:sldChg>
      <pc:sldChg chg="del">
        <pc:chgData name="Springer, Agee" userId="c70aae34-03cc-4ca4-9dc9-ab0f1f0f7e1f" providerId="ADAL" clId="{322B900D-B133-4C05-A8B8-283EFA75C4DF}" dt="2024-06-04T01:59:20.298" v="2" actId="47"/>
        <pc:sldMkLst>
          <pc:docMk/>
          <pc:sldMk cId="3666316645" sldId="689"/>
        </pc:sldMkLst>
      </pc:sldChg>
      <pc:sldChg chg="del">
        <pc:chgData name="Springer, Agee" userId="c70aae34-03cc-4ca4-9dc9-ab0f1f0f7e1f" providerId="ADAL" clId="{322B900D-B133-4C05-A8B8-283EFA75C4DF}" dt="2024-06-04T01:59:20.298" v="2" actId="47"/>
        <pc:sldMkLst>
          <pc:docMk/>
          <pc:sldMk cId="2887973553" sldId="690"/>
        </pc:sldMkLst>
      </pc:sldChg>
      <pc:sldChg chg="del">
        <pc:chgData name="Springer, Agee" userId="c70aae34-03cc-4ca4-9dc9-ab0f1f0f7e1f" providerId="ADAL" clId="{322B900D-B133-4C05-A8B8-283EFA75C4DF}" dt="2024-06-04T01:59:20.298" v="2" actId="47"/>
        <pc:sldMkLst>
          <pc:docMk/>
          <pc:sldMk cId="4062100630" sldId="691"/>
        </pc:sldMkLst>
      </pc:sldChg>
      <pc:sldChg chg="del">
        <pc:chgData name="Springer, Agee" userId="c70aae34-03cc-4ca4-9dc9-ab0f1f0f7e1f" providerId="ADAL" clId="{322B900D-B133-4C05-A8B8-283EFA75C4DF}" dt="2024-06-04T01:59:20.298" v="2" actId="47"/>
        <pc:sldMkLst>
          <pc:docMk/>
          <pc:sldMk cId="1918912198" sldId="692"/>
        </pc:sldMkLst>
      </pc:sldChg>
      <pc:sldChg chg="del">
        <pc:chgData name="Springer, Agee" userId="c70aae34-03cc-4ca4-9dc9-ab0f1f0f7e1f" providerId="ADAL" clId="{322B900D-B133-4C05-A8B8-283EFA75C4DF}" dt="2024-06-04T01:59:20.298" v="2" actId="47"/>
        <pc:sldMkLst>
          <pc:docMk/>
          <pc:sldMk cId="4244253101" sldId="693"/>
        </pc:sldMkLst>
      </pc:sldChg>
      <pc:sldChg chg="del">
        <pc:chgData name="Springer, Agee" userId="c70aae34-03cc-4ca4-9dc9-ab0f1f0f7e1f" providerId="ADAL" clId="{322B900D-B133-4C05-A8B8-283EFA75C4DF}" dt="2024-06-04T01:59:20.298" v="2" actId="47"/>
        <pc:sldMkLst>
          <pc:docMk/>
          <pc:sldMk cId="259295510" sldId="694"/>
        </pc:sldMkLst>
      </pc:sldChg>
      <pc:sldChg chg="del">
        <pc:chgData name="Springer, Agee" userId="c70aae34-03cc-4ca4-9dc9-ab0f1f0f7e1f" providerId="ADAL" clId="{322B900D-B133-4C05-A8B8-283EFA75C4DF}" dt="2024-06-04T01:59:20.298" v="2" actId="47"/>
        <pc:sldMkLst>
          <pc:docMk/>
          <pc:sldMk cId="2698656279" sldId="695"/>
        </pc:sldMkLst>
      </pc:sldChg>
      <pc:sldChg chg="modSp mod ord">
        <pc:chgData name="Springer, Agee" userId="c70aae34-03cc-4ca4-9dc9-ab0f1f0f7e1f" providerId="ADAL" clId="{322B900D-B133-4C05-A8B8-283EFA75C4DF}" dt="2024-06-04T16:11:31.598" v="767" actId="20577"/>
        <pc:sldMkLst>
          <pc:docMk/>
          <pc:sldMk cId="1541077681" sldId="697"/>
        </pc:sldMkLst>
        <pc:spChg chg="mod">
          <ac:chgData name="Springer, Agee" userId="c70aae34-03cc-4ca4-9dc9-ab0f1f0f7e1f" providerId="ADAL" clId="{322B900D-B133-4C05-A8B8-283EFA75C4DF}" dt="2024-06-04T16:11:31.598" v="767" actId="20577"/>
          <ac:spMkLst>
            <pc:docMk/>
            <pc:sldMk cId="1541077681" sldId="697"/>
            <ac:spMk id="3" creationId="{800C3085-A4E8-0EF0-6CCD-B950EA58B922}"/>
          </ac:spMkLst>
        </pc:spChg>
      </pc:sldChg>
      <pc:sldChg chg="del">
        <pc:chgData name="Springer, Agee" userId="c70aae34-03cc-4ca4-9dc9-ab0f1f0f7e1f" providerId="ADAL" clId="{322B900D-B133-4C05-A8B8-283EFA75C4DF}" dt="2024-06-04T01:58:50.234" v="1" actId="47"/>
        <pc:sldMkLst>
          <pc:docMk/>
          <pc:sldMk cId="3228610813" sldId="699"/>
        </pc:sldMkLst>
      </pc:sldChg>
      <pc:sldChg chg="del">
        <pc:chgData name="Springer, Agee" userId="c70aae34-03cc-4ca4-9dc9-ab0f1f0f7e1f" providerId="ADAL" clId="{322B900D-B133-4C05-A8B8-283EFA75C4DF}" dt="2024-06-04T01:58:49.033" v="0" actId="47"/>
        <pc:sldMkLst>
          <pc:docMk/>
          <pc:sldMk cId="4248739009" sldId="703"/>
        </pc:sldMkLst>
      </pc:sldChg>
      <pc:sldChg chg="del">
        <pc:chgData name="Springer, Agee" userId="c70aae34-03cc-4ca4-9dc9-ab0f1f0f7e1f" providerId="ADAL" clId="{322B900D-B133-4C05-A8B8-283EFA75C4DF}" dt="2024-06-04T01:58:49.033" v="0" actId="47"/>
        <pc:sldMkLst>
          <pc:docMk/>
          <pc:sldMk cId="1333213902" sldId="704"/>
        </pc:sldMkLst>
      </pc:sldChg>
      <pc:sldChg chg="del">
        <pc:chgData name="Springer, Agee" userId="c70aae34-03cc-4ca4-9dc9-ab0f1f0f7e1f" providerId="ADAL" clId="{322B900D-B133-4C05-A8B8-283EFA75C4DF}" dt="2024-06-04T01:58:49.033" v="0" actId="47"/>
        <pc:sldMkLst>
          <pc:docMk/>
          <pc:sldMk cId="3100733196" sldId="705"/>
        </pc:sldMkLst>
      </pc:sldChg>
      <pc:sldChg chg="del">
        <pc:chgData name="Springer, Agee" userId="c70aae34-03cc-4ca4-9dc9-ab0f1f0f7e1f" providerId="ADAL" clId="{322B900D-B133-4C05-A8B8-283EFA75C4DF}" dt="2024-06-04T01:58:49.033" v="0" actId="47"/>
        <pc:sldMkLst>
          <pc:docMk/>
          <pc:sldMk cId="1420075049" sldId="706"/>
        </pc:sldMkLst>
      </pc:sldChg>
      <pc:sldChg chg="del">
        <pc:chgData name="Springer, Agee" userId="c70aae34-03cc-4ca4-9dc9-ab0f1f0f7e1f" providerId="ADAL" clId="{322B900D-B133-4C05-A8B8-283EFA75C4DF}" dt="2024-06-04T01:58:49.033" v="0" actId="47"/>
        <pc:sldMkLst>
          <pc:docMk/>
          <pc:sldMk cId="2563174284" sldId="707"/>
        </pc:sldMkLst>
      </pc:sldChg>
      <pc:sldChg chg="ord">
        <pc:chgData name="Springer, Agee" userId="c70aae34-03cc-4ca4-9dc9-ab0f1f0f7e1f" providerId="ADAL" clId="{322B900D-B133-4C05-A8B8-283EFA75C4DF}" dt="2024-06-04T01:59:51.178" v="6"/>
        <pc:sldMkLst>
          <pc:docMk/>
          <pc:sldMk cId="2106512008" sldId="708"/>
        </pc:sldMkLst>
      </pc:sldChg>
      <pc:sldChg chg="ord">
        <pc:chgData name="Springer, Agee" userId="c70aae34-03cc-4ca4-9dc9-ab0f1f0f7e1f" providerId="ADAL" clId="{322B900D-B133-4C05-A8B8-283EFA75C4DF}" dt="2024-06-04T01:59:51.178" v="6"/>
        <pc:sldMkLst>
          <pc:docMk/>
          <pc:sldMk cId="387380813" sldId="709"/>
        </pc:sldMkLst>
      </pc:sldChg>
      <pc:sldChg chg="del">
        <pc:chgData name="Springer, Agee" userId="c70aae34-03cc-4ca4-9dc9-ab0f1f0f7e1f" providerId="ADAL" clId="{322B900D-B133-4C05-A8B8-283EFA75C4DF}" dt="2024-06-04T01:59:20.298" v="2" actId="47"/>
        <pc:sldMkLst>
          <pc:docMk/>
          <pc:sldMk cId="2542656520" sldId="710"/>
        </pc:sldMkLst>
      </pc:sldChg>
      <pc:sldChg chg="del">
        <pc:chgData name="Springer, Agee" userId="c70aae34-03cc-4ca4-9dc9-ab0f1f0f7e1f" providerId="ADAL" clId="{322B900D-B133-4C05-A8B8-283EFA75C4DF}" dt="2024-06-04T01:59:20.298" v="2" actId="47"/>
        <pc:sldMkLst>
          <pc:docMk/>
          <pc:sldMk cId="3117100509" sldId="711"/>
        </pc:sldMkLst>
      </pc:sldChg>
      <pc:sldChg chg="del">
        <pc:chgData name="Springer, Agee" userId="c70aae34-03cc-4ca4-9dc9-ab0f1f0f7e1f" providerId="ADAL" clId="{322B900D-B133-4C05-A8B8-283EFA75C4DF}" dt="2024-06-04T01:59:20.298" v="2" actId="47"/>
        <pc:sldMkLst>
          <pc:docMk/>
          <pc:sldMk cId="4219522364" sldId="712"/>
        </pc:sldMkLst>
      </pc:sldChg>
      <pc:sldChg chg="del">
        <pc:chgData name="Springer, Agee" userId="c70aae34-03cc-4ca4-9dc9-ab0f1f0f7e1f" providerId="ADAL" clId="{322B900D-B133-4C05-A8B8-283EFA75C4DF}" dt="2024-06-04T01:59:20.298" v="2" actId="47"/>
        <pc:sldMkLst>
          <pc:docMk/>
          <pc:sldMk cId="1564464897" sldId="713"/>
        </pc:sldMkLst>
      </pc:sldChg>
      <pc:sldChg chg="del">
        <pc:chgData name="Springer, Agee" userId="c70aae34-03cc-4ca4-9dc9-ab0f1f0f7e1f" providerId="ADAL" clId="{322B900D-B133-4C05-A8B8-283EFA75C4DF}" dt="2024-06-04T01:59:20.298" v="2" actId="47"/>
        <pc:sldMkLst>
          <pc:docMk/>
          <pc:sldMk cId="1064636763" sldId="714"/>
        </pc:sldMkLst>
      </pc:sldChg>
      <pc:sldChg chg="del">
        <pc:chgData name="Springer, Agee" userId="c70aae34-03cc-4ca4-9dc9-ab0f1f0f7e1f" providerId="ADAL" clId="{322B900D-B133-4C05-A8B8-283EFA75C4DF}" dt="2024-06-04T01:59:20.298" v="2" actId="47"/>
        <pc:sldMkLst>
          <pc:docMk/>
          <pc:sldMk cId="3642335404" sldId="715"/>
        </pc:sldMkLst>
      </pc:sldChg>
      <pc:sldChg chg="del">
        <pc:chgData name="Springer, Agee" userId="c70aae34-03cc-4ca4-9dc9-ab0f1f0f7e1f" providerId="ADAL" clId="{322B900D-B133-4C05-A8B8-283EFA75C4DF}" dt="2024-06-04T01:59:20.298" v="2" actId="47"/>
        <pc:sldMkLst>
          <pc:docMk/>
          <pc:sldMk cId="3789663238" sldId="716"/>
        </pc:sldMkLst>
      </pc:sldChg>
      <pc:sldChg chg="del">
        <pc:chgData name="Springer, Agee" userId="c70aae34-03cc-4ca4-9dc9-ab0f1f0f7e1f" providerId="ADAL" clId="{322B900D-B133-4C05-A8B8-283EFA75C4DF}" dt="2024-06-04T01:59:20.298" v="2" actId="47"/>
        <pc:sldMkLst>
          <pc:docMk/>
          <pc:sldMk cId="359755765" sldId="717"/>
        </pc:sldMkLst>
      </pc:sldChg>
      <pc:sldChg chg="del">
        <pc:chgData name="Springer, Agee" userId="c70aae34-03cc-4ca4-9dc9-ab0f1f0f7e1f" providerId="ADAL" clId="{322B900D-B133-4C05-A8B8-283EFA75C4DF}" dt="2024-06-04T01:59:20.298" v="2" actId="47"/>
        <pc:sldMkLst>
          <pc:docMk/>
          <pc:sldMk cId="546163892" sldId="718"/>
        </pc:sldMkLst>
      </pc:sldChg>
      <pc:sldChg chg="del">
        <pc:chgData name="Springer, Agee" userId="c70aae34-03cc-4ca4-9dc9-ab0f1f0f7e1f" providerId="ADAL" clId="{322B900D-B133-4C05-A8B8-283EFA75C4DF}" dt="2024-06-04T01:59:20.298" v="2" actId="47"/>
        <pc:sldMkLst>
          <pc:docMk/>
          <pc:sldMk cId="1203831163" sldId="719"/>
        </pc:sldMkLst>
      </pc:sldChg>
      <pc:sldChg chg="del">
        <pc:chgData name="Springer, Agee" userId="c70aae34-03cc-4ca4-9dc9-ab0f1f0f7e1f" providerId="ADAL" clId="{322B900D-B133-4C05-A8B8-283EFA75C4DF}" dt="2024-06-04T01:59:20.298" v="2" actId="47"/>
        <pc:sldMkLst>
          <pc:docMk/>
          <pc:sldMk cId="4254320335" sldId="720"/>
        </pc:sldMkLst>
      </pc:sldChg>
      <pc:sldChg chg="ord">
        <pc:chgData name="Springer, Agee" userId="c70aae34-03cc-4ca4-9dc9-ab0f1f0f7e1f" providerId="ADAL" clId="{322B900D-B133-4C05-A8B8-283EFA75C4DF}" dt="2024-06-04T01:59:51.178" v="6"/>
        <pc:sldMkLst>
          <pc:docMk/>
          <pc:sldMk cId="3361030486" sldId="721"/>
        </pc:sldMkLst>
      </pc:sldChg>
      <pc:sldChg chg="del">
        <pc:chgData name="Springer, Agee" userId="c70aae34-03cc-4ca4-9dc9-ab0f1f0f7e1f" providerId="ADAL" clId="{322B900D-B133-4C05-A8B8-283EFA75C4DF}" dt="2024-06-04T01:59:20.298" v="2" actId="47"/>
        <pc:sldMkLst>
          <pc:docMk/>
          <pc:sldMk cId="922998479" sldId="722"/>
        </pc:sldMkLst>
      </pc:sldChg>
      <pc:sldChg chg="ord">
        <pc:chgData name="Springer, Agee" userId="c70aae34-03cc-4ca4-9dc9-ab0f1f0f7e1f" providerId="ADAL" clId="{322B900D-B133-4C05-A8B8-283EFA75C4DF}" dt="2024-06-04T01:59:38.768" v="4"/>
        <pc:sldMkLst>
          <pc:docMk/>
          <pc:sldMk cId="3914565307" sldId="723"/>
        </pc:sldMkLst>
      </pc:sldChg>
      <pc:sldChg chg="ord">
        <pc:chgData name="Springer, Agee" userId="c70aae34-03cc-4ca4-9dc9-ab0f1f0f7e1f" providerId="ADAL" clId="{322B900D-B133-4C05-A8B8-283EFA75C4DF}" dt="2024-06-04T01:59:51.178" v="6"/>
        <pc:sldMkLst>
          <pc:docMk/>
          <pc:sldMk cId="3923823937" sldId="724"/>
        </pc:sldMkLst>
      </pc:sldChg>
      <pc:sldChg chg="addSp modSp mod ord">
        <pc:chgData name="Springer, Agee" userId="c70aae34-03cc-4ca4-9dc9-ab0f1f0f7e1f" providerId="ADAL" clId="{322B900D-B133-4C05-A8B8-283EFA75C4DF}" dt="2024-06-04T02:07:49.144" v="109" actId="14100"/>
        <pc:sldMkLst>
          <pc:docMk/>
          <pc:sldMk cId="3084763849" sldId="725"/>
        </pc:sldMkLst>
        <pc:spChg chg="add mod">
          <ac:chgData name="Springer, Agee" userId="c70aae34-03cc-4ca4-9dc9-ab0f1f0f7e1f" providerId="ADAL" clId="{322B900D-B133-4C05-A8B8-283EFA75C4DF}" dt="2024-06-04T02:07:49.144" v="109" actId="14100"/>
          <ac:spMkLst>
            <pc:docMk/>
            <pc:sldMk cId="3084763849" sldId="725"/>
            <ac:spMk id="5" creationId="{AD9C826E-D268-9301-11DA-4FE8573D6F99}"/>
          </ac:spMkLst>
        </pc:spChg>
      </pc:sldChg>
      <pc:sldChg chg="modSp new mod ord">
        <pc:chgData name="Springer, Agee" userId="c70aae34-03cc-4ca4-9dc9-ab0f1f0f7e1f" providerId="ADAL" clId="{322B900D-B133-4C05-A8B8-283EFA75C4DF}" dt="2024-06-04T16:11:15.056" v="747" actId="20577"/>
        <pc:sldMkLst>
          <pc:docMk/>
          <pc:sldMk cId="3862022860" sldId="726"/>
        </pc:sldMkLst>
        <pc:spChg chg="mod">
          <ac:chgData name="Springer, Agee" userId="c70aae34-03cc-4ca4-9dc9-ab0f1f0f7e1f" providerId="ADAL" clId="{322B900D-B133-4C05-A8B8-283EFA75C4DF}" dt="2024-06-04T02:14:56.693" v="124" actId="20577"/>
          <ac:spMkLst>
            <pc:docMk/>
            <pc:sldMk cId="3862022860" sldId="726"/>
            <ac:spMk id="2" creationId="{C3ECA261-1A44-7FA6-DFC9-2023C1F5A9BF}"/>
          </ac:spMkLst>
        </pc:spChg>
        <pc:spChg chg="mod">
          <ac:chgData name="Springer, Agee" userId="c70aae34-03cc-4ca4-9dc9-ab0f1f0f7e1f" providerId="ADAL" clId="{322B900D-B133-4C05-A8B8-283EFA75C4DF}" dt="2024-06-04T16:11:15.056" v="747" actId="20577"/>
          <ac:spMkLst>
            <pc:docMk/>
            <pc:sldMk cId="3862022860" sldId="726"/>
            <ac:spMk id="3" creationId="{B86BD74F-5368-E562-B5D9-3764D08061FB}"/>
          </ac:spMkLst>
        </pc:spChg>
      </pc:sldChg>
      <pc:sldChg chg="del">
        <pc:chgData name="Springer, Agee" userId="c70aae34-03cc-4ca4-9dc9-ab0f1f0f7e1f" providerId="ADAL" clId="{322B900D-B133-4C05-A8B8-283EFA75C4DF}" dt="2024-06-04T01:58:49.033" v="0" actId="47"/>
        <pc:sldMkLst>
          <pc:docMk/>
          <pc:sldMk cId="4257927680" sldId="726"/>
        </pc:sldMkLst>
      </pc:sldChg>
      <pc:sldChg chg="modSp add del mod">
        <pc:chgData name="Springer, Agee" userId="c70aae34-03cc-4ca4-9dc9-ab0f1f0f7e1f" providerId="ADAL" clId="{322B900D-B133-4C05-A8B8-283EFA75C4DF}" dt="2024-06-11T14:39:40.898" v="1145" actId="47"/>
        <pc:sldMkLst>
          <pc:docMk/>
          <pc:sldMk cId="2085500143" sldId="727"/>
        </pc:sldMkLst>
        <pc:spChg chg="mod">
          <ac:chgData name="Springer, Agee" userId="c70aae34-03cc-4ca4-9dc9-ab0f1f0f7e1f" providerId="ADAL" clId="{322B900D-B133-4C05-A8B8-283EFA75C4DF}" dt="2024-06-11T14:36:08.671" v="811" actId="20577"/>
          <ac:spMkLst>
            <pc:docMk/>
            <pc:sldMk cId="2085500143" sldId="727"/>
            <ac:spMk id="2" creationId="{48629EC7-1829-2989-0E5A-066285F3F54A}"/>
          </ac:spMkLst>
        </pc:spChg>
        <pc:spChg chg="mod">
          <ac:chgData name="Springer, Agee" userId="c70aae34-03cc-4ca4-9dc9-ab0f1f0f7e1f" providerId="ADAL" clId="{322B900D-B133-4C05-A8B8-283EFA75C4DF}" dt="2024-06-11T14:39:37.351" v="1144" actId="20577"/>
          <ac:spMkLst>
            <pc:docMk/>
            <pc:sldMk cId="2085500143" sldId="727"/>
            <ac:spMk id="3" creationId="{800C3085-A4E8-0EF0-6CCD-B950EA58B922}"/>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2E11038-C648-4BF3-8167-6AE1FF3EFDF1}"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BA20C27A-FD2A-445A-A719-6C03AF8940F3}">
      <dgm:prSet phldrT="[Text]"/>
      <dgm:spPr>
        <a:solidFill>
          <a:srgbClr val="5B6770"/>
        </a:solidFill>
      </dgm:spPr>
      <dgm:t>
        <a:bodyPr/>
        <a:lstStyle/>
        <a:p>
          <a:r>
            <a:rPr lang="en-US"/>
            <a:t>Click to edit Master subtitle style</a:t>
          </a:r>
        </a:p>
      </dgm:t>
    </dgm:pt>
    <dgm:pt modelId="{70D27D20-9B5C-4ACA-A932-25F2CF915F48}" type="parTrans" cxnId="{A5351B5C-9190-4E1A-BDA3-BCFD1EA44514}">
      <dgm:prSet/>
      <dgm:spPr/>
      <dgm:t>
        <a:bodyPr/>
        <a:lstStyle/>
        <a:p>
          <a:endParaRPr lang="en-US"/>
        </a:p>
      </dgm:t>
    </dgm:pt>
    <dgm:pt modelId="{6F8B888A-19D7-43C8-BC5E-9BDE549DF313}" type="sibTrans" cxnId="{A5351B5C-9190-4E1A-BDA3-BCFD1EA44514}">
      <dgm:prSet/>
      <dgm:spPr/>
      <dgm:t>
        <a:bodyPr/>
        <a:lstStyle/>
        <a:p>
          <a:endParaRPr lang="en-US"/>
        </a:p>
      </dgm:t>
    </dgm:pt>
    <dgm:pt modelId="{E0CEC3AC-4F65-405E-9DD2-9D5A494B4AC7}">
      <dgm:prSet phldrT="[Text]"/>
      <dgm:spPr>
        <a:solidFill>
          <a:srgbClr val="00AEC7"/>
        </a:solidFill>
      </dgm:spPr>
      <dgm:t>
        <a:bodyPr/>
        <a:lstStyle/>
        <a:p>
          <a:r>
            <a:rPr lang="en-US"/>
            <a:t>Click to edit Master subtitle style</a:t>
          </a:r>
        </a:p>
      </dgm:t>
    </dgm:pt>
    <dgm:pt modelId="{EAB6D17A-4709-4A18-AFBB-0789B952020D}" type="parTrans" cxnId="{6C928428-284E-4E7D-9683-6F55F36228FB}">
      <dgm:prSet/>
      <dgm:spPr/>
      <dgm:t>
        <a:bodyPr/>
        <a:lstStyle/>
        <a:p>
          <a:endParaRPr lang="en-US"/>
        </a:p>
      </dgm:t>
    </dgm:pt>
    <dgm:pt modelId="{E80F0502-7CC7-44FF-B609-B9414F795B8A}" type="sibTrans" cxnId="{6C928428-284E-4E7D-9683-6F55F36228FB}">
      <dgm:prSet/>
      <dgm:spPr/>
      <dgm:t>
        <a:bodyPr/>
        <a:lstStyle/>
        <a:p>
          <a:endParaRPr lang="en-US"/>
        </a:p>
      </dgm:t>
    </dgm:pt>
    <dgm:pt modelId="{187606C4-A5C3-49B4-8A18-BB38CA4215D5}">
      <dgm:prSet phldrT="[Text]"/>
      <dgm:spPr>
        <a:solidFill>
          <a:srgbClr val="093C61"/>
        </a:solidFill>
      </dgm:spPr>
      <dgm:t>
        <a:bodyPr/>
        <a:lstStyle/>
        <a:p>
          <a:r>
            <a:rPr lang="en-US"/>
            <a:t>Click to edit Master subtitle style</a:t>
          </a:r>
        </a:p>
      </dgm:t>
    </dgm:pt>
    <dgm:pt modelId="{58AE02CB-D91D-41B6-A813-B4F035391B83}" type="parTrans" cxnId="{72D59750-5757-41CF-AF05-6C57B64FB7ED}">
      <dgm:prSet/>
      <dgm:spPr/>
      <dgm:t>
        <a:bodyPr/>
        <a:lstStyle/>
        <a:p>
          <a:endParaRPr lang="en-US"/>
        </a:p>
      </dgm:t>
    </dgm:pt>
    <dgm:pt modelId="{3CFCF34C-096A-4329-BCDD-0A8D1A075934}" type="sibTrans" cxnId="{72D59750-5757-41CF-AF05-6C57B64FB7ED}">
      <dgm:prSet/>
      <dgm:spPr/>
      <dgm:t>
        <a:bodyPr/>
        <a:lstStyle/>
        <a:p>
          <a:endParaRPr lang="en-US"/>
        </a:p>
      </dgm:t>
    </dgm:pt>
    <dgm:pt modelId="{075A3D39-E191-4C23-AF82-FED389D4714A}" type="pres">
      <dgm:prSet presAssocID="{32E11038-C648-4BF3-8167-6AE1FF3EFDF1}" presName="Name0" presStyleCnt="0">
        <dgm:presLayoutVars>
          <dgm:chMax val="7"/>
          <dgm:chPref val="7"/>
          <dgm:dir/>
        </dgm:presLayoutVars>
      </dgm:prSet>
      <dgm:spPr/>
    </dgm:pt>
    <dgm:pt modelId="{80725D32-2ED8-4B1F-81A2-9F7C840C4E0C}" type="pres">
      <dgm:prSet presAssocID="{32E11038-C648-4BF3-8167-6AE1FF3EFDF1}" presName="Name1" presStyleCnt="0"/>
      <dgm:spPr/>
    </dgm:pt>
    <dgm:pt modelId="{B6A82959-4BD9-4D99-A596-9C774D74AB1C}" type="pres">
      <dgm:prSet presAssocID="{32E11038-C648-4BF3-8167-6AE1FF3EFDF1}" presName="cycle" presStyleCnt="0"/>
      <dgm:spPr/>
    </dgm:pt>
    <dgm:pt modelId="{A2FCC776-BF52-47C4-92E4-17467F9AE6E1}" type="pres">
      <dgm:prSet presAssocID="{32E11038-C648-4BF3-8167-6AE1FF3EFDF1}" presName="srcNode" presStyleLbl="node1" presStyleIdx="0" presStyleCnt="3"/>
      <dgm:spPr/>
    </dgm:pt>
    <dgm:pt modelId="{6304DB4F-C21D-43CE-BC19-7FC9FE4143EB}" type="pres">
      <dgm:prSet presAssocID="{32E11038-C648-4BF3-8167-6AE1FF3EFDF1}" presName="conn" presStyleLbl="parChTrans1D2" presStyleIdx="0" presStyleCnt="1"/>
      <dgm:spPr/>
    </dgm:pt>
    <dgm:pt modelId="{0AC5C796-425F-48EC-9CE3-FF43A9E945D1}" type="pres">
      <dgm:prSet presAssocID="{32E11038-C648-4BF3-8167-6AE1FF3EFDF1}" presName="extraNode" presStyleLbl="node1" presStyleIdx="0" presStyleCnt="3"/>
      <dgm:spPr/>
    </dgm:pt>
    <dgm:pt modelId="{FEDB5C55-0F80-4976-AD26-0CEE89BEB7EA}" type="pres">
      <dgm:prSet presAssocID="{32E11038-C648-4BF3-8167-6AE1FF3EFDF1}" presName="dstNode" presStyleLbl="node1" presStyleIdx="0" presStyleCnt="3"/>
      <dgm:spPr/>
    </dgm:pt>
    <dgm:pt modelId="{89592E09-CC88-4904-BF5E-1629C8C5E634}" type="pres">
      <dgm:prSet presAssocID="{BA20C27A-FD2A-445A-A719-6C03AF8940F3}" presName="text_1" presStyleLbl="node1" presStyleIdx="0" presStyleCnt="3">
        <dgm:presLayoutVars>
          <dgm:bulletEnabled val="1"/>
        </dgm:presLayoutVars>
      </dgm:prSet>
      <dgm:spPr/>
    </dgm:pt>
    <dgm:pt modelId="{9A21976F-30D0-4847-9028-5756044BAAC3}" type="pres">
      <dgm:prSet presAssocID="{BA20C27A-FD2A-445A-A719-6C03AF8940F3}" presName="accent_1" presStyleCnt="0"/>
      <dgm:spPr/>
    </dgm:pt>
    <dgm:pt modelId="{36E4D279-9DCF-4996-B9DB-80023277EC34}" type="pres">
      <dgm:prSet presAssocID="{BA20C27A-FD2A-445A-A719-6C03AF8940F3}" presName="accentRepeatNode" presStyleLbl="solidFgAcc1" presStyleIdx="0" presStyleCnt="3"/>
      <dgm:spPr>
        <a:ln w="50800">
          <a:solidFill>
            <a:srgbClr val="5B6770"/>
          </a:solidFill>
        </a:ln>
      </dgm:spPr>
    </dgm:pt>
    <dgm:pt modelId="{FA8E3AD4-7354-43A8-B93D-74F840B6AEF6}" type="pres">
      <dgm:prSet presAssocID="{E0CEC3AC-4F65-405E-9DD2-9D5A494B4AC7}" presName="text_2" presStyleLbl="node1" presStyleIdx="1" presStyleCnt="3">
        <dgm:presLayoutVars>
          <dgm:bulletEnabled val="1"/>
        </dgm:presLayoutVars>
      </dgm:prSet>
      <dgm:spPr/>
    </dgm:pt>
    <dgm:pt modelId="{FDAFDD12-87AE-496F-A9BD-D8FA3C5C588E}" type="pres">
      <dgm:prSet presAssocID="{E0CEC3AC-4F65-405E-9DD2-9D5A494B4AC7}" presName="accent_2" presStyleCnt="0"/>
      <dgm:spPr/>
    </dgm:pt>
    <dgm:pt modelId="{CE0FEE12-C9DD-48AF-B095-635EAD24EB23}" type="pres">
      <dgm:prSet presAssocID="{E0CEC3AC-4F65-405E-9DD2-9D5A494B4AC7}" presName="accentRepeatNode" presStyleLbl="solidFgAcc1" presStyleIdx="1" presStyleCnt="3"/>
      <dgm:spPr>
        <a:ln w="50800">
          <a:solidFill>
            <a:srgbClr val="00AEC7"/>
          </a:solidFill>
        </a:ln>
      </dgm:spPr>
    </dgm:pt>
    <dgm:pt modelId="{30EB52CC-4F02-4C80-AAF8-62BFF5A038EA}" type="pres">
      <dgm:prSet presAssocID="{187606C4-A5C3-49B4-8A18-BB38CA4215D5}" presName="text_3" presStyleLbl="node1" presStyleIdx="2" presStyleCnt="3">
        <dgm:presLayoutVars>
          <dgm:bulletEnabled val="1"/>
        </dgm:presLayoutVars>
      </dgm:prSet>
      <dgm:spPr/>
    </dgm:pt>
    <dgm:pt modelId="{C8B76DD7-65EF-4958-B29D-8E09C2D14548}" type="pres">
      <dgm:prSet presAssocID="{187606C4-A5C3-49B4-8A18-BB38CA4215D5}" presName="accent_3" presStyleCnt="0"/>
      <dgm:spPr/>
    </dgm:pt>
    <dgm:pt modelId="{E96C1AF3-5332-4D40-8E92-7C851D843D9E}" type="pres">
      <dgm:prSet presAssocID="{187606C4-A5C3-49B4-8A18-BB38CA4215D5}" presName="accentRepeatNode" presStyleLbl="solidFgAcc1" presStyleIdx="2" presStyleCnt="3"/>
      <dgm:spPr>
        <a:ln w="50800">
          <a:solidFill>
            <a:srgbClr val="093C61"/>
          </a:solidFill>
        </a:ln>
      </dgm:spPr>
    </dgm:pt>
  </dgm:ptLst>
  <dgm:cxnLst>
    <dgm:cxn modelId="{6C928428-284E-4E7D-9683-6F55F36228FB}" srcId="{32E11038-C648-4BF3-8167-6AE1FF3EFDF1}" destId="{E0CEC3AC-4F65-405E-9DD2-9D5A494B4AC7}" srcOrd="1" destOrd="0" parTransId="{EAB6D17A-4709-4A18-AFBB-0789B952020D}" sibTransId="{E80F0502-7CC7-44FF-B609-B9414F795B8A}"/>
    <dgm:cxn modelId="{57C00C33-A140-4336-BF90-35942F94805A}" type="presOf" srcId="{187606C4-A5C3-49B4-8A18-BB38CA4215D5}" destId="{30EB52CC-4F02-4C80-AAF8-62BFF5A038EA}" srcOrd="0" destOrd="0" presId="urn:microsoft.com/office/officeart/2008/layout/VerticalCurvedList"/>
    <dgm:cxn modelId="{A5351B5C-9190-4E1A-BDA3-BCFD1EA44514}" srcId="{32E11038-C648-4BF3-8167-6AE1FF3EFDF1}" destId="{BA20C27A-FD2A-445A-A719-6C03AF8940F3}" srcOrd="0" destOrd="0" parTransId="{70D27D20-9B5C-4ACA-A932-25F2CF915F48}" sibTransId="{6F8B888A-19D7-43C8-BC5E-9BDE549DF313}"/>
    <dgm:cxn modelId="{53883844-14BD-4351-A151-F1F21DB11AA2}" type="presOf" srcId="{E0CEC3AC-4F65-405E-9DD2-9D5A494B4AC7}" destId="{FA8E3AD4-7354-43A8-B93D-74F840B6AEF6}" srcOrd="0" destOrd="0" presId="urn:microsoft.com/office/officeart/2008/layout/VerticalCurvedList"/>
    <dgm:cxn modelId="{72D59750-5757-41CF-AF05-6C57B64FB7ED}" srcId="{32E11038-C648-4BF3-8167-6AE1FF3EFDF1}" destId="{187606C4-A5C3-49B4-8A18-BB38CA4215D5}" srcOrd="2" destOrd="0" parTransId="{58AE02CB-D91D-41B6-A813-B4F035391B83}" sibTransId="{3CFCF34C-096A-4329-BCDD-0A8D1A075934}"/>
    <dgm:cxn modelId="{EBE72F74-33D1-4060-A3B4-F3A60F68D2DE}" type="presOf" srcId="{BA20C27A-FD2A-445A-A719-6C03AF8940F3}" destId="{89592E09-CC88-4904-BF5E-1629C8C5E634}" srcOrd="0" destOrd="0" presId="urn:microsoft.com/office/officeart/2008/layout/VerticalCurvedList"/>
    <dgm:cxn modelId="{44A009B9-4C6E-4056-A237-21B77C751944}" type="presOf" srcId="{32E11038-C648-4BF3-8167-6AE1FF3EFDF1}" destId="{075A3D39-E191-4C23-AF82-FED389D4714A}" srcOrd="0" destOrd="0" presId="urn:microsoft.com/office/officeart/2008/layout/VerticalCurvedList"/>
    <dgm:cxn modelId="{C12810DE-047C-44F0-893C-5DBF7D150250}" type="presOf" srcId="{6F8B888A-19D7-43C8-BC5E-9BDE549DF313}" destId="{6304DB4F-C21D-43CE-BC19-7FC9FE4143EB}" srcOrd="0" destOrd="0" presId="urn:microsoft.com/office/officeart/2008/layout/VerticalCurvedList"/>
    <dgm:cxn modelId="{C8DF18D6-9728-4B9E-8416-9844D37BED16}" type="presParOf" srcId="{075A3D39-E191-4C23-AF82-FED389D4714A}" destId="{80725D32-2ED8-4B1F-81A2-9F7C840C4E0C}" srcOrd="0" destOrd="0" presId="urn:microsoft.com/office/officeart/2008/layout/VerticalCurvedList"/>
    <dgm:cxn modelId="{E35D8989-C4EB-4877-88F9-278C7A5D79BE}" type="presParOf" srcId="{80725D32-2ED8-4B1F-81A2-9F7C840C4E0C}" destId="{B6A82959-4BD9-4D99-A596-9C774D74AB1C}" srcOrd="0" destOrd="0" presId="urn:microsoft.com/office/officeart/2008/layout/VerticalCurvedList"/>
    <dgm:cxn modelId="{2E10BBB5-BB5F-4213-81D6-299D4ED932F9}" type="presParOf" srcId="{B6A82959-4BD9-4D99-A596-9C774D74AB1C}" destId="{A2FCC776-BF52-47C4-92E4-17467F9AE6E1}" srcOrd="0" destOrd="0" presId="urn:microsoft.com/office/officeart/2008/layout/VerticalCurvedList"/>
    <dgm:cxn modelId="{5B23B201-EE0E-41FD-994F-D36FF4AEDA82}" type="presParOf" srcId="{B6A82959-4BD9-4D99-A596-9C774D74AB1C}" destId="{6304DB4F-C21D-43CE-BC19-7FC9FE4143EB}" srcOrd="1" destOrd="0" presId="urn:microsoft.com/office/officeart/2008/layout/VerticalCurvedList"/>
    <dgm:cxn modelId="{44830F56-0B6E-4957-B591-535E7C4AE88E}" type="presParOf" srcId="{B6A82959-4BD9-4D99-A596-9C774D74AB1C}" destId="{0AC5C796-425F-48EC-9CE3-FF43A9E945D1}" srcOrd="2" destOrd="0" presId="urn:microsoft.com/office/officeart/2008/layout/VerticalCurvedList"/>
    <dgm:cxn modelId="{B512C53B-041E-4F05-874B-6C14137472B2}" type="presParOf" srcId="{B6A82959-4BD9-4D99-A596-9C774D74AB1C}" destId="{FEDB5C55-0F80-4976-AD26-0CEE89BEB7EA}" srcOrd="3" destOrd="0" presId="urn:microsoft.com/office/officeart/2008/layout/VerticalCurvedList"/>
    <dgm:cxn modelId="{B5267D50-E7E0-4BB1-BFA8-A827CCA77309}" type="presParOf" srcId="{80725D32-2ED8-4B1F-81A2-9F7C840C4E0C}" destId="{89592E09-CC88-4904-BF5E-1629C8C5E634}" srcOrd="1" destOrd="0" presId="urn:microsoft.com/office/officeart/2008/layout/VerticalCurvedList"/>
    <dgm:cxn modelId="{B277B9AB-1A22-46B8-AB75-EA271659F9A9}" type="presParOf" srcId="{80725D32-2ED8-4B1F-81A2-9F7C840C4E0C}" destId="{9A21976F-30D0-4847-9028-5756044BAAC3}" srcOrd="2" destOrd="0" presId="urn:microsoft.com/office/officeart/2008/layout/VerticalCurvedList"/>
    <dgm:cxn modelId="{F63A9C37-6ADA-42F7-9567-B5030E7619A5}" type="presParOf" srcId="{9A21976F-30D0-4847-9028-5756044BAAC3}" destId="{36E4D279-9DCF-4996-B9DB-80023277EC34}" srcOrd="0" destOrd="0" presId="urn:microsoft.com/office/officeart/2008/layout/VerticalCurvedList"/>
    <dgm:cxn modelId="{F0AF24C9-085E-4E7F-84AF-44BDBD83C8D6}" type="presParOf" srcId="{80725D32-2ED8-4B1F-81A2-9F7C840C4E0C}" destId="{FA8E3AD4-7354-43A8-B93D-74F840B6AEF6}" srcOrd="3" destOrd="0" presId="urn:microsoft.com/office/officeart/2008/layout/VerticalCurvedList"/>
    <dgm:cxn modelId="{53C3BAA1-3CEB-4E9B-B244-D18A0E21044B}" type="presParOf" srcId="{80725D32-2ED8-4B1F-81A2-9F7C840C4E0C}" destId="{FDAFDD12-87AE-496F-A9BD-D8FA3C5C588E}" srcOrd="4" destOrd="0" presId="urn:microsoft.com/office/officeart/2008/layout/VerticalCurvedList"/>
    <dgm:cxn modelId="{D9AAB689-C278-446B-B50B-F0121693A922}" type="presParOf" srcId="{FDAFDD12-87AE-496F-A9BD-D8FA3C5C588E}" destId="{CE0FEE12-C9DD-48AF-B095-635EAD24EB23}" srcOrd="0" destOrd="0" presId="urn:microsoft.com/office/officeart/2008/layout/VerticalCurvedList"/>
    <dgm:cxn modelId="{6BE5BE6F-02B9-4318-9BB9-B7CD1051F0D2}" type="presParOf" srcId="{80725D32-2ED8-4B1F-81A2-9F7C840C4E0C}" destId="{30EB52CC-4F02-4C80-AAF8-62BFF5A038EA}" srcOrd="5" destOrd="0" presId="urn:microsoft.com/office/officeart/2008/layout/VerticalCurvedList"/>
    <dgm:cxn modelId="{37A2E405-9B83-4313-96A7-0A679F777B18}" type="presParOf" srcId="{80725D32-2ED8-4B1F-81A2-9F7C840C4E0C}" destId="{C8B76DD7-65EF-4958-B29D-8E09C2D14548}" srcOrd="6" destOrd="0" presId="urn:microsoft.com/office/officeart/2008/layout/VerticalCurvedList"/>
    <dgm:cxn modelId="{BA1CF7BF-1B96-48C4-ADB0-9317E5BC7454}" type="presParOf" srcId="{C8B76DD7-65EF-4958-B29D-8E09C2D14548}" destId="{E96C1AF3-5332-4D40-8E92-7C851D843D9E}"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04DB4F-C21D-43CE-BC19-7FC9FE4143EB}">
      <dsp:nvSpPr>
        <dsp:cNvPr id="0" name=""/>
        <dsp:cNvSpPr/>
      </dsp:nvSpPr>
      <dsp:spPr>
        <a:xfrm>
          <a:off x="-6201673" y="-949060"/>
          <a:ext cx="7384521" cy="7384521"/>
        </a:xfrm>
        <a:prstGeom prst="blockArc">
          <a:avLst>
            <a:gd name="adj1" fmla="val 18900000"/>
            <a:gd name="adj2" fmla="val 2700000"/>
            <a:gd name="adj3" fmla="val 293"/>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9592E09-CC88-4904-BF5E-1629C8C5E634}">
      <dsp:nvSpPr>
        <dsp:cNvPr id="0" name=""/>
        <dsp:cNvSpPr/>
      </dsp:nvSpPr>
      <dsp:spPr>
        <a:xfrm>
          <a:off x="761512" y="548640"/>
          <a:ext cx="10541975" cy="1097280"/>
        </a:xfrm>
        <a:prstGeom prst="rect">
          <a:avLst/>
        </a:prstGeom>
        <a:solidFill>
          <a:srgbClr val="5B677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127000" rIns="127000" bIns="127000" numCol="1" spcCol="1270" anchor="ctr" anchorCtr="0">
          <a:noAutofit/>
        </a:bodyPr>
        <a:lstStyle/>
        <a:p>
          <a:pPr marL="0" lvl="0" indent="0" algn="l" defTabSz="2222500">
            <a:lnSpc>
              <a:spcPct val="90000"/>
            </a:lnSpc>
            <a:spcBef>
              <a:spcPct val="0"/>
            </a:spcBef>
            <a:spcAft>
              <a:spcPct val="35000"/>
            </a:spcAft>
            <a:buNone/>
          </a:pPr>
          <a:r>
            <a:rPr lang="en-US" sz="5000" kern="1200"/>
            <a:t>Click to edit Master subtitle style</a:t>
          </a:r>
        </a:p>
      </dsp:txBody>
      <dsp:txXfrm>
        <a:off x="761512" y="548640"/>
        <a:ext cx="10541975" cy="1097280"/>
      </dsp:txXfrm>
    </dsp:sp>
    <dsp:sp modelId="{36E4D279-9DCF-4996-B9DB-80023277EC34}">
      <dsp:nvSpPr>
        <dsp:cNvPr id="0" name=""/>
        <dsp:cNvSpPr/>
      </dsp:nvSpPr>
      <dsp:spPr>
        <a:xfrm>
          <a:off x="75712" y="411480"/>
          <a:ext cx="1371600" cy="1371600"/>
        </a:xfrm>
        <a:prstGeom prst="ellipse">
          <a:avLst/>
        </a:prstGeom>
        <a:solidFill>
          <a:schemeClr val="lt1">
            <a:hueOff val="0"/>
            <a:satOff val="0"/>
            <a:lumOff val="0"/>
            <a:alphaOff val="0"/>
          </a:schemeClr>
        </a:solidFill>
        <a:ln w="50800" cap="flat" cmpd="sng" algn="ctr">
          <a:solidFill>
            <a:srgbClr val="5B6770"/>
          </a:solidFill>
          <a:prstDash val="solid"/>
        </a:ln>
        <a:effectLst/>
      </dsp:spPr>
      <dsp:style>
        <a:lnRef idx="2">
          <a:scrgbClr r="0" g="0" b="0"/>
        </a:lnRef>
        <a:fillRef idx="1">
          <a:scrgbClr r="0" g="0" b="0"/>
        </a:fillRef>
        <a:effectRef idx="0">
          <a:scrgbClr r="0" g="0" b="0"/>
        </a:effectRef>
        <a:fontRef idx="minor"/>
      </dsp:style>
    </dsp:sp>
    <dsp:sp modelId="{FA8E3AD4-7354-43A8-B93D-74F840B6AEF6}">
      <dsp:nvSpPr>
        <dsp:cNvPr id="0" name=""/>
        <dsp:cNvSpPr/>
      </dsp:nvSpPr>
      <dsp:spPr>
        <a:xfrm>
          <a:off x="1160373" y="2194560"/>
          <a:ext cx="10143114" cy="1097280"/>
        </a:xfrm>
        <a:prstGeom prst="rect">
          <a:avLst/>
        </a:prstGeom>
        <a:solidFill>
          <a:srgbClr val="00AEC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127000" rIns="127000" bIns="127000" numCol="1" spcCol="1270" anchor="ctr" anchorCtr="0">
          <a:noAutofit/>
        </a:bodyPr>
        <a:lstStyle/>
        <a:p>
          <a:pPr marL="0" lvl="0" indent="0" algn="l" defTabSz="2222500">
            <a:lnSpc>
              <a:spcPct val="90000"/>
            </a:lnSpc>
            <a:spcBef>
              <a:spcPct val="0"/>
            </a:spcBef>
            <a:spcAft>
              <a:spcPct val="35000"/>
            </a:spcAft>
            <a:buNone/>
          </a:pPr>
          <a:r>
            <a:rPr lang="en-US" sz="5000" kern="1200"/>
            <a:t>Click to edit Master subtitle style</a:t>
          </a:r>
        </a:p>
      </dsp:txBody>
      <dsp:txXfrm>
        <a:off x="1160373" y="2194560"/>
        <a:ext cx="10143114" cy="1097280"/>
      </dsp:txXfrm>
    </dsp:sp>
    <dsp:sp modelId="{CE0FEE12-C9DD-48AF-B095-635EAD24EB23}">
      <dsp:nvSpPr>
        <dsp:cNvPr id="0" name=""/>
        <dsp:cNvSpPr/>
      </dsp:nvSpPr>
      <dsp:spPr>
        <a:xfrm>
          <a:off x="474573" y="2057400"/>
          <a:ext cx="1371600" cy="1371600"/>
        </a:xfrm>
        <a:prstGeom prst="ellipse">
          <a:avLst/>
        </a:prstGeom>
        <a:solidFill>
          <a:schemeClr val="lt1">
            <a:hueOff val="0"/>
            <a:satOff val="0"/>
            <a:lumOff val="0"/>
            <a:alphaOff val="0"/>
          </a:schemeClr>
        </a:solidFill>
        <a:ln w="50800" cap="flat" cmpd="sng" algn="ctr">
          <a:solidFill>
            <a:srgbClr val="00AEC7"/>
          </a:solidFill>
          <a:prstDash val="solid"/>
        </a:ln>
        <a:effectLst/>
      </dsp:spPr>
      <dsp:style>
        <a:lnRef idx="2">
          <a:scrgbClr r="0" g="0" b="0"/>
        </a:lnRef>
        <a:fillRef idx="1">
          <a:scrgbClr r="0" g="0" b="0"/>
        </a:fillRef>
        <a:effectRef idx="0">
          <a:scrgbClr r="0" g="0" b="0"/>
        </a:effectRef>
        <a:fontRef idx="minor"/>
      </dsp:style>
    </dsp:sp>
    <dsp:sp modelId="{30EB52CC-4F02-4C80-AAF8-62BFF5A038EA}">
      <dsp:nvSpPr>
        <dsp:cNvPr id="0" name=""/>
        <dsp:cNvSpPr/>
      </dsp:nvSpPr>
      <dsp:spPr>
        <a:xfrm>
          <a:off x="761512" y="3840480"/>
          <a:ext cx="10541975" cy="1097280"/>
        </a:xfrm>
        <a:prstGeom prst="rect">
          <a:avLst/>
        </a:prstGeom>
        <a:solidFill>
          <a:srgbClr val="093C6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127000" rIns="127000" bIns="127000" numCol="1" spcCol="1270" anchor="ctr" anchorCtr="0">
          <a:noAutofit/>
        </a:bodyPr>
        <a:lstStyle/>
        <a:p>
          <a:pPr marL="0" lvl="0" indent="0" algn="l" defTabSz="2222500">
            <a:lnSpc>
              <a:spcPct val="90000"/>
            </a:lnSpc>
            <a:spcBef>
              <a:spcPct val="0"/>
            </a:spcBef>
            <a:spcAft>
              <a:spcPct val="35000"/>
            </a:spcAft>
            <a:buNone/>
          </a:pPr>
          <a:r>
            <a:rPr lang="en-US" sz="5000" kern="1200"/>
            <a:t>Click to edit Master subtitle style</a:t>
          </a:r>
        </a:p>
      </dsp:txBody>
      <dsp:txXfrm>
        <a:off x="761512" y="3840480"/>
        <a:ext cx="10541975" cy="1097280"/>
      </dsp:txXfrm>
    </dsp:sp>
    <dsp:sp modelId="{E96C1AF3-5332-4D40-8E92-7C851D843D9E}">
      <dsp:nvSpPr>
        <dsp:cNvPr id="0" name=""/>
        <dsp:cNvSpPr/>
      </dsp:nvSpPr>
      <dsp:spPr>
        <a:xfrm>
          <a:off x="75712" y="3703320"/>
          <a:ext cx="1371600" cy="1371600"/>
        </a:xfrm>
        <a:prstGeom prst="ellipse">
          <a:avLst/>
        </a:prstGeom>
        <a:solidFill>
          <a:schemeClr val="lt1">
            <a:hueOff val="0"/>
            <a:satOff val="0"/>
            <a:lumOff val="0"/>
            <a:alphaOff val="0"/>
          </a:schemeClr>
        </a:solidFill>
        <a:ln w="50800" cap="flat" cmpd="sng" algn="ctr">
          <a:solidFill>
            <a:srgbClr val="093C61"/>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8475" cy="46672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6"/>
          </a:xfrm>
          <a:prstGeom prst="rect">
            <a:avLst/>
          </a:prstGeom>
        </p:spPr>
        <p:txBody>
          <a:bodyPr vert="horz" lIns="91440" tIns="45720" rIns="91440" bIns="45720" rtlCol="0"/>
          <a:lstStyle>
            <a:lvl1pPr algn="r">
              <a:defRPr sz="1200"/>
            </a:lvl1pPr>
          </a:lstStyle>
          <a:p>
            <a:fld id="{F750BF31-E9A8-4E88-81E7-44C5092290FC}" type="datetimeFigureOut">
              <a:rPr lang="en-US" smtClean="0"/>
              <a:t>6/11/2024</a:t>
            </a:fld>
            <a:endParaRPr lang="en-US"/>
          </a:p>
        </p:txBody>
      </p:sp>
      <p:sp>
        <p:nvSpPr>
          <p:cNvPr id="4" name="Footer Placeholder 3"/>
          <p:cNvSpPr>
            <a:spLocks noGrp="1"/>
          </p:cNvSpPr>
          <p:nvPr>
            <p:ph type="ftr" sz="quarter" idx="2"/>
          </p:nvPr>
        </p:nvSpPr>
        <p:spPr>
          <a:xfrm>
            <a:off x="1" y="8829676"/>
            <a:ext cx="3038475" cy="466726"/>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6"/>
            <a:ext cx="3038475" cy="466726"/>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6/11/2024</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62AC51D-6DAA-4455-8EA7-D54B64909A85}" type="slidenum">
              <a:rPr lang="en-US" smtClean="0"/>
              <a:t>1</a:t>
            </a:fld>
            <a:endParaRPr lang="en-US"/>
          </a:p>
        </p:txBody>
      </p:sp>
    </p:spTree>
    <p:extLst>
      <p:ext uri="{BB962C8B-B14F-4D97-AF65-F5344CB8AC3E}">
        <p14:creationId xmlns:p14="http://schemas.microsoft.com/office/powerpoint/2010/main" val="10462435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2957864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36892426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Master" Target="../slideMasters/slideMaster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145377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with Caption (Blue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Footer Placeholder 4">
            <a:extLst>
              <a:ext uri="{FF2B5EF4-FFF2-40B4-BE49-F238E27FC236}">
                <a16:creationId xmlns:a16="http://schemas.microsoft.com/office/drawing/2014/main" id="{15A3345B-D5C7-2F88-8026-20E44CDC1C8C}"/>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4" name="Slide Number Placeholder 5">
            <a:extLst>
              <a:ext uri="{FF2B5EF4-FFF2-40B4-BE49-F238E27FC236}">
                <a16:creationId xmlns:a16="http://schemas.microsoft.com/office/drawing/2014/main" id="{02DBDC06-CAF6-397A-E258-1B91B7BE4A6A}"/>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2" name="Content Placeholder 2">
            <a:extLst>
              <a:ext uri="{FF2B5EF4-FFF2-40B4-BE49-F238E27FC236}">
                <a16:creationId xmlns:a16="http://schemas.microsoft.com/office/drawing/2014/main" id="{1FF48671-73D4-A8B4-B73D-773427B40011}"/>
              </a:ext>
            </a:extLst>
          </p:cNvPr>
          <p:cNvSpPr>
            <a:spLocks noGrp="1"/>
          </p:cNvSpPr>
          <p:nvPr>
            <p:ph idx="1"/>
          </p:nvPr>
        </p:nvSpPr>
        <p:spPr>
          <a:xfrm>
            <a:off x="406400" y="762000"/>
            <a:ext cx="11379200" cy="3886198"/>
          </a:xfrm>
          <a:prstGeom prst="rect">
            <a:avLst/>
          </a:prstGeom>
        </p:spPr>
        <p:txBody>
          <a:bodyPr lIns="274320" tIns="274320" rIns="274320" bIns="274320"/>
          <a:lstStyle>
            <a:lvl1pPr marL="0" indent="0">
              <a:buNone/>
              <a:defRPr sz="2400" b="0">
                <a:solidFill>
                  <a:schemeClr val="tx1"/>
                </a:solidFill>
              </a:defRPr>
            </a:lvl1pPr>
            <a:lvl2pPr>
              <a:defRPr sz="2400">
                <a:solidFill>
                  <a:schemeClr val="tx1"/>
                </a:solidFill>
              </a:defRPr>
            </a:lvl2pPr>
            <a:lvl3pPr>
              <a:defRPr sz="20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4" name="Content Placeholder 2">
            <a:extLst>
              <a:ext uri="{FF2B5EF4-FFF2-40B4-BE49-F238E27FC236}">
                <a16:creationId xmlns:a16="http://schemas.microsoft.com/office/drawing/2014/main" id="{5BAC8498-C400-3675-A8B1-3E1519AB81C3}"/>
              </a:ext>
            </a:extLst>
          </p:cNvPr>
          <p:cNvSpPr>
            <a:spLocks noGrp="1"/>
          </p:cNvSpPr>
          <p:nvPr>
            <p:ph idx="10"/>
          </p:nvPr>
        </p:nvSpPr>
        <p:spPr>
          <a:xfrm>
            <a:off x="406400" y="4648200"/>
            <a:ext cx="11379200" cy="14478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800" b="0">
                <a:solidFill>
                  <a:schemeClr val="accent1"/>
                </a:solidFill>
              </a:defRPr>
            </a:lvl1pPr>
            <a:lvl2pPr>
              <a:defRPr sz="1600">
                <a:solidFill>
                  <a:schemeClr val="tx1"/>
                </a:solidFill>
              </a:defRPr>
            </a:lvl2pPr>
            <a:lvl3pPr>
              <a:defRPr sz="14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14810681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ntent with Caption (Aqua)">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Content Placeholder 2">
            <a:extLst>
              <a:ext uri="{FF2B5EF4-FFF2-40B4-BE49-F238E27FC236}">
                <a16:creationId xmlns:a16="http://schemas.microsoft.com/office/drawing/2014/main" id="{F811FEB3-47F2-0622-E85A-BC25AB9BF116}"/>
              </a:ext>
            </a:extLst>
          </p:cNvPr>
          <p:cNvSpPr>
            <a:spLocks noGrp="1"/>
          </p:cNvSpPr>
          <p:nvPr>
            <p:ph idx="10"/>
          </p:nvPr>
        </p:nvSpPr>
        <p:spPr>
          <a:xfrm>
            <a:off x="406400" y="4648198"/>
            <a:ext cx="11379200" cy="1447802"/>
          </a:xfrm>
          <a:prstGeom prst="rect">
            <a:avLst/>
          </a:prstGeom>
          <a:solidFill>
            <a:schemeClr val="accent1">
              <a:lumMod val="20000"/>
              <a:lumOff val="80000"/>
            </a:schemeClr>
          </a:solidFill>
          <a:ln w="15875" cap="rnd">
            <a:solidFill>
              <a:srgbClr val="00AEC7">
                <a:alpha val="59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accent1"/>
                </a:solidFill>
              </a:defRPr>
            </a:lvl1pPr>
            <a:lvl2pPr>
              <a:defRPr sz="1400">
                <a:solidFill>
                  <a:schemeClr val="accent1"/>
                </a:solidFill>
              </a:defRPr>
            </a:lvl2pPr>
            <a:lvl3pPr>
              <a:defRPr sz="1200">
                <a:solidFill>
                  <a:schemeClr val="accent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3" name="Footer Placeholder 4">
            <a:extLst>
              <a:ext uri="{FF2B5EF4-FFF2-40B4-BE49-F238E27FC236}">
                <a16:creationId xmlns:a16="http://schemas.microsoft.com/office/drawing/2014/main" id="{15A3345B-D5C7-2F88-8026-20E44CDC1C8C}"/>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4" name="Slide Number Placeholder 5">
            <a:extLst>
              <a:ext uri="{FF2B5EF4-FFF2-40B4-BE49-F238E27FC236}">
                <a16:creationId xmlns:a16="http://schemas.microsoft.com/office/drawing/2014/main" id="{02DBDC06-CAF6-397A-E258-1B91B7BE4A6A}"/>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2" name="Content Placeholder 2">
            <a:extLst>
              <a:ext uri="{FF2B5EF4-FFF2-40B4-BE49-F238E27FC236}">
                <a16:creationId xmlns:a16="http://schemas.microsoft.com/office/drawing/2014/main" id="{1A157481-F789-46DE-2E72-928DE502142B}"/>
              </a:ext>
            </a:extLst>
          </p:cNvPr>
          <p:cNvSpPr>
            <a:spLocks noGrp="1"/>
          </p:cNvSpPr>
          <p:nvPr>
            <p:ph idx="1"/>
          </p:nvPr>
        </p:nvSpPr>
        <p:spPr>
          <a:xfrm>
            <a:off x="406400" y="762000"/>
            <a:ext cx="11379200" cy="3886198"/>
          </a:xfrm>
          <a:prstGeom prst="rect">
            <a:avLst/>
          </a:prstGeom>
        </p:spPr>
        <p:txBody>
          <a:bodyPr lIns="274320" tIns="274320" rIns="274320" bIns="274320"/>
          <a:lstStyle>
            <a:lvl1pPr marL="0" indent="0">
              <a:buNone/>
              <a:defRPr sz="2400" b="0">
                <a:solidFill>
                  <a:schemeClr val="tx1"/>
                </a:solidFill>
              </a:defRPr>
            </a:lvl1pPr>
            <a:lvl2pPr>
              <a:defRPr sz="2400">
                <a:solidFill>
                  <a:schemeClr val="tx1"/>
                </a:solidFill>
              </a:defRPr>
            </a:lvl2pPr>
            <a:lvl3pPr>
              <a:defRPr sz="20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17938207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with Caption 2 (Gray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BDA98D29-CFFC-C296-B023-91A03EEC3E9D}"/>
              </a:ext>
            </a:extLst>
          </p:cNvPr>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DE12A03F-8D2E-8532-3203-031013FA5A10}"/>
              </a:ext>
            </a:extLst>
          </p:cNvPr>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2FFCD6A5-9B36-D9E5-72F2-FBEA5B672AB9}"/>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Content Placeholder 2">
            <a:extLst>
              <a:ext uri="{FF2B5EF4-FFF2-40B4-BE49-F238E27FC236}">
                <a16:creationId xmlns:a16="http://schemas.microsoft.com/office/drawing/2014/main" id="{4EFC8874-25EC-5A5F-D57F-0691879F1F48}"/>
              </a:ext>
            </a:extLst>
          </p:cNvPr>
          <p:cNvSpPr>
            <a:spLocks noGrp="1"/>
          </p:cNvSpPr>
          <p:nvPr>
            <p:ph idx="1"/>
          </p:nvPr>
        </p:nvSpPr>
        <p:spPr>
          <a:xfrm>
            <a:off x="406400" y="762000"/>
            <a:ext cx="7416800" cy="5334000"/>
          </a:xfrm>
          <a:prstGeom prst="rect">
            <a:avLst/>
          </a:prstGeom>
        </p:spPr>
        <p:txBody>
          <a:bodyPr lIns="274320" tIns="274320" rIns="274320" bIns="274320"/>
          <a:lstStyle>
            <a:lvl1pPr marL="0" indent="0">
              <a:buNone/>
              <a:defRPr sz="2400" b="1">
                <a:solidFill>
                  <a:schemeClr val="tx1"/>
                </a:solidFill>
              </a:defRPr>
            </a:lvl1pPr>
            <a:lvl2pPr>
              <a:defRPr sz="2000">
                <a:solidFill>
                  <a:schemeClr val="tx2"/>
                </a:solidFill>
              </a:defRPr>
            </a:lvl2pPr>
            <a:lvl3pPr>
              <a:defRPr sz="18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8" name="Content Placeholder 2">
            <a:extLst>
              <a:ext uri="{FF2B5EF4-FFF2-40B4-BE49-F238E27FC236}">
                <a16:creationId xmlns:a16="http://schemas.microsoft.com/office/drawing/2014/main" id="{9D7C7B98-DF84-E7E1-CF67-1DA50AD90673}"/>
              </a:ext>
            </a:extLst>
          </p:cNvPr>
          <p:cNvSpPr>
            <a:spLocks noGrp="1"/>
          </p:cNvSpPr>
          <p:nvPr>
            <p:ph idx="10"/>
          </p:nvPr>
        </p:nvSpPr>
        <p:spPr>
          <a:xfrm>
            <a:off x="7823200" y="762000"/>
            <a:ext cx="3962400" cy="5334000"/>
          </a:xfrm>
          <a:prstGeom prst="rect">
            <a:avLst/>
          </a:prstGeom>
          <a:solidFill>
            <a:srgbClr val="E6EBF0"/>
          </a:solidFill>
          <a:ln w="15875" cap="rnd">
            <a:solidFill>
              <a:schemeClr val="bg1">
                <a:lumMod val="85000"/>
                <a:alpha val="62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800" b="1">
                <a:solidFill>
                  <a:schemeClr val="tx1"/>
                </a:solidFill>
              </a:defRPr>
            </a:lvl1pPr>
            <a:lvl2pPr>
              <a:defRPr sz="1600" b="1">
                <a:solidFill>
                  <a:schemeClr val="tx1"/>
                </a:solidFill>
              </a:defRPr>
            </a:lvl2pPr>
            <a:lvl3pPr>
              <a:defRPr sz="1400" b="1">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0" name="Footer Placeholder 4">
            <a:extLst>
              <a:ext uri="{FF2B5EF4-FFF2-40B4-BE49-F238E27FC236}">
                <a16:creationId xmlns:a16="http://schemas.microsoft.com/office/drawing/2014/main" id="{D41AE20F-67AB-7F58-E5C0-B80B60EB4F25}"/>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1" name="Slide Number Placeholder 5">
            <a:extLst>
              <a:ext uri="{FF2B5EF4-FFF2-40B4-BE49-F238E27FC236}">
                <a16:creationId xmlns:a16="http://schemas.microsoft.com/office/drawing/2014/main" id="{BB40FEBA-A659-D520-0764-206779E237E9}"/>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8912400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ntent with Caption 2 (Blue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1C8B81A-95BD-E991-9B9F-3E9298BDDD8D}"/>
              </a:ext>
            </a:extLst>
          </p:cNvPr>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EBD1C03C-3DF7-A3DE-6887-F11B8EF5149C}"/>
              </a:ext>
            </a:extLst>
          </p:cNvPr>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BFB76CBF-9431-A50C-08E3-E8EE4F236149}"/>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4" name="Footer Placeholder 4">
            <a:extLst>
              <a:ext uri="{FF2B5EF4-FFF2-40B4-BE49-F238E27FC236}">
                <a16:creationId xmlns:a16="http://schemas.microsoft.com/office/drawing/2014/main" id="{DB59DB38-0284-35BB-FCF2-EAA64B408BD8}"/>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5" name="Slide Number Placeholder 5">
            <a:extLst>
              <a:ext uri="{FF2B5EF4-FFF2-40B4-BE49-F238E27FC236}">
                <a16:creationId xmlns:a16="http://schemas.microsoft.com/office/drawing/2014/main" id="{9556402B-DC9D-8431-8023-AD3352280539}"/>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2" name="Content Placeholder 2">
            <a:extLst>
              <a:ext uri="{FF2B5EF4-FFF2-40B4-BE49-F238E27FC236}">
                <a16:creationId xmlns:a16="http://schemas.microsoft.com/office/drawing/2014/main" id="{A26476B1-2B93-3388-ACFC-33AE1AE583DA}"/>
              </a:ext>
            </a:extLst>
          </p:cNvPr>
          <p:cNvSpPr>
            <a:spLocks noGrp="1"/>
          </p:cNvSpPr>
          <p:nvPr>
            <p:ph idx="1"/>
          </p:nvPr>
        </p:nvSpPr>
        <p:spPr>
          <a:xfrm>
            <a:off x="406400" y="762000"/>
            <a:ext cx="7416800" cy="5334000"/>
          </a:xfrm>
          <a:prstGeom prst="rect">
            <a:avLst/>
          </a:prstGeom>
        </p:spPr>
        <p:txBody>
          <a:bodyPr lIns="274320" tIns="274320" rIns="274320" bIns="274320"/>
          <a:lstStyle>
            <a:lvl1pPr marL="0" indent="0">
              <a:buNone/>
              <a:defRPr sz="2400" b="1">
                <a:solidFill>
                  <a:schemeClr val="tx1"/>
                </a:solidFill>
              </a:defRPr>
            </a:lvl1pPr>
            <a:lvl2pPr>
              <a:defRPr sz="2000">
                <a:solidFill>
                  <a:schemeClr val="tx2"/>
                </a:solidFill>
              </a:defRPr>
            </a:lvl2pPr>
            <a:lvl3pPr>
              <a:defRPr sz="18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4" name="Content Placeholder 2">
            <a:extLst>
              <a:ext uri="{FF2B5EF4-FFF2-40B4-BE49-F238E27FC236}">
                <a16:creationId xmlns:a16="http://schemas.microsoft.com/office/drawing/2014/main" id="{F463BB2B-CBD9-709B-A906-D89DFB66823B}"/>
              </a:ext>
            </a:extLst>
          </p:cNvPr>
          <p:cNvSpPr>
            <a:spLocks noGrp="1"/>
          </p:cNvSpPr>
          <p:nvPr>
            <p:ph idx="10"/>
          </p:nvPr>
        </p:nvSpPr>
        <p:spPr>
          <a:xfrm>
            <a:off x="7823200" y="762000"/>
            <a:ext cx="3962400" cy="5334000"/>
          </a:xfrm>
          <a:prstGeom prst="rect">
            <a:avLst/>
          </a:prstGeom>
          <a:solidFill>
            <a:srgbClr val="E6EBF0"/>
          </a:solidFill>
          <a:ln w="15875" cap="rnd">
            <a:solidFill>
              <a:schemeClr val="bg1">
                <a:lumMod val="85000"/>
                <a:alpha val="62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800" b="1">
                <a:solidFill>
                  <a:schemeClr val="accent1"/>
                </a:solidFill>
              </a:defRPr>
            </a:lvl1pPr>
            <a:lvl2pPr>
              <a:defRPr sz="1600" b="0">
                <a:solidFill>
                  <a:schemeClr val="tx1"/>
                </a:solidFill>
              </a:defRPr>
            </a:lvl2pPr>
            <a:lvl3pPr>
              <a:defRPr sz="1400" b="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10479845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Quate with Captions (Aqua)">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7CE442-37B7-476C-9FE8-E96267B02A66}"/>
              </a:ext>
            </a:extLst>
          </p:cNvPr>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0D15576-9FF6-A891-FEC4-42E2548A9FC7}"/>
              </a:ext>
            </a:extLst>
          </p:cNvPr>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8556E2A8-9379-D337-6383-63A755F631AD}"/>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Footer Placeholder 4">
            <a:extLst>
              <a:ext uri="{FF2B5EF4-FFF2-40B4-BE49-F238E27FC236}">
                <a16:creationId xmlns:a16="http://schemas.microsoft.com/office/drawing/2014/main" id="{3DA0FCEA-D36B-8171-D6EF-668CFAA3362D}"/>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1" name="Slide Number Placeholder 5">
            <a:extLst>
              <a:ext uri="{FF2B5EF4-FFF2-40B4-BE49-F238E27FC236}">
                <a16:creationId xmlns:a16="http://schemas.microsoft.com/office/drawing/2014/main" id="{2435EFE1-64FF-A596-7050-A720211A5B2B}"/>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3" name="Content Placeholder 2">
            <a:extLst>
              <a:ext uri="{FF2B5EF4-FFF2-40B4-BE49-F238E27FC236}">
                <a16:creationId xmlns:a16="http://schemas.microsoft.com/office/drawing/2014/main" id="{2F177308-3907-6CA9-7CB5-C0735CA9F2E4}"/>
              </a:ext>
            </a:extLst>
          </p:cNvPr>
          <p:cNvSpPr>
            <a:spLocks noGrp="1"/>
          </p:cNvSpPr>
          <p:nvPr>
            <p:ph idx="1"/>
          </p:nvPr>
        </p:nvSpPr>
        <p:spPr>
          <a:xfrm>
            <a:off x="406400" y="762000"/>
            <a:ext cx="7416800" cy="5334000"/>
          </a:xfrm>
          <a:prstGeom prst="rect">
            <a:avLst/>
          </a:prstGeom>
        </p:spPr>
        <p:txBody>
          <a:bodyPr lIns="274320" tIns="274320" rIns="274320" bIns="274320"/>
          <a:lstStyle>
            <a:lvl1pPr marL="0" indent="0">
              <a:buNone/>
              <a:defRPr sz="2400" b="1">
                <a:solidFill>
                  <a:schemeClr val="tx1"/>
                </a:solidFill>
              </a:defRPr>
            </a:lvl1pPr>
            <a:lvl2pPr>
              <a:defRPr sz="2000">
                <a:solidFill>
                  <a:schemeClr val="tx2"/>
                </a:solidFill>
              </a:defRPr>
            </a:lvl2pPr>
            <a:lvl3pPr>
              <a:defRPr sz="18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7" name="Content Placeholder 2">
            <a:extLst>
              <a:ext uri="{FF2B5EF4-FFF2-40B4-BE49-F238E27FC236}">
                <a16:creationId xmlns:a16="http://schemas.microsoft.com/office/drawing/2014/main" id="{4E75F68D-3D9A-6D91-3F0D-447EAB2D4871}"/>
              </a:ext>
            </a:extLst>
          </p:cNvPr>
          <p:cNvSpPr>
            <a:spLocks noGrp="1"/>
          </p:cNvSpPr>
          <p:nvPr>
            <p:ph idx="10"/>
          </p:nvPr>
        </p:nvSpPr>
        <p:spPr>
          <a:xfrm>
            <a:off x="7823200" y="762000"/>
            <a:ext cx="3962400" cy="5334000"/>
          </a:xfrm>
          <a:prstGeom prst="rect">
            <a:avLst/>
          </a:prstGeom>
          <a:solidFill>
            <a:schemeClr val="accent1">
              <a:lumMod val="20000"/>
              <a:lumOff val="80000"/>
            </a:schemeClr>
          </a:solidFill>
          <a:ln w="15875" cap="rnd">
            <a:solidFill>
              <a:srgbClr val="00AEC7">
                <a:alpha val="62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800" b="1">
                <a:solidFill>
                  <a:schemeClr val="tx1"/>
                </a:solidFill>
              </a:defRPr>
            </a:lvl1pPr>
            <a:lvl2pPr>
              <a:defRPr sz="1600" b="0">
                <a:solidFill>
                  <a:schemeClr val="tx1"/>
                </a:solidFill>
              </a:defRPr>
            </a:lvl2pPr>
            <a:lvl3pPr>
              <a:defRPr sz="1400" b="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26432911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hape Background with Colum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BF0DE-C10A-1045-5990-B1FA49AF9EB7}"/>
              </a:ext>
            </a:extLst>
          </p:cNvPr>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371C69C7-7D39-DEDD-BE1B-B8C046B0CA95}"/>
              </a:ext>
            </a:extLst>
          </p:cNvPr>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ADE78E12-A908-1977-15C5-27DAB2FF2F2B}"/>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Footer Placeholder 4">
            <a:extLst>
              <a:ext uri="{FF2B5EF4-FFF2-40B4-BE49-F238E27FC236}">
                <a16:creationId xmlns:a16="http://schemas.microsoft.com/office/drawing/2014/main" id="{CEE2A56D-1F8F-6D34-5142-3AFE504C04F2}"/>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3" name="Slide Number Placeholder 5">
            <a:extLst>
              <a:ext uri="{FF2B5EF4-FFF2-40B4-BE49-F238E27FC236}">
                <a16:creationId xmlns:a16="http://schemas.microsoft.com/office/drawing/2014/main" id="{19A953EB-673D-F477-0F68-19BB33084976}"/>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3" name="Text Placeholder 6">
            <a:extLst>
              <a:ext uri="{FF2B5EF4-FFF2-40B4-BE49-F238E27FC236}">
                <a16:creationId xmlns:a16="http://schemas.microsoft.com/office/drawing/2014/main" id="{18275120-314C-AFBD-B170-4B990F0EFBAF}"/>
              </a:ext>
            </a:extLst>
          </p:cNvPr>
          <p:cNvSpPr>
            <a:spLocks noGrp="1"/>
          </p:cNvSpPr>
          <p:nvPr>
            <p:ph type="body" sz="half" idx="17"/>
          </p:nvPr>
        </p:nvSpPr>
        <p:spPr>
          <a:xfrm>
            <a:off x="605768" y="1066801"/>
            <a:ext cx="11179833" cy="2191369"/>
          </a:xfrm>
          <a:prstGeom prst="rect">
            <a:avLst/>
          </a:prstGeom>
          <a:solidFill>
            <a:schemeClr val="accent1">
              <a:lumMod val="20000"/>
              <a:lumOff val="80000"/>
            </a:schemeClr>
          </a:solidFill>
          <a:ln w="15875" cap="rnd" cmpd="sng">
            <a:solidFill>
              <a:schemeClr val="accent1"/>
            </a:solidFill>
            <a:miter lim="800000"/>
          </a:ln>
          <a:effectLst>
            <a:outerShdw blurRad="50800" dist="38100" dir="2700000" algn="tl" rotWithShape="0">
              <a:prstClr val="black">
                <a:alpha val="40000"/>
              </a:prstClr>
            </a:outerShdw>
          </a:effectLst>
        </p:spPr>
        <p:txBody>
          <a:bodyPr wrap="square" lIns="182880" tIns="182880" rIns="182880" bIns="182880" numCol="2" spcCol="548640">
            <a:spAutoFit/>
          </a:bodyPr>
          <a:lstStyle>
            <a:lvl1pPr marL="0" indent="0">
              <a:buNone/>
              <a:defRPr sz="2000">
                <a:solidFill>
                  <a:schemeClr val="tx2"/>
                </a:solidFill>
              </a:defRPr>
            </a:lvl1pPr>
            <a:lvl2pPr>
              <a:defRPr sz="1800">
                <a:solidFill>
                  <a:schemeClr val="accent2"/>
                </a:solidFill>
              </a:defRPr>
            </a:lvl2pPr>
            <a:lvl3pPr>
              <a:defRPr sz="1600">
                <a:solidFill>
                  <a:schemeClr val="accent2"/>
                </a:solidFill>
              </a:defRPr>
            </a:lvl3pPr>
          </a:lstStyle>
          <a:p>
            <a:pPr lvl="0"/>
            <a:r>
              <a:rPr lang="en-US"/>
              <a:t>Click to edit Master text styles</a:t>
            </a:r>
          </a:p>
          <a:p>
            <a:pPr lvl="1"/>
            <a:r>
              <a:rPr lang="en-US"/>
              <a:t>Second level</a:t>
            </a:r>
          </a:p>
          <a:p>
            <a:pPr lvl="2"/>
            <a:r>
              <a:rPr lang="en-US"/>
              <a:t>Third level</a:t>
            </a:r>
          </a:p>
          <a:p>
            <a:pPr lvl="2"/>
            <a:endParaRPr lang="en-US"/>
          </a:p>
          <a:p>
            <a:pPr lvl="2"/>
            <a:endParaRPr lang="en-US"/>
          </a:p>
          <a:p>
            <a:pPr lvl="2"/>
            <a:endParaRPr lang="en-US"/>
          </a:p>
          <a:p>
            <a:pPr lvl="0"/>
            <a:r>
              <a:rPr lang="en-US"/>
              <a:t>Click to edit Master text styles</a:t>
            </a:r>
          </a:p>
          <a:p>
            <a:pPr lvl="1"/>
            <a:r>
              <a:rPr lang="en-US"/>
              <a:t>Second level</a:t>
            </a:r>
          </a:p>
          <a:p>
            <a:pPr lvl="2"/>
            <a:r>
              <a:rPr lang="en-US"/>
              <a:t>Third level</a:t>
            </a:r>
          </a:p>
          <a:p>
            <a:pPr lvl="2"/>
            <a:endParaRPr lang="en-US"/>
          </a:p>
          <a:p>
            <a:pPr lvl="2"/>
            <a:endParaRPr lang="en-US"/>
          </a:p>
        </p:txBody>
      </p:sp>
      <p:sp>
        <p:nvSpPr>
          <p:cNvPr id="4" name="Text Placeholder 6">
            <a:extLst>
              <a:ext uri="{FF2B5EF4-FFF2-40B4-BE49-F238E27FC236}">
                <a16:creationId xmlns:a16="http://schemas.microsoft.com/office/drawing/2014/main" id="{9C95B286-9A86-1DCC-052D-7E695490B198}"/>
              </a:ext>
            </a:extLst>
          </p:cNvPr>
          <p:cNvSpPr>
            <a:spLocks noGrp="1"/>
          </p:cNvSpPr>
          <p:nvPr>
            <p:ph type="body" sz="half" idx="18"/>
          </p:nvPr>
        </p:nvSpPr>
        <p:spPr>
          <a:xfrm>
            <a:off x="605768" y="3574375"/>
            <a:ext cx="11179833" cy="2277547"/>
          </a:xfrm>
          <a:prstGeom prst="rect">
            <a:avLst/>
          </a:prstGeom>
          <a:solidFill>
            <a:srgbClr val="093C61"/>
          </a:solidFill>
          <a:ln w="15875" cap="rnd" cmpd="sng">
            <a:solidFill>
              <a:srgbClr val="093C61"/>
            </a:solidFill>
            <a:miter lim="800000"/>
          </a:ln>
          <a:effectLst>
            <a:outerShdw blurRad="50800" dist="38100" dir="2700000" algn="tl" rotWithShape="0">
              <a:prstClr val="black">
                <a:alpha val="40000"/>
              </a:prstClr>
            </a:outerShdw>
          </a:effectLst>
        </p:spPr>
        <p:txBody>
          <a:bodyPr wrap="square" lIns="182880" tIns="182880" rIns="182880" bIns="182880" numCol="3" spcCol="548640">
            <a:spAutoFit/>
          </a:bodyPr>
          <a:lstStyle>
            <a:lvl1pPr marL="0" indent="0">
              <a:buNone/>
              <a:defRPr sz="2000">
                <a:solidFill>
                  <a:schemeClr val="bg1"/>
                </a:solidFill>
              </a:defRPr>
            </a:lvl1pPr>
            <a:lvl2pPr>
              <a:defRPr sz="1800">
                <a:solidFill>
                  <a:schemeClr val="bg1"/>
                </a:solidFill>
              </a:defRPr>
            </a:lvl2pPr>
            <a:lvl3pPr marL="914400" indent="0">
              <a:buNone/>
              <a:defRPr sz="1600">
                <a:solidFill>
                  <a:schemeClr val="bg1"/>
                </a:solidFill>
              </a:defRPr>
            </a:lvl3pPr>
          </a:lstStyle>
          <a:p>
            <a:pPr lvl="0"/>
            <a:r>
              <a:rPr lang="en-US"/>
              <a:t>Click to edit Master text styles</a:t>
            </a:r>
          </a:p>
          <a:p>
            <a:pPr lvl="1"/>
            <a:r>
              <a:rPr lang="en-US"/>
              <a:t>Second level</a:t>
            </a:r>
          </a:p>
          <a:p>
            <a:pPr lvl="2"/>
            <a:r>
              <a:rPr lang="en-US"/>
              <a:t>Third level</a:t>
            </a:r>
          </a:p>
          <a:p>
            <a:pPr lvl="2"/>
            <a:endParaRPr lang="en-US"/>
          </a:p>
          <a:p>
            <a:pPr lvl="0"/>
            <a:endParaRPr lang="en-US"/>
          </a:p>
          <a:p>
            <a:pPr lvl="0"/>
            <a:r>
              <a:rPr lang="en-US"/>
              <a:t>Click to edit Master text styles</a:t>
            </a:r>
          </a:p>
          <a:p>
            <a:pPr lvl="1"/>
            <a:r>
              <a:rPr lang="en-US"/>
              <a:t>Second level</a:t>
            </a:r>
          </a:p>
          <a:p>
            <a:pPr lvl="2"/>
            <a:r>
              <a:rPr lang="en-US"/>
              <a:t>Third level</a:t>
            </a:r>
          </a:p>
          <a:p>
            <a:pPr lvl="2"/>
            <a:endParaRPr lang="en-US"/>
          </a:p>
          <a:p>
            <a:pPr lvl="0"/>
            <a:endParaRPr lang="en-US"/>
          </a:p>
          <a:p>
            <a:pPr lvl="0"/>
            <a:r>
              <a:rPr lang="en-US"/>
              <a:t>Click to edit Master text styles</a:t>
            </a:r>
          </a:p>
          <a:p>
            <a:pPr lvl="1"/>
            <a:r>
              <a:rPr lang="en-US"/>
              <a:t>Second level</a:t>
            </a:r>
          </a:p>
          <a:p>
            <a:pPr lvl="2"/>
            <a:r>
              <a:rPr lang="en-US"/>
              <a:t>Third level</a:t>
            </a:r>
          </a:p>
          <a:p>
            <a:pPr lvl="2"/>
            <a:endParaRPr lang="en-US"/>
          </a:p>
          <a:p>
            <a:pPr lvl="2"/>
            <a:endParaRPr lang="en-US"/>
          </a:p>
        </p:txBody>
      </p:sp>
    </p:spTree>
    <p:extLst>
      <p:ext uri="{BB962C8B-B14F-4D97-AF65-F5344CB8AC3E}">
        <p14:creationId xmlns:p14="http://schemas.microsoft.com/office/powerpoint/2010/main" val="26930293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 Colums">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a:solidFill>
                <a:prstClr val="black">
                  <a:tint val="75000"/>
                </a:prstClr>
              </a:solidFill>
            </a:endParaRPr>
          </a:p>
        </p:txBody>
      </p:sp>
      <p:sp>
        <p:nvSpPr>
          <p:cNvPr id="5" name="Content Placeholder 4"/>
          <p:cNvSpPr>
            <a:spLocks noGrp="1"/>
          </p:cNvSpPr>
          <p:nvPr>
            <p:ph sz="half" idx="1"/>
          </p:nvPr>
        </p:nvSpPr>
        <p:spPr>
          <a:xfrm>
            <a:off x="406400" y="762000"/>
            <a:ext cx="5613400" cy="5029201"/>
          </a:xfrm>
          <a:prstGeom prst="rect">
            <a:avLst/>
          </a:prstGeom>
        </p:spPr>
        <p:txBody>
          <a:bodyPr lIns="274320" tIns="274320" rIns="274320" bIns="274320"/>
          <a:lstStyle>
            <a:lvl1pPr>
              <a:defRPr lang="en-US" sz="2400" dirty="0">
                <a:solidFill>
                  <a:schemeClr val="tx1"/>
                </a:solidFill>
              </a:defRPr>
            </a:lvl1pPr>
          </a:lstStyle>
          <a:p>
            <a:endParaRPr lang="en-US"/>
          </a:p>
        </p:txBody>
      </p:sp>
      <p:sp>
        <p:nvSpPr>
          <p:cNvPr id="7"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8" name="Rectangle 7"/>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Slide Number Placeholder 5">
            <a:extLst>
              <a:ext uri="{FF2B5EF4-FFF2-40B4-BE49-F238E27FC236}">
                <a16:creationId xmlns:a16="http://schemas.microsoft.com/office/drawing/2014/main" id="{4EF78B07-4E0F-444F-3584-E6AC1A3DDB02}"/>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2" name="Content Placeholder 4">
            <a:extLst>
              <a:ext uri="{FF2B5EF4-FFF2-40B4-BE49-F238E27FC236}">
                <a16:creationId xmlns:a16="http://schemas.microsoft.com/office/drawing/2014/main" id="{F102CE92-D29A-FB05-C2BE-5719859D9A95}"/>
              </a:ext>
            </a:extLst>
          </p:cNvPr>
          <p:cNvSpPr>
            <a:spLocks noGrp="1"/>
          </p:cNvSpPr>
          <p:nvPr>
            <p:ph sz="half" idx="11"/>
          </p:nvPr>
        </p:nvSpPr>
        <p:spPr>
          <a:xfrm>
            <a:off x="6172200" y="762000"/>
            <a:ext cx="5613400" cy="5029201"/>
          </a:xfrm>
          <a:prstGeom prst="rect">
            <a:avLst/>
          </a:prstGeom>
        </p:spPr>
        <p:txBody>
          <a:bodyPr lIns="274320" tIns="274320" rIns="274320" bIns="274320"/>
          <a:lstStyle>
            <a:lvl1pPr>
              <a:defRPr lang="en-US" sz="2400" dirty="0">
                <a:solidFill>
                  <a:schemeClr val="tx1"/>
                </a:solidFill>
              </a:defRPr>
            </a:lvl1pPr>
          </a:lstStyle>
          <a:p>
            <a:endParaRPr lang="en-US"/>
          </a:p>
        </p:txBody>
      </p:sp>
    </p:spTree>
    <p:extLst>
      <p:ext uri="{BB962C8B-B14F-4D97-AF65-F5344CB8AC3E}">
        <p14:creationId xmlns:p14="http://schemas.microsoft.com/office/powerpoint/2010/main" val="589405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3 Column">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a:solidFill>
                <a:prstClr val="black">
                  <a:tint val="75000"/>
                </a:prstClr>
              </a:solidFill>
            </a:endParaRPr>
          </a:p>
        </p:txBody>
      </p:sp>
      <p:sp>
        <p:nvSpPr>
          <p:cNvPr id="7"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8" name="Rectangle 7"/>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1" name="Text Placeholder 2">
            <a:extLst>
              <a:ext uri="{FF2B5EF4-FFF2-40B4-BE49-F238E27FC236}">
                <a16:creationId xmlns:a16="http://schemas.microsoft.com/office/drawing/2014/main" id="{A2E64688-55C6-E357-9586-99D476DEA0E8}"/>
              </a:ext>
            </a:extLst>
          </p:cNvPr>
          <p:cNvSpPr>
            <a:spLocks noGrp="1"/>
          </p:cNvSpPr>
          <p:nvPr>
            <p:ph type="body" idx="1"/>
          </p:nvPr>
        </p:nvSpPr>
        <p:spPr>
          <a:xfrm>
            <a:off x="508000" y="1240594"/>
            <a:ext cx="3657600" cy="576262"/>
          </a:xfrm>
          <a:prstGeom prst="rect">
            <a:avLst/>
          </a:prstGeom>
        </p:spPr>
        <p:txBody>
          <a:bodyPr/>
          <a:lstStyle>
            <a:lvl1pPr marL="0" indent="0">
              <a:buFontTx/>
              <a:buNone/>
              <a:defRPr sz="2400">
                <a:solidFill>
                  <a:srgbClr val="00AEC7"/>
                </a:solidFill>
                <a:latin typeface="+mj-lt"/>
              </a:defRPr>
            </a:lvl1pPr>
          </a:lstStyle>
          <a:p>
            <a:endParaRPr lang="en-US"/>
          </a:p>
        </p:txBody>
      </p:sp>
      <p:sp>
        <p:nvSpPr>
          <p:cNvPr id="22" name="Text Placeholder 6">
            <a:extLst>
              <a:ext uri="{FF2B5EF4-FFF2-40B4-BE49-F238E27FC236}">
                <a16:creationId xmlns:a16="http://schemas.microsoft.com/office/drawing/2014/main" id="{5647BB42-DB2F-5A0E-E38E-6058202FE98E}"/>
              </a:ext>
            </a:extLst>
          </p:cNvPr>
          <p:cNvSpPr>
            <a:spLocks noGrp="1"/>
          </p:cNvSpPr>
          <p:nvPr>
            <p:ph type="body" sz="half" idx="15"/>
          </p:nvPr>
        </p:nvSpPr>
        <p:spPr>
          <a:xfrm>
            <a:off x="534021" y="1926394"/>
            <a:ext cx="3657600" cy="3941006"/>
          </a:xfrm>
          <a:prstGeom prst="rect">
            <a:avLst/>
          </a:prstGeom>
        </p:spPr>
        <p:txBody>
          <a:bodyPr/>
          <a:lstStyle>
            <a:lvl1pPr>
              <a:defRPr sz="1800">
                <a:solidFill>
                  <a:schemeClr val="tx1"/>
                </a:solidFill>
              </a:defRPr>
            </a:lvl1pPr>
          </a:lstStyle>
          <a:p>
            <a:endParaRPr lang="en-US"/>
          </a:p>
        </p:txBody>
      </p:sp>
      <p:sp>
        <p:nvSpPr>
          <p:cNvPr id="23" name="Text Placeholder 2">
            <a:extLst>
              <a:ext uri="{FF2B5EF4-FFF2-40B4-BE49-F238E27FC236}">
                <a16:creationId xmlns:a16="http://schemas.microsoft.com/office/drawing/2014/main" id="{ACFE8832-28AD-B47C-8C26-31B963CA9E5A}"/>
              </a:ext>
            </a:extLst>
          </p:cNvPr>
          <p:cNvSpPr>
            <a:spLocks noGrp="1"/>
          </p:cNvSpPr>
          <p:nvPr>
            <p:ph type="body" idx="16"/>
          </p:nvPr>
        </p:nvSpPr>
        <p:spPr>
          <a:xfrm>
            <a:off x="4267200" y="1240594"/>
            <a:ext cx="3657600" cy="576262"/>
          </a:xfrm>
          <a:prstGeom prst="rect">
            <a:avLst/>
          </a:prstGeom>
        </p:spPr>
        <p:txBody>
          <a:bodyPr/>
          <a:lstStyle>
            <a:lvl1pPr marL="0" indent="0">
              <a:buNone/>
              <a:defRPr sz="2400">
                <a:solidFill>
                  <a:srgbClr val="00AEC7"/>
                </a:solidFill>
                <a:latin typeface="+mj-lt"/>
              </a:defRPr>
            </a:lvl1pPr>
          </a:lstStyle>
          <a:p>
            <a:endParaRPr lang="en-US"/>
          </a:p>
        </p:txBody>
      </p:sp>
      <p:sp>
        <p:nvSpPr>
          <p:cNvPr id="24" name="Text Placeholder 6">
            <a:extLst>
              <a:ext uri="{FF2B5EF4-FFF2-40B4-BE49-F238E27FC236}">
                <a16:creationId xmlns:a16="http://schemas.microsoft.com/office/drawing/2014/main" id="{2945EFAC-694A-3BD3-547B-6671ECA14576}"/>
              </a:ext>
            </a:extLst>
          </p:cNvPr>
          <p:cNvSpPr>
            <a:spLocks noGrp="1"/>
          </p:cNvSpPr>
          <p:nvPr>
            <p:ph type="body" sz="half" idx="17"/>
          </p:nvPr>
        </p:nvSpPr>
        <p:spPr>
          <a:xfrm>
            <a:off x="4293221" y="1926394"/>
            <a:ext cx="3657600" cy="3941006"/>
          </a:xfrm>
          <a:prstGeom prst="rect">
            <a:avLst/>
          </a:prstGeom>
        </p:spPr>
        <p:txBody>
          <a:bodyPr/>
          <a:lstStyle>
            <a:lvl1pPr>
              <a:defRPr sz="1800">
                <a:solidFill>
                  <a:schemeClr val="tx1"/>
                </a:solidFill>
              </a:defRPr>
            </a:lvl1pPr>
          </a:lstStyle>
          <a:p>
            <a:endParaRPr lang="en-US"/>
          </a:p>
        </p:txBody>
      </p:sp>
      <p:sp>
        <p:nvSpPr>
          <p:cNvPr id="25" name="Text Placeholder 2">
            <a:extLst>
              <a:ext uri="{FF2B5EF4-FFF2-40B4-BE49-F238E27FC236}">
                <a16:creationId xmlns:a16="http://schemas.microsoft.com/office/drawing/2014/main" id="{559C7A71-BBBF-254C-4D14-5F4DC1F4ED33}"/>
              </a:ext>
            </a:extLst>
          </p:cNvPr>
          <p:cNvSpPr>
            <a:spLocks noGrp="1"/>
          </p:cNvSpPr>
          <p:nvPr>
            <p:ph type="body" idx="18"/>
          </p:nvPr>
        </p:nvSpPr>
        <p:spPr>
          <a:xfrm>
            <a:off x="8000379" y="1237099"/>
            <a:ext cx="3657600" cy="576262"/>
          </a:xfrm>
          <a:prstGeom prst="rect">
            <a:avLst/>
          </a:prstGeom>
        </p:spPr>
        <p:txBody>
          <a:bodyPr/>
          <a:lstStyle>
            <a:lvl1pPr marL="0" indent="0">
              <a:buFontTx/>
              <a:buNone/>
              <a:defRPr sz="2400">
                <a:solidFill>
                  <a:srgbClr val="00AEC7"/>
                </a:solidFill>
                <a:latin typeface="+mj-lt"/>
              </a:defRPr>
            </a:lvl1pPr>
          </a:lstStyle>
          <a:p>
            <a:endParaRPr lang="en-US"/>
          </a:p>
        </p:txBody>
      </p:sp>
      <p:sp>
        <p:nvSpPr>
          <p:cNvPr id="26" name="Text Placeholder 6">
            <a:extLst>
              <a:ext uri="{FF2B5EF4-FFF2-40B4-BE49-F238E27FC236}">
                <a16:creationId xmlns:a16="http://schemas.microsoft.com/office/drawing/2014/main" id="{B003D11D-EC33-ECB2-82CF-2D9A887EAC5E}"/>
              </a:ext>
            </a:extLst>
          </p:cNvPr>
          <p:cNvSpPr>
            <a:spLocks noGrp="1"/>
          </p:cNvSpPr>
          <p:nvPr>
            <p:ph type="body" sz="half" idx="19"/>
          </p:nvPr>
        </p:nvSpPr>
        <p:spPr>
          <a:xfrm>
            <a:off x="8026400" y="1922899"/>
            <a:ext cx="3657600" cy="3941006"/>
          </a:xfrm>
          <a:prstGeom prst="rect">
            <a:avLst/>
          </a:prstGeom>
        </p:spPr>
        <p:txBody>
          <a:bodyPr/>
          <a:lstStyle>
            <a:lvl1pPr>
              <a:defRPr sz="1800">
                <a:solidFill>
                  <a:schemeClr val="tx1"/>
                </a:solidFill>
              </a:defRPr>
            </a:lvl1pPr>
          </a:lstStyle>
          <a:p>
            <a:endParaRPr lang="en-US"/>
          </a:p>
        </p:txBody>
      </p:sp>
      <p:sp>
        <p:nvSpPr>
          <p:cNvPr id="27" name="Slide Number Placeholder 5">
            <a:extLst>
              <a:ext uri="{FF2B5EF4-FFF2-40B4-BE49-F238E27FC236}">
                <a16:creationId xmlns:a16="http://schemas.microsoft.com/office/drawing/2014/main" id="{3C43E465-E8F7-518D-DB0A-14D6D4108527}"/>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9637960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3 Columns">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a:solidFill>
                <a:prstClr val="black">
                  <a:tint val="75000"/>
                </a:prstClr>
              </a:solidFill>
            </a:endParaRPr>
          </a:p>
        </p:txBody>
      </p:sp>
      <p:sp>
        <p:nvSpPr>
          <p:cNvPr id="7"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8" name="Rectangle 7"/>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7" name="Slide Number Placeholder 5">
            <a:extLst>
              <a:ext uri="{FF2B5EF4-FFF2-40B4-BE49-F238E27FC236}">
                <a16:creationId xmlns:a16="http://schemas.microsoft.com/office/drawing/2014/main" id="{E8A51F0A-9475-9DAE-242E-33E187825E26}"/>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10" name="Content Placeholder 4">
            <a:extLst>
              <a:ext uri="{FF2B5EF4-FFF2-40B4-BE49-F238E27FC236}">
                <a16:creationId xmlns:a16="http://schemas.microsoft.com/office/drawing/2014/main" id="{1C3F1F4B-3D53-13EB-F7A7-FBE1490E5A12}"/>
              </a:ext>
            </a:extLst>
          </p:cNvPr>
          <p:cNvSpPr>
            <a:spLocks noGrp="1"/>
          </p:cNvSpPr>
          <p:nvPr>
            <p:ph sz="half" idx="1"/>
          </p:nvPr>
        </p:nvSpPr>
        <p:spPr>
          <a:xfrm>
            <a:off x="406400" y="838199"/>
            <a:ext cx="3479800" cy="5029201"/>
          </a:xfrm>
          <a:prstGeom prst="rect">
            <a:avLst/>
          </a:prstGeom>
        </p:spPr>
        <p:txBody>
          <a:bodyPr lIns="274320" tIns="274320" rIns="274320" bIns="274320"/>
          <a:lstStyle>
            <a:lvl1pPr>
              <a:defRPr lang="en-US" sz="2400" dirty="0">
                <a:solidFill>
                  <a:schemeClr val="tx1"/>
                </a:solidFill>
              </a:defRPr>
            </a:lvl1pPr>
          </a:lstStyle>
          <a:p>
            <a:endParaRPr lang="en-US"/>
          </a:p>
        </p:txBody>
      </p:sp>
      <p:sp>
        <p:nvSpPr>
          <p:cNvPr id="13" name="Content Placeholder 4">
            <a:extLst>
              <a:ext uri="{FF2B5EF4-FFF2-40B4-BE49-F238E27FC236}">
                <a16:creationId xmlns:a16="http://schemas.microsoft.com/office/drawing/2014/main" id="{8969C8AB-1BCA-24D0-736D-93C929E8286C}"/>
              </a:ext>
            </a:extLst>
          </p:cNvPr>
          <p:cNvSpPr>
            <a:spLocks noGrp="1"/>
          </p:cNvSpPr>
          <p:nvPr>
            <p:ph sz="half" idx="11"/>
          </p:nvPr>
        </p:nvSpPr>
        <p:spPr>
          <a:xfrm>
            <a:off x="4356100" y="838199"/>
            <a:ext cx="3479800" cy="5029201"/>
          </a:xfrm>
          <a:prstGeom prst="rect">
            <a:avLst/>
          </a:prstGeom>
        </p:spPr>
        <p:txBody>
          <a:bodyPr lIns="274320" tIns="274320" rIns="274320" bIns="274320"/>
          <a:lstStyle>
            <a:lvl1pPr>
              <a:defRPr lang="en-US" sz="2400" dirty="0">
                <a:solidFill>
                  <a:schemeClr val="tx1"/>
                </a:solidFill>
              </a:defRPr>
            </a:lvl1pPr>
          </a:lstStyle>
          <a:p>
            <a:endParaRPr lang="en-US"/>
          </a:p>
        </p:txBody>
      </p:sp>
      <p:sp>
        <p:nvSpPr>
          <p:cNvPr id="15" name="Content Placeholder 4">
            <a:extLst>
              <a:ext uri="{FF2B5EF4-FFF2-40B4-BE49-F238E27FC236}">
                <a16:creationId xmlns:a16="http://schemas.microsoft.com/office/drawing/2014/main" id="{4C6A27E7-4D0F-AFA6-D74E-7A37DB1ACC12}"/>
              </a:ext>
            </a:extLst>
          </p:cNvPr>
          <p:cNvSpPr>
            <a:spLocks noGrp="1"/>
          </p:cNvSpPr>
          <p:nvPr>
            <p:ph sz="half" idx="12"/>
          </p:nvPr>
        </p:nvSpPr>
        <p:spPr>
          <a:xfrm>
            <a:off x="8305800" y="838199"/>
            <a:ext cx="3479800" cy="5029201"/>
          </a:xfrm>
          <a:prstGeom prst="rect">
            <a:avLst/>
          </a:prstGeom>
        </p:spPr>
        <p:txBody>
          <a:bodyPr lIns="274320" tIns="274320" rIns="274320" bIns="274320"/>
          <a:lstStyle>
            <a:lvl1pPr>
              <a:defRPr lang="en-US" sz="2400" dirty="0">
                <a:solidFill>
                  <a:schemeClr val="tx1"/>
                </a:solidFill>
              </a:defRPr>
            </a:lvl1pPr>
          </a:lstStyle>
          <a:p>
            <a:endParaRPr lang="en-US"/>
          </a:p>
        </p:txBody>
      </p:sp>
    </p:spTree>
    <p:extLst>
      <p:ext uri="{BB962C8B-B14F-4D97-AF65-F5344CB8AC3E}">
        <p14:creationId xmlns:p14="http://schemas.microsoft.com/office/powerpoint/2010/main" val="396302625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Slide with Shape">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endParaRPr lang="en-US">
              <a:solidFill>
                <a:prstClr val="black">
                  <a:tint val="75000"/>
                </a:prstClr>
              </a:solidFill>
            </a:endParaRPr>
          </a:p>
        </p:txBody>
      </p:sp>
      <p:graphicFrame>
        <p:nvGraphicFramePr>
          <p:cNvPr id="8" name="Diagram 7">
            <a:extLst>
              <a:ext uri="{FF2B5EF4-FFF2-40B4-BE49-F238E27FC236}">
                <a16:creationId xmlns:a16="http://schemas.microsoft.com/office/drawing/2014/main" id="{F9EE3F64-5084-626C-72A7-533838A69759}"/>
              </a:ext>
            </a:extLst>
          </p:cNvPr>
          <p:cNvGraphicFramePr/>
          <p:nvPr userDrawn="1">
            <p:extLst>
              <p:ext uri="{D42A27DB-BD31-4B8C-83A1-F6EECF244321}">
                <p14:modId xmlns:p14="http://schemas.microsoft.com/office/powerpoint/2010/main" val="2536825941"/>
              </p:ext>
            </p:extLst>
          </p:nvPr>
        </p:nvGraphicFramePr>
        <p:xfrm>
          <a:off x="406400" y="762000"/>
          <a:ext cx="1137920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itle 1">
            <a:extLst>
              <a:ext uri="{FF2B5EF4-FFF2-40B4-BE49-F238E27FC236}">
                <a16:creationId xmlns:a16="http://schemas.microsoft.com/office/drawing/2014/main" id="{440F2B08-EC92-A561-8BE4-EDCE8DB34555}"/>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10" name="Rectangle 9">
            <a:extLst>
              <a:ext uri="{FF2B5EF4-FFF2-40B4-BE49-F238E27FC236}">
                <a16:creationId xmlns:a16="http://schemas.microsoft.com/office/drawing/2014/main" id="{41FF5FC3-0BB0-C369-E541-DAB7BF2A7B43}"/>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11" name="Slide Number Placeholder 5">
            <a:extLst>
              <a:ext uri="{FF2B5EF4-FFF2-40B4-BE49-F238E27FC236}">
                <a16:creationId xmlns:a16="http://schemas.microsoft.com/office/drawing/2014/main" id="{7E1BA5E2-F942-F1C0-42B8-24244D128FAF}"/>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1143866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11200" y="2130430"/>
            <a:ext cx="10674157" cy="1470025"/>
          </a:xfrm>
          <a:prstGeom prst="rect">
            <a:avLst/>
          </a:prstGeom>
        </p:spPr>
        <p:txBody>
          <a:bodyPr/>
          <a:lstStyle>
            <a:lvl1pPr>
              <a:defRPr b="1">
                <a:solidFill>
                  <a:srgbClr val="5B6770"/>
                </a:solidFill>
              </a:defRPr>
            </a:lvl1pPr>
          </a:lstStyle>
          <a:p>
            <a:r>
              <a:rPr lang="en-US"/>
              <a:t>Click to edit Master title style</a:t>
            </a:r>
          </a:p>
        </p:txBody>
      </p:sp>
      <p:sp>
        <p:nvSpPr>
          <p:cNvPr id="3" name="Subtitle 2"/>
          <p:cNvSpPr>
            <a:spLocks noGrp="1"/>
          </p:cNvSpPr>
          <p:nvPr>
            <p:ph type="subTitle" idx="1"/>
          </p:nvPr>
        </p:nvSpPr>
        <p:spPr>
          <a:xfrm>
            <a:off x="1936557" y="3886200"/>
            <a:ext cx="85344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5">
            <a:extLst>
              <a:ext uri="{FF2B5EF4-FFF2-40B4-BE49-F238E27FC236}">
                <a16:creationId xmlns:a16="http://schemas.microsoft.com/office/drawing/2014/main" id="{FBA199AC-D2A1-091A-DA81-F6D6886C50B2}"/>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82831665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Slide Number Placeholder 5">
            <a:extLst>
              <a:ext uri="{FF2B5EF4-FFF2-40B4-BE49-F238E27FC236}">
                <a16:creationId xmlns:a16="http://schemas.microsoft.com/office/drawing/2014/main" id="{48AD6824-F45A-D13D-1EAE-FA0E64F58C0B}"/>
              </a:ext>
            </a:extLst>
          </p:cNvPr>
          <p:cNvSpPr>
            <a:spLocks noGrp="1"/>
          </p:cNvSpPr>
          <p:nvPr>
            <p:ph type="sldNum" sz="quarter" idx="4"/>
          </p:nvPr>
        </p:nvSpPr>
        <p:spPr>
          <a:xfrm>
            <a:off x="11582400"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7062645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7635F2-47C7-E5B0-DC5D-8BCFB402691F}"/>
              </a:ext>
            </a:extLst>
          </p:cNvPr>
          <p:cNvSpPr>
            <a:spLocks noGrp="1"/>
          </p:cNvSpPr>
          <p:nvPr>
            <p:ph type="ctrTitle"/>
          </p:nvPr>
        </p:nvSpPr>
        <p:spPr>
          <a:xfrm>
            <a:off x="1295400" y="2206630"/>
            <a:ext cx="9855200" cy="1470025"/>
          </a:xfrm>
          <a:prstGeom prst="rect">
            <a:avLst/>
          </a:prstGeom>
        </p:spPr>
        <p:txBody>
          <a:bodyPr/>
          <a:lstStyle>
            <a:lvl1pPr algn="ctr">
              <a:defRPr b="1">
                <a:solidFill>
                  <a:schemeClr val="tx1"/>
                </a:solidFill>
              </a:defRPr>
            </a:lvl1pPr>
          </a:lstStyle>
          <a:p>
            <a:r>
              <a:rPr lang="en-US"/>
              <a:t>Click to edit Master title style</a:t>
            </a:r>
          </a:p>
        </p:txBody>
      </p:sp>
      <p:sp>
        <p:nvSpPr>
          <p:cNvPr id="3" name="Subtitle 2">
            <a:extLst>
              <a:ext uri="{FF2B5EF4-FFF2-40B4-BE49-F238E27FC236}">
                <a16:creationId xmlns:a16="http://schemas.microsoft.com/office/drawing/2014/main" id="{0375FD51-383E-7023-CF18-A1096F0F2773}"/>
              </a:ext>
            </a:extLst>
          </p:cNvPr>
          <p:cNvSpPr>
            <a:spLocks noGrp="1"/>
          </p:cNvSpPr>
          <p:nvPr>
            <p:ph type="subTitle" idx="1"/>
          </p:nvPr>
        </p:nvSpPr>
        <p:spPr>
          <a:xfrm>
            <a:off x="2539188" y="3962400"/>
            <a:ext cx="7392213" cy="1752600"/>
          </a:xfrm>
          <a:prstGeom prst="rect">
            <a:avLst/>
          </a:prstGeo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Slide Number Placeholder 5">
            <a:extLst>
              <a:ext uri="{FF2B5EF4-FFF2-40B4-BE49-F238E27FC236}">
                <a16:creationId xmlns:a16="http://schemas.microsoft.com/office/drawing/2014/main" id="{BEFE0F2B-895A-01C4-906F-ECEF63E9CCB2}"/>
              </a:ext>
            </a:extLst>
          </p:cNvPr>
          <p:cNvSpPr>
            <a:spLocks noGrp="1"/>
          </p:cNvSpPr>
          <p:nvPr>
            <p:ph type="sldNum" sz="quarter" idx="4"/>
          </p:nvPr>
        </p:nvSpPr>
        <p:spPr>
          <a:xfrm>
            <a:off x="11582400"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62010534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BFF6F-8B1A-4BD3-028C-BDD34EB7AAE1}"/>
              </a:ext>
            </a:extLst>
          </p:cNvPr>
          <p:cNvSpPr>
            <a:spLocks noGrp="1"/>
          </p:cNvSpPr>
          <p:nvPr>
            <p:ph type="title"/>
          </p:nvPr>
        </p:nvSpPr>
        <p:spPr>
          <a:xfrm>
            <a:off x="1828800" y="457201"/>
            <a:ext cx="9431547" cy="838200"/>
          </a:xfrm>
          <a:prstGeom prst="rect">
            <a:avLst/>
          </a:prstGeom>
        </p:spPr>
        <p:txBody>
          <a:bodyPr lIns="274320" tIns="274320" rIns="274320" bIns="274320"/>
          <a:lstStyle>
            <a:lvl1pPr algn="l">
              <a:defRPr sz="2800" b="1">
                <a:solidFill>
                  <a:srgbClr val="00AEC7"/>
                </a:solidFill>
              </a:defRPr>
            </a:lvl1pPr>
          </a:lstStyle>
          <a:p>
            <a:r>
              <a:rPr lang="en-US"/>
              <a:t>Click to edit Master title style</a:t>
            </a:r>
          </a:p>
        </p:txBody>
      </p:sp>
    </p:spTree>
    <p:extLst>
      <p:ext uri="{BB962C8B-B14F-4D97-AF65-F5344CB8AC3E}">
        <p14:creationId xmlns:p14="http://schemas.microsoft.com/office/powerpoint/2010/main" val="25540213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ntent (Gray Title)">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457201"/>
            <a:ext cx="9753600" cy="6019799"/>
          </a:xfrm>
          <a:prstGeom prst="rect">
            <a:avLst/>
          </a:prstGeom>
        </p:spPr>
        <p:txBody>
          <a:bodyPr lIns="274320" tIns="274320" rIns="274320" bIns="274320"/>
          <a:lstStyle>
            <a:lvl1pPr marL="0" indent="0">
              <a:buNone/>
              <a:defRPr b="0">
                <a:solidFill>
                  <a:schemeClr val="tx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2010766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ntent 2 (Blue Title)">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FA728217-1A70-D6DE-1FDC-B59387B1000D}"/>
              </a:ext>
            </a:extLst>
          </p:cNvPr>
          <p:cNvSpPr>
            <a:spLocks noGrp="1"/>
          </p:cNvSpPr>
          <p:nvPr>
            <p:ph idx="1"/>
          </p:nvPr>
        </p:nvSpPr>
        <p:spPr>
          <a:xfrm>
            <a:off x="1828800" y="457201"/>
            <a:ext cx="9753600" cy="6019799"/>
          </a:xfrm>
          <a:prstGeom prst="rect">
            <a:avLst/>
          </a:prstGeom>
        </p:spPr>
        <p:txBody>
          <a:bodyPr lIns="274320" tIns="274320" rIns="274320" bIns="274320"/>
          <a:lstStyle>
            <a:lvl1pPr marL="0" indent="0">
              <a:buNone/>
              <a:defRPr b="0">
                <a:solidFill>
                  <a:schemeClr val="accent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29138389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omparison (Gray Title)">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A08BA54D-6CCD-C3E8-6751-1276B8364E6C}"/>
              </a:ext>
            </a:extLst>
          </p:cNvPr>
          <p:cNvSpPr>
            <a:spLocks noGrp="1"/>
          </p:cNvSpPr>
          <p:nvPr>
            <p:ph idx="10"/>
          </p:nvPr>
        </p:nvSpPr>
        <p:spPr>
          <a:xfrm>
            <a:off x="7315200" y="0"/>
            <a:ext cx="4876800" cy="6858000"/>
          </a:xfrm>
          <a:prstGeom prst="rect">
            <a:avLst/>
          </a:prstGeom>
          <a:solidFill>
            <a:srgbClr val="E6EBF0"/>
          </a:solidFill>
        </p:spPr>
        <p:txBody>
          <a:bodyPr lIns="274320" tIns="822960" rIns="274320" bIns="731520"/>
          <a:lstStyle>
            <a:lvl1pPr marL="0" indent="0">
              <a:buNone/>
              <a:defRPr sz="2400" b="0">
                <a:solidFill>
                  <a:schemeClr val="tx1"/>
                </a:solidFill>
              </a:defRPr>
            </a:lvl1pPr>
            <a:lvl2pPr>
              <a:defRPr sz="2000">
                <a:solidFill>
                  <a:schemeClr val="tx1"/>
                </a:solidFill>
              </a:defRPr>
            </a:lvl2pPr>
            <a:lvl3pPr>
              <a:defRPr sz="16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3" name="Slide Number Placeholder 5">
            <a:extLst>
              <a:ext uri="{FF2B5EF4-FFF2-40B4-BE49-F238E27FC236}">
                <a16:creationId xmlns:a16="http://schemas.microsoft.com/office/drawing/2014/main" id="{B27E0C2C-4698-AD1C-B4E7-5F039AA4F8AE}"/>
              </a:ext>
            </a:extLst>
          </p:cNvPr>
          <p:cNvSpPr>
            <a:spLocks noGrp="1"/>
          </p:cNvSpPr>
          <p:nvPr>
            <p:ph type="sldNum" sz="quarter" idx="4"/>
          </p:nvPr>
        </p:nvSpPr>
        <p:spPr>
          <a:xfrm>
            <a:off x="11582400"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5" name="Content Placeholder 2">
            <a:extLst>
              <a:ext uri="{FF2B5EF4-FFF2-40B4-BE49-F238E27FC236}">
                <a16:creationId xmlns:a16="http://schemas.microsoft.com/office/drawing/2014/main" id="{E1BD709F-0A3C-01D5-E62E-0200648A535E}"/>
              </a:ext>
            </a:extLst>
          </p:cNvPr>
          <p:cNvSpPr>
            <a:spLocks noGrp="1"/>
          </p:cNvSpPr>
          <p:nvPr>
            <p:ph idx="1"/>
          </p:nvPr>
        </p:nvSpPr>
        <p:spPr>
          <a:xfrm>
            <a:off x="1828800" y="457201"/>
            <a:ext cx="5486400" cy="6019799"/>
          </a:xfrm>
          <a:prstGeom prst="rect">
            <a:avLst/>
          </a:prstGeom>
        </p:spPr>
        <p:txBody>
          <a:bodyPr lIns="274320" tIns="274320" rIns="274320" bIns="274320"/>
          <a:lstStyle>
            <a:lvl1pPr marL="0" indent="0">
              <a:buNone/>
              <a:defRPr b="0">
                <a:solidFill>
                  <a:schemeClr val="tx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8143635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omparison (Blue Title)">
    <p:spTree>
      <p:nvGrpSpPr>
        <p:cNvPr id="1" name=""/>
        <p:cNvGrpSpPr/>
        <p:nvPr/>
      </p:nvGrpSpPr>
      <p:grpSpPr>
        <a:xfrm>
          <a:off x="0" y="0"/>
          <a:ext cx="0" cy="0"/>
          <a:chOff x="0" y="0"/>
          <a:chExt cx="0" cy="0"/>
        </a:xfrm>
      </p:grpSpPr>
      <p:sp>
        <p:nvSpPr>
          <p:cNvPr id="3" name="Slide Number Placeholder 5">
            <a:extLst>
              <a:ext uri="{FF2B5EF4-FFF2-40B4-BE49-F238E27FC236}">
                <a16:creationId xmlns:a16="http://schemas.microsoft.com/office/drawing/2014/main" id="{9887A0C9-D189-074D-476B-96F8FE8F645C}"/>
              </a:ext>
            </a:extLst>
          </p:cNvPr>
          <p:cNvSpPr>
            <a:spLocks noGrp="1"/>
          </p:cNvSpPr>
          <p:nvPr>
            <p:ph type="sldNum" sz="quarter" idx="4"/>
          </p:nvPr>
        </p:nvSpPr>
        <p:spPr>
          <a:xfrm>
            <a:off x="11582400"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5" name="Content Placeholder 2">
            <a:extLst>
              <a:ext uri="{FF2B5EF4-FFF2-40B4-BE49-F238E27FC236}">
                <a16:creationId xmlns:a16="http://schemas.microsoft.com/office/drawing/2014/main" id="{D3851130-8033-E431-8B4B-475C34C974E4}"/>
              </a:ext>
            </a:extLst>
          </p:cNvPr>
          <p:cNvSpPr>
            <a:spLocks noGrp="1"/>
          </p:cNvSpPr>
          <p:nvPr>
            <p:ph idx="10"/>
          </p:nvPr>
        </p:nvSpPr>
        <p:spPr>
          <a:xfrm>
            <a:off x="7315200" y="0"/>
            <a:ext cx="4876800" cy="6858000"/>
          </a:xfrm>
          <a:prstGeom prst="rect">
            <a:avLst/>
          </a:prstGeom>
          <a:solidFill>
            <a:srgbClr val="E6EBF0"/>
          </a:solidFill>
        </p:spPr>
        <p:txBody>
          <a:bodyPr lIns="274320" tIns="822960" rIns="274320" bIns="731520"/>
          <a:lstStyle>
            <a:lvl1pPr marL="0" indent="0">
              <a:buNone/>
              <a:defRPr sz="2400" b="0">
                <a:solidFill>
                  <a:schemeClr val="accent1"/>
                </a:solidFill>
              </a:defRPr>
            </a:lvl1pPr>
            <a:lvl2pPr>
              <a:defRPr sz="2000">
                <a:solidFill>
                  <a:schemeClr val="tx1"/>
                </a:solidFill>
              </a:defRPr>
            </a:lvl2pPr>
            <a:lvl3pPr>
              <a:defRPr sz="16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6" name="Content Placeholder 2">
            <a:extLst>
              <a:ext uri="{FF2B5EF4-FFF2-40B4-BE49-F238E27FC236}">
                <a16:creationId xmlns:a16="http://schemas.microsoft.com/office/drawing/2014/main" id="{24A29F4E-D3DA-485F-FAE9-8A2D54E68006}"/>
              </a:ext>
            </a:extLst>
          </p:cNvPr>
          <p:cNvSpPr>
            <a:spLocks noGrp="1"/>
          </p:cNvSpPr>
          <p:nvPr>
            <p:ph idx="1"/>
          </p:nvPr>
        </p:nvSpPr>
        <p:spPr>
          <a:xfrm>
            <a:off x="1828800" y="457201"/>
            <a:ext cx="5486400" cy="6019799"/>
          </a:xfrm>
          <a:prstGeom prst="rect">
            <a:avLst/>
          </a:prstGeom>
        </p:spPr>
        <p:txBody>
          <a:bodyPr lIns="274320" tIns="274320" rIns="274320" bIns="274320"/>
          <a:lstStyle>
            <a:lvl1pPr marL="0" indent="0">
              <a:buNone/>
              <a:defRPr b="0">
                <a:solidFill>
                  <a:schemeClr val="accent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8932473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Content with Caption 3 (Gray Title)">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CA431F1-E681-368A-8F5C-DBA97E41C335}"/>
              </a:ext>
            </a:extLst>
          </p:cNvPr>
          <p:cNvSpPr>
            <a:spLocks noGrp="1"/>
          </p:cNvSpPr>
          <p:nvPr>
            <p:ph idx="1"/>
          </p:nvPr>
        </p:nvSpPr>
        <p:spPr>
          <a:xfrm>
            <a:off x="1828800" y="1324769"/>
            <a:ext cx="5638799" cy="5199061"/>
          </a:xfrm>
          <a:prstGeom prst="rect">
            <a:avLst/>
          </a:prstGeom>
        </p:spPr>
        <p:txBody>
          <a:bodyPr lIns="274320" tIns="274320" rIns="274320" bIns="274320"/>
          <a:lstStyle>
            <a:lvl1pPr marL="0" indent="0">
              <a:buNone/>
              <a:defRPr sz="2000" b="0">
                <a:solidFill>
                  <a:schemeClr val="tx1"/>
                </a:solidFill>
              </a:defRPr>
            </a:lvl1pPr>
            <a:lvl2pPr>
              <a:defRPr sz="2000">
                <a:solidFill>
                  <a:schemeClr val="tx1"/>
                </a:solidFill>
              </a:defRPr>
            </a:lvl2pPr>
            <a:lvl3pPr>
              <a:defRPr sz="16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5" name="Content Placeholder 2">
            <a:extLst>
              <a:ext uri="{FF2B5EF4-FFF2-40B4-BE49-F238E27FC236}">
                <a16:creationId xmlns:a16="http://schemas.microsoft.com/office/drawing/2014/main" id="{6AD76CDD-E83E-314F-46D6-468E51433F47}"/>
              </a:ext>
            </a:extLst>
          </p:cNvPr>
          <p:cNvSpPr>
            <a:spLocks noGrp="1"/>
          </p:cNvSpPr>
          <p:nvPr>
            <p:ph idx="10"/>
          </p:nvPr>
        </p:nvSpPr>
        <p:spPr>
          <a:xfrm>
            <a:off x="7467599" y="1324770"/>
            <a:ext cx="3792747" cy="5076029"/>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000" b="0">
                <a:solidFill>
                  <a:schemeClr val="tx1"/>
                </a:solidFill>
              </a:defRPr>
            </a:lvl1pPr>
            <a:lvl2pPr>
              <a:defRPr sz="1800">
                <a:solidFill>
                  <a:schemeClr val="tx1"/>
                </a:solidFill>
              </a:defRPr>
            </a:lvl2pPr>
            <a:lvl3pPr>
              <a:defRPr sz="16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2" name="Title 1">
            <a:extLst>
              <a:ext uri="{FF2B5EF4-FFF2-40B4-BE49-F238E27FC236}">
                <a16:creationId xmlns:a16="http://schemas.microsoft.com/office/drawing/2014/main" id="{9753DC60-7E75-C50D-B745-FE778EE09310}"/>
              </a:ext>
            </a:extLst>
          </p:cNvPr>
          <p:cNvSpPr>
            <a:spLocks noGrp="1"/>
          </p:cNvSpPr>
          <p:nvPr>
            <p:ph type="title"/>
          </p:nvPr>
        </p:nvSpPr>
        <p:spPr>
          <a:xfrm>
            <a:off x="1828800" y="457201"/>
            <a:ext cx="9431547" cy="838200"/>
          </a:xfrm>
          <a:prstGeom prst="rect">
            <a:avLst/>
          </a:prstGeom>
        </p:spPr>
        <p:txBody>
          <a:bodyPr lIns="274320" tIns="274320" rIns="274320" bIns="274320"/>
          <a:lstStyle>
            <a:lvl1pPr algn="l">
              <a:defRPr sz="2800" b="1">
                <a:solidFill>
                  <a:srgbClr val="00AEC7"/>
                </a:solidFill>
              </a:defRPr>
            </a:lvl1pPr>
          </a:lstStyle>
          <a:p>
            <a:r>
              <a:rPr lang="en-US"/>
              <a:t>Click to edit Master title style</a:t>
            </a:r>
          </a:p>
        </p:txBody>
      </p:sp>
    </p:spTree>
    <p:extLst>
      <p:ext uri="{BB962C8B-B14F-4D97-AF65-F5344CB8AC3E}">
        <p14:creationId xmlns:p14="http://schemas.microsoft.com/office/powerpoint/2010/main" val="248267179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Content with Caption 5 (Aqua)">
    <p:spTree>
      <p:nvGrpSpPr>
        <p:cNvPr id="1" name=""/>
        <p:cNvGrpSpPr/>
        <p:nvPr/>
      </p:nvGrpSpPr>
      <p:grpSpPr>
        <a:xfrm>
          <a:off x="0" y="0"/>
          <a:ext cx="0" cy="0"/>
          <a:chOff x="0" y="0"/>
          <a:chExt cx="0" cy="0"/>
        </a:xfrm>
      </p:grpSpPr>
      <p:sp>
        <p:nvSpPr>
          <p:cNvPr id="2" name="Slide Number Placeholder 5">
            <a:extLst>
              <a:ext uri="{FF2B5EF4-FFF2-40B4-BE49-F238E27FC236}">
                <a16:creationId xmlns:a16="http://schemas.microsoft.com/office/drawing/2014/main" id="{013D0552-3BBB-9B28-D5AD-A56A7F9DDE34}"/>
              </a:ext>
            </a:extLst>
          </p:cNvPr>
          <p:cNvSpPr>
            <a:spLocks noGrp="1"/>
          </p:cNvSpPr>
          <p:nvPr>
            <p:ph type="sldNum" sz="quarter" idx="4"/>
          </p:nvPr>
        </p:nvSpPr>
        <p:spPr>
          <a:xfrm>
            <a:off x="11582400"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3" name="Content Placeholder 2">
            <a:extLst>
              <a:ext uri="{FF2B5EF4-FFF2-40B4-BE49-F238E27FC236}">
                <a16:creationId xmlns:a16="http://schemas.microsoft.com/office/drawing/2014/main" id="{6140D994-9CB8-091A-F135-4C63DD6A2180}"/>
              </a:ext>
            </a:extLst>
          </p:cNvPr>
          <p:cNvSpPr>
            <a:spLocks noGrp="1"/>
          </p:cNvSpPr>
          <p:nvPr>
            <p:ph idx="1"/>
          </p:nvPr>
        </p:nvSpPr>
        <p:spPr>
          <a:xfrm>
            <a:off x="1828800" y="1324769"/>
            <a:ext cx="5638799" cy="5199061"/>
          </a:xfrm>
          <a:prstGeom prst="rect">
            <a:avLst/>
          </a:prstGeom>
        </p:spPr>
        <p:txBody>
          <a:bodyPr lIns="274320" tIns="274320" rIns="274320" bIns="274320"/>
          <a:lstStyle>
            <a:lvl1pPr marL="0" indent="0">
              <a:buNone/>
              <a:defRPr sz="2000" b="0">
                <a:solidFill>
                  <a:schemeClr val="tx1"/>
                </a:solidFill>
              </a:defRPr>
            </a:lvl1pPr>
            <a:lvl2pPr>
              <a:defRPr sz="2000">
                <a:solidFill>
                  <a:schemeClr val="tx1"/>
                </a:solidFill>
              </a:defRPr>
            </a:lvl2pPr>
            <a:lvl3pPr>
              <a:defRPr sz="16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6" name="Content Placeholder 2">
            <a:extLst>
              <a:ext uri="{FF2B5EF4-FFF2-40B4-BE49-F238E27FC236}">
                <a16:creationId xmlns:a16="http://schemas.microsoft.com/office/drawing/2014/main" id="{D3B8AF75-82AB-2468-225C-1D6809B35E4F}"/>
              </a:ext>
            </a:extLst>
          </p:cNvPr>
          <p:cNvSpPr>
            <a:spLocks noGrp="1"/>
          </p:cNvSpPr>
          <p:nvPr>
            <p:ph idx="10"/>
          </p:nvPr>
        </p:nvSpPr>
        <p:spPr>
          <a:xfrm>
            <a:off x="7467599" y="1324770"/>
            <a:ext cx="3792747" cy="5076029"/>
          </a:xfrm>
          <a:prstGeom prst="rect">
            <a:avLst/>
          </a:prstGeom>
          <a:solidFill>
            <a:schemeClr val="accent1">
              <a:lumMod val="20000"/>
              <a:lumOff val="80000"/>
            </a:schemeClr>
          </a:solidFill>
          <a:ln w="15875" cap="rnd">
            <a:solidFill>
              <a:schemeClr val="accent1">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000" b="0">
                <a:solidFill>
                  <a:schemeClr val="tx1"/>
                </a:solidFill>
              </a:defRPr>
            </a:lvl1pPr>
            <a:lvl2pPr>
              <a:defRPr sz="1800">
                <a:solidFill>
                  <a:schemeClr val="tx1"/>
                </a:solidFill>
              </a:defRPr>
            </a:lvl2pPr>
            <a:lvl3pPr>
              <a:defRPr sz="16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8" name="Title 1">
            <a:extLst>
              <a:ext uri="{FF2B5EF4-FFF2-40B4-BE49-F238E27FC236}">
                <a16:creationId xmlns:a16="http://schemas.microsoft.com/office/drawing/2014/main" id="{7A7F2099-8AF9-FE6A-AA32-8BF83025E574}"/>
              </a:ext>
            </a:extLst>
          </p:cNvPr>
          <p:cNvSpPr>
            <a:spLocks noGrp="1"/>
          </p:cNvSpPr>
          <p:nvPr>
            <p:ph type="title"/>
          </p:nvPr>
        </p:nvSpPr>
        <p:spPr>
          <a:xfrm>
            <a:off x="1828800" y="457201"/>
            <a:ext cx="9431547" cy="838200"/>
          </a:xfrm>
          <a:prstGeom prst="rect">
            <a:avLst/>
          </a:prstGeom>
        </p:spPr>
        <p:txBody>
          <a:bodyPr lIns="274320" tIns="274320" rIns="274320" bIns="274320"/>
          <a:lstStyle>
            <a:lvl1pPr algn="l">
              <a:defRPr sz="2800" b="1">
                <a:solidFill>
                  <a:srgbClr val="00AEC7"/>
                </a:solidFill>
              </a:defRPr>
            </a:lvl1pPr>
          </a:lstStyle>
          <a:p>
            <a:r>
              <a:rPr lang="en-US"/>
              <a:t>Click to edit Master title style</a:t>
            </a:r>
          </a:p>
        </p:txBody>
      </p:sp>
    </p:spTree>
    <p:extLst>
      <p:ext uri="{BB962C8B-B14F-4D97-AF65-F5344CB8AC3E}">
        <p14:creationId xmlns:p14="http://schemas.microsoft.com/office/powerpoint/2010/main" val="87883853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Content in Shape with Columns">
    <p:spTree>
      <p:nvGrpSpPr>
        <p:cNvPr id="1" name=""/>
        <p:cNvGrpSpPr/>
        <p:nvPr/>
      </p:nvGrpSpPr>
      <p:grpSpPr>
        <a:xfrm>
          <a:off x="0" y="0"/>
          <a:ext cx="0" cy="0"/>
          <a:chOff x="0" y="0"/>
          <a:chExt cx="0" cy="0"/>
        </a:xfrm>
      </p:grpSpPr>
      <p:sp>
        <p:nvSpPr>
          <p:cNvPr id="2" name="Text Placeholder 6">
            <a:extLst>
              <a:ext uri="{FF2B5EF4-FFF2-40B4-BE49-F238E27FC236}">
                <a16:creationId xmlns:a16="http://schemas.microsoft.com/office/drawing/2014/main" id="{C3ED11FE-8556-BDBD-C1A4-1DDF827CEB3F}"/>
              </a:ext>
            </a:extLst>
          </p:cNvPr>
          <p:cNvSpPr>
            <a:spLocks noGrp="1"/>
          </p:cNvSpPr>
          <p:nvPr>
            <p:ph type="body" sz="half" idx="17"/>
          </p:nvPr>
        </p:nvSpPr>
        <p:spPr>
          <a:xfrm>
            <a:off x="1828800" y="1524000"/>
            <a:ext cx="9431547" cy="2388346"/>
          </a:xfrm>
          <a:prstGeom prst="rect">
            <a:avLst/>
          </a:prstGeom>
          <a:solidFill>
            <a:schemeClr val="accent1">
              <a:lumMod val="20000"/>
              <a:lumOff val="80000"/>
            </a:schemeClr>
          </a:solidFill>
          <a:ln w="15875" cap="rnd" cmpd="sng">
            <a:solidFill>
              <a:schemeClr val="accent1"/>
            </a:solidFill>
            <a:miter lim="800000"/>
          </a:ln>
          <a:effectLst>
            <a:outerShdw blurRad="50800" dist="38100" dir="2700000" algn="tl" rotWithShape="0">
              <a:prstClr val="black">
                <a:alpha val="40000"/>
              </a:prstClr>
            </a:outerShdw>
          </a:effectLst>
        </p:spPr>
        <p:txBody>
          <a:bodyPr wrap="square" lIns="182880" tIns="182880" rIns="182880" bIns="182880" numCol="2" spcCol="548640">
            <a:spAutoFit/>
          </a:bodyPr>
          <a:lstStyle>
            <a:lvl1pPr marL="0" indent="0">
              <a:buNone/>
              <a:defRPr sz="2000">
                <a:solidFill>
                  <a:schemeClr val="tx1"/>
                </a:solidFill>
              </a:defRPr>
            </a:lvl1pPr>
            <a:lvl2pPr>
              <a:defRPr sz="1800">
                <a:solidFill>
                  <a:schemeClr val="tx1"/>
                </a:solidFill>
              </a:defRPr>
            </a:lvl2pPr>
            <a:lvl3pPr marL="914400" indent="0">
              <a:buNone/>
              <a:defRPr sz="1600">
                <a:solidFill>
                  <a:schemeClr val="tx1"/>
                </a:solidFill>
              </a:defRPr>
            </a:lvl3pPr>
          </a:lstStyle>
          <a:p>
            <a:pPr lvl="0"/>
            <a:r>
              <a:rPr lang="en-US"/>
              <a:t>Click to edit Master text styles</a:t>
            </a:r>
          </a:p>
          <a:p>
            <a:pPr lvl="1"/>
            <a:r>
              <a:rPr lang="en-US"/>
              <a:t>Second level</a:t>
            </a:r>
          </a:p>
          <a:p>
            <a:pPr lvl="2"/>
            <a:r>
              <a:rPr lang="en-US"/>
              <a:t>Third level</a:t>
            </a:r>
          </a:p>
          <a:p>
            <a:pPr lvl="2"/>
            <a:endParaRPr lang="en-US"/>
          </a:p>
          <a:p>
            <a:pPr lvl="2"/>
            <a:endParaRPr lang="en-US"/>
          </a:p>
          <a:p>
            <a:pPr lvl="2"/>
            <a:endParaRPr lang="en-US"/>
          </a:p>
          <a:p>
            <a:pPr lvl="2"/>
            <a:endParaRPr lang="en-US"/>
          </a:p>
          <a:p>
            <a:pPr lvl="0"/>
            <a:r>
              <a:rPr lang="en-US"/>
              <a:t>Click to edit Master text styles</a:t>
            </a:r>
          </a:p>
          <a:p>
            <a:pPr lvl="1"/>
            <a:r>
              <a:rPr lang="en-US"/>
              <a:t>Second level</a:t>
            </a:r>
          </a:p>
          <a:p>
            <a:pPr lvl="2"/>
            <a:r>
              <a:rPr lang="en-US"/>
              <a:t>Third level</a:t>
            </a:r>
          </a:p>
          <a:p>
            <a:pPr lvl="2"/>
            <a:endParaRPr lang="en-US"/>
          </a:p>
          <a:p>
            <a:pPr lvl="2"/>
            <a:endParaRPr lang="en-US"/>
          </a:p>
        </p:txBody>
      </p:sp>
      <p:sp>
        <p:nvSpPr>
          <p:cNvPr id="5" name="Text Placeholder 6">
            <a:extLst>
              <a:ext uri="{FF2B5EF4-FFF2-40B4-BE49-F238E27FC236}">
                <a16:creationId xmlns:a16="http://schemas.microsoft.com/office/drawing/2014/main" id="{FB0943CB-AB77-66FC-B5C6-9EF57AD713B2}"/>
              </a:ext>
            </a:extLst>
          </p:cNvPr>
          <p:cNvSpPr>
            <a:spLocks noGrp="1"/>
          </p:cNvSpPr>
          <p:nvPr>
            <p:ph type="body" sz="half" idx="18"/>
          </p:nvPr>
        </p:nvSpPr>
        <p:spPr>
          <a:xfrm>
            <a:off x="1828800" y="4191000"/>
            <a:ext cx="9431547" cy="2211888"/>
          </a:xfrm>
          <a:prstGeom prst="rect">
            <a:avLst/>
          </a:prstGeom>
          <a:solidFill>
            <a:srgbClr val="093C61"/>
          </a:solidFill>
          <a:ln w="15875" cap="rnd" cmpd="sng">
            <a:solidFill>
              <a:srgbClr val="093C61"/>
            </a:solidFill>
            <a:miter lim="800000"/>
          </a:ln>
          <a:effectLst>
            <a:outerShdw blurRad="50800" dist="38100" dir="2700000" algn="tl" rotWithShape="0">
              <a:prstClr val="black">
                <a:alpha val="40000"/>
              </a:prstClr>
            </a:outerShdw>
          </a:effectLst>
        </p:spPr>
        <p:txBody>
          <a:bodyPr wrap="square" lIns="182880" tIns="182880" rIns="182880" bIns="182880" numCol="3" spcCol="548640">
            <a:spAutoFit/>
          </a:bodyPr>
          <a:lstStyle>
            <a:lvl1pPr marL="0" indent="0">
              <a:buNone/>
              <a:defRPr sz="1200">
                <a:solidFill>
                  <a:schemeClr val="bg1"/>
                </a:solidFill>
              </a:defRPr>
            </a:lvl1pPr>
            <a:lvl2pPr>
              <a:defRPr sz="1200">
                <a:solidFill>
                  <a:schemeClr val="bg1"/>
                </a:solidFill>
              </a:defRPr>
            </a:lvl2pPr>
            <a:lvl3pPr marL="914400" indent="0">
              <a:buNone/>
              <a:defRPr sz="1200">
                <a:solidFill>
                  <a:schemeClr val="bg1"/>
                </a:solidFill>
              </a:defRPr>
            </a:lvl3pPr>
          </a:lstStyle>
          <a:p>
            <a:pPr lvl="0"/>
            <a:r>
              <a:rPr lang="en-US"/>
              <a:t>Click to edit Master text styles</a:t>
            </a:r>
          </a:p>
          <a:p>
            <a:pPr lvl="1"/>
            <a:r>
              <a:rPr lang="en-US"/>
              <a:t>Second level</a:t>
            </a:r>
          </a:p>
          <a:p>
            <a:pPr lvl="2"/>
            <a:r>
              <a:rPr lang="en-US"/>
              <a:t>Third level</a:t>
            </a:r>
          </a:p>
          <a:p>
            <a:pPr lvl="2"/>
            <a:endParaRPr lang="en-US"/>
          </a:p>
          <a:p>
            <a:pPr lvl="2"/>
            <a:endParaRPr lang="en-US"/>
          </a:p>
          <a:p>
            <a:pPr lvl="2"/>
            <a:endParaRPr lang="en-US"/>
          </a:p>
          <a:p>
            <a:pPr lvl="2"/>
            <a:endParaRPr lang="en-US"/>
          </a:p>
          <a:p>
            <a:pPr lvl="0"/>
            <a:endParaRPr lang="en-US"/>
          </a:p>
          <a:p>
            <a:pPr lvl="0"/>
            <a:r>
              <a:rPr lang="en-US"/>
              <a:t>Click to edit Master text styles</a:t>
            </a:r>
          </a:p>
          <a:p>
            <a:pPr lvl="1"/>
            <a:r>
              <a:rPr lang="en-US"/>
              <a:t>Second level</a:t>
            </a:r>
          </a:p>
          <a:p>
            <a:pPr lvl="2"/>
            <a:r>
              <a:rPr lang="en-US"/>
              <a:t>Third level</a:t>
            </a:r>
          </a:p>
          <a:p>
            <a:pPr lvl="2"/>
            <a:endParaRPr lang="en-US"/>
          </a:p>
          <a:p>
            <a:pPr lvl="2"/>
            <a:endParaRPr lang="en-US"/>
          </a:p>
          <a:p>
            <a:pPr lvl="2"/>
            <a:endParaRPr lang="en-US"/>
          </a:p>
          <a:p>
            <a:pPr lvl="2"/>
            <a:endParaRPr lang="en-US"/>
          </a:p>
          <a:p>
            <a:pPr lvl="0"/>
            <a:endParaRPr lang="en-US"/>
          </a:p>
          <a:p>
            <a:pPr lvl="0"/>
            <a:r>
              <a:rPr lang="en-US"/>
              <a:t>Click to edit Master text styles</a:t>
            </a:r>
          </a:p>
          <a:p>
            <a:pPr lvl="1"/>
            <a:r>
              <a:rPr lang="en-US"/>
              <a:t>Second level</a:t>
            </a:r>
          </a:p>
          <a:p>
            <a:pPr lvl="2"/>
            <a:r>
              <a:rPr lang="en-US"/>
              <a:t>Third level</a:t>
            </a:r>
          </a:p>
          <a:p>
            <a:pPr lvl="2"/>
            <a:endParaRPr lang="en-US"/>
          </a:p>
          <a:p>
            <a:pPr lvl="2"/>
            <a:endParaRPr lang="en-US"/>
          </a:p>
        </p:txBody>
      </p:sp>
      <p:sp>
        <p:nvSpPr>
          <p:cNvPr id="3" name="Slide Number Placeholder 5">
            <a:extLst>
              <a:ext uri="{FF2B5EF4-FFF2-40B4-BE49-F238E27FC236}">
                <a16:creationId xmlns:a16="http://schemas.microsoft.com/office/drawing/2014/main" id="{3DC78C45-6E98-98A0-B9AA-6958474BB2B9}"/>
              </a:ext>
            </a:extLst>
          </p:cNvPr>
          <p:cNvSpPr>
            <a:spLocks noGrp="1"/>
          </p:cNvSpPr>
          <p:nvPr>
            <p:ph type="sldNum" sz="quarter" idx="4"/>
          </p:nvPr>
        </p:nvSpPr>
        <p:spPr>
          <a:xfrm>
            <a:off x="11582400"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8" name="Title 1">
            <a:extLst>
              <a:ext uri="{FF2B5EF4-FFF2-40B4-BE49-F238E27FC236}">
                <a16:creationId xmlns:a16="http://schemas.microsoft.com/office/drawing/2014/main" id="{4CAFB0F2-A816-28BC-EE48-E4D1FB1A23DB}"/>
              </a:ext>
            </a:extLst>
          </p:cNvPr>
          <p:cNvSpPr>
            <a:spLocks noGrp="1"/>
          </p:cNvSpPr>
          <p:nvPr>
            <p:ph type="title"/>
          </p:nvPr>
        </p:nvSpPr>
        <p:spPr>
          <a:xfrm>
            <a:off x="1828800" y="457201"/>
            <a:ext cx="9431547" cy="838200"/>
          </a:xfrm>
          <a:prstGeom prst="rect">
            <a:avLst/>
          </a:prstGeom>
        </p:spPr>
        <p:txBody>
          <a:bodyPr lIns="274320" tIns="274320" rIns="274320" bIns="274320"/>
          <a:lstStyle>
            <a:lvl1pPr algn="l">
              <a:defRPr sz="2800" b="1">
                <a:solidFill>
                  <a:srgbClr val="00AEC7"/>
                </a:solidFill>
              </a:defRPr>
            </a:lvl1pPr>
          </a:lstStyle>
          <a:p>
            <a:r>
              <a:rPr lang="en-US"/>
              <a:t>Click to edit Master title style</a:t>
            </a:r>
          </a:p>
        </p:txBody>
      </p:sp>
    </p:spTree>
    <p:extLst>
      <p:ext uri="{BB962C8B-B14F-4D97-AF65-F5344CB8AC3E}">
        <p14:creationId xmlns:p14="http://schemas.microsoft.com/office/powerpoint/2010/main" val="25031809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ctrTitle"/>
          </p:nvPr>
        </p:nvSpPr>
        <p:spPr>
          <a:xfrm>
            <a:off x="711200" y="2438405"/>
            <a:ext cx="10674157" cy="1470025"/>
          </a:xfrm>
          <a:prstGeom prst="rect">
            <a:avLst/>
          </a:prstGeom>
        </p:spPr>
        <p:txBody>
          <a:bodyPr/>
          <a:lstStyle>
            <a:lvl1pPr>
              <a:defRPr b="1">
                <a:solidFill>
                  <a:schemeClr val="accent1"/>
                </a:solidFill>
              </a:defRPr>
            </a:lvl1pPr>
          </a:lstStyle>
          <a:p>
            <a:r>
              <a:rPr lang="en-US"/>
              <a:t>Click to edit Master title style</a:t>
            </a: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a:extLst>
              <a:ext uri="{FF2B5EF4-FFF2-40B4-BE49-F238E27FC236}">
                <a16:creationId xmlns:a16="http://schemas.microsoft.com/office/drawing/2014/main" id="{F5AF8914-EDD3-FC49-4CAF-D7AFEA0598A5}"/>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58552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7" name="Rectangle 6"/>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8" name="Footer Placeholder 4"/>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a:extLst>
              <a:ext uri="{FF2B5EF4-FFF2-40B4-BE49-F238E27FC236}">
                <a16:creationId xmlns:a16="http://schemas.microsoft.com/office/drawing/2014/main" id="{2F5400B3-30FC-250E-0E40-F769CD495FA7}"/>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718720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Key Takeaways">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7" name="Rectangle 6"/>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8" name="Footer Placeholder 4"/>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a:extLst>
              <a:ext uri="{FF2B5EF4-FFF2-40B4-BE49-F238E27FC236}">
                <a16:creationId xmlns:a16="http://schemas.microsoft.com/office/drawing/2014/main" id="{2F5400B3-30FC-250E-0E40-F769CD495FA7}"/>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3" name="Content Placeholder 2" descr="xdgdfgdfg">
            <a:extLst>
              <a:ext uri="{FF2B5EF4-FFF2-40B4-BE49-F238E27FC236}">
                <a16:creationId xmlns:a16="http://schemas.microsoft.com/office/drawing/2014/main" id="{598BF201-9067-3A1D-911D-FB3EA47FFC02}"/>
              </a:ext>
              <a:ext uri="{C183D7F6-B498-43B3-948B-1728B52AA6E4}">
                <adec:decorative xmlns:adec="http://schemas.microsoft.com/office/drawing/2017/decorative" val="0"/>
              </a:ext>
            </a:extLst>
          </p:cNvPr>
          <p:cNvSpPr>
            <a:spLocks noGrp="1"/>
          </p:cNvSpPr>
          <p:nvPr>
            <p:ph idx="12"/>
          </p:nvPr>
        </p:nvSpPr>
        <p:spPr>
          <a:xfrm>
            <a:off x="406400" y="1058219"/>
            <a:ext cx="11377706" cy="1948194"/>
          </a:xfrm>
          <a:prstGeom prst="rect">
            <a:avLst/>
          </a:prstGeom>
          <a:solidFill>
            <a:schemeClr val="accent1">
              <a:lumMod val="20000"/>
              <a:lumOff val="80000"/>
            </a:schemeClr>
          </a:solidFill>
          <a:ln w="15875" cap="rnd">
            <a:solidFill>
              <a:srgbClr val="00AEC7">
                <a:alpha val="59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4" name="Content Placeholder 2">
            <a:extLst>
              <a:ext uri="{FF2B5EF4-FFF2-40B4-BE49-F238E27FC236}">
                <a16:creationId xmlns:a16="http://schemas.microsoft.com/office/drawing/2014/main" id="{E13BC7D2-FAD9-20EE-F85E-A8C0876CD499}"/>
              </a:ext>
            </a:extLst>
          </p:cNvPr>
          <p:cNvSpPr>
            <a:spLocks noGrp="1"/>
          </p:cNvSpPr>
          <p:nvPr>
            <p:ph idx="13"/>
          </p:nvPr>
        </p:nvSpPr>
        <p:spPr>
          <a:xfrm>
            <a:off x="406400" y="3524730"/>
            <a:ext cx="11377706" cy="2212106"/>
          </a:xfrm>
          <a:prstGeom prst="rect">
            <a:avLst/>
          </a:prstGeom>
          <a:solidFill>
            <a:schemeClr val="bg2"/>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tx1"/>
                </a:solidFill>
              </a:defRPr>
            </a:lvl1pPr>
            <a:lvl2pPr>
              <a:defRPr sz="1400">
                <a:solidFill>
                  <a:schemeClr val="tx2"/>
                </a:solidFill>
              </a:defRPr>
            </a:lvl2pPr>
            <a:lvl3pPr>
              <a:defRPr sz="12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31589732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3" name="Content Placeholder 2"/>
          <p:cNvSpPr>
            <a:spLocks noGrp="1"/>
          </p:cNvSpPr>
          <p:nvPr>
            <p:ph idx="1"/>
          </p:nvPr>
        </p:nvSpPr>
        <p:spPr>
          <a:xfrm>
            <a:off x="406400" y="762001"/>
            <a:ext cx="11379200" cy="5280822"/>
          </a:xfrm>
          <a:prstGeom prst="rect">
            <a:avLst/>
          </a:prstGeom>
        </p:spPr>
        <p:txBody>
          <a:bodyPr lIns="274320" tIns="274320" rIns="274320" bIns="274320"/>
          <a:lstStyle>
            <a:lvl1pPr>
              <a:defRPr sz="2600" b="0">
                <a:solidFill>
                  <a:schemeClr val="tx1"/>
                </a:solidFill>
              </a:defRPr>
            </a:lvl1pPr>
            <a:lvl2pPr>
              <a:defRPr sz="2400">
                <a:solidFill>
                  <a:srgbClr val="5B6770"/>
                </a:solidFill>
              </a:defRPr>
            </a:lvl2pPr>
            <a:lvl3pPr>
              <a:defRPr sz="2000">
                <a:solidFill>
                  <a:srgbClr val="5B6770"/>
                </a:solidFill>
              </a:defRPr>
            </a:lvl3pPr>
            <a:lvl4pPr>
              <a:defRPr sz="1800">
                <a:solidFill>
                  <a:srgbClr val="5B6770"/>
                </a:solidFill>
              </a:defRPr>
            </a:lvl4pPr>
            <a:lvl5pPr>
              <a:defRPr sz="1600">
                <a:solidFill>
                  <a:srgbClr val="5B6770"/>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8" name="Footer Placeholder 4"/>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6" name="Slide Number Placeholder 5">
            <a:extLst>
              <a:ext uri="{FF2B5EF4-FFF2-40B4-BE49-F238E27FC236}">
                <a16:creationId xmlns:a16="http://schemas.microsoft.com/office/drawing/2014/main" id="{915271C7-351C-6A53-1BD1-4B6987F11FC7}"/>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9311178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mparison (Gray Title)">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A08BA54D-6CCD-C3E8-6751-1276B8364E6C}"/>
              </a:ext>
            </a:extLst>
          </p:cNvPr>
          <p:cNvSpPr>
            <a:spLocks noGrp="1"/>
          </p:cNvSpPr>
          <p:nvPr>
            <p:ph idx="10"/>
          </p:nvPr>
        </p:nvSpPr>
        <p:spPr>
          <a:xfrm>
            <a:off x="7315200" y="0"/>
            <a:ext cx="4876800" cy="6464808"/>
          </a:xfrm>
          <a:prstGeom prst="rect">
            <a:avLst/>
          </a:prstGeom>
          <a:solidFill>
            <a:srgbClr val="E6EBF0"/>
          </a:solidFill>
        </p:spPr>
        <p:txBody>
          <a:bodyPr lIns="274320" tIns="1097280" rIns="274320" bIns="731520"/>
          <a:lstStyle>
            <a:lvl1pPr marL="0" indent="0" algn="l">
              <a:buNone/>
              <a:defRPr sz="2400" b="0">
                <a:solidFill>
                  <a:schemeClr val="tx1"/>
                </a:solidFill>
              </a:defRPr>
            </a:lvl1pPr>
            <a:lvl2pPr algn="l">
              <a:defRPr sz="2000">
                <a:solidFill>
                  <a:schemeClr val="tx2"/>
                </a:solidFill>
              </a:defRPr>
            </a:lvl2pPr>
            <a:lvl3pPr algn="l">
              <a:defRPr sz="1800">
                <a:solidFill>
                  <a:schemeClr val="tx2"/>
                </a:solidFill>
              </a:defRPr>
            </a:lvl3pPr>
            <a:lvl4pPr algn="l">
              <a:defRPr sz="1600">
                <a:solidFill>
                  <a:schemeClr val="tx2"/>
                </a:solidFill>
              </a:defRPr>
            </a:lvl4pPr>
            <a:lvl5pPr algn="l">
              <a:defRPr sz="14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2"/>
          <p:cNvSpPr>
            <a:spLocks noGrp="1"/>
          </p:cNvSpPr>
          <p:nvPr>
            <p:ph idx="1"/>
          </p:nvPr>
        </p:nvSpPr>
        <p:spPr>
          <a:xfrm>
            <a:off x="406400" y="762000"/>
            <a:ext cx="6908800" cy="5410200"/>
          </a:xfrm>
          <a:prstGeom prst="rect">
            <a:avLst/>
          </a:prstGeom>
        </p:spPr>
        <p:txBody>
          <a:bodyPr lIns="274320" tIns="274320" rIns="274320" bIns="274320"/>
          <a:lstStyle>
            <a:lvl1pPr marL="0" indent="0">
              <a:buNone/>
              <a:defRPr sz="2400" b="1">
                <a:solidFill>
                  <a:schemeClr val="tx1"/>
                </a:solidFill>
                <a:latin typeface="+mj-lt"/>
              </a:defRPr>
            </a:lvl1pPr>
            <a:lvl2pPr>
              <a:defRPr sz="2000">
                <a:solidFill>
                  <a:schemeClr val="tx2"/>
                </a:solidFill>
              </a:defRPr>
            </a:lvl2pPr>
            <a:lvl3pPr>
              <a:defRPr sz="1800">
                <a:solidFill>
                  <a:schemeClr val="tx2"/>
                </a:solidFill>
              </a:defRPr>
            </a:lvl3pPr>
            <a:lvl4pPr>
              <a:defRPr sz="1600">
                <a:solidFill>
                  <a:schemeClr val="tx2"/>
                </a:solidFill>
              </a:defRPr>
            </a:lvl4pPr>
            <a:lvl5pPr>
              <a:defRPr sz="14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Title 1">
            <a:extLst>
              <a:ext uri="{FF2B5EF4-FFF2-40B4-BE49-F238E27FC236}">
                <a16:creationId xmlns:a16="http://schemas.microsoft.com/office/drawing/2014/main" id="{4CC83710-C64D-1BD2-447D-28FF58823C70}"/>
              </a:ext>
            </a:extLst>
          </p:cNvPr>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08FF9252-B1FC-9936-53BB-BEE6DD5CEFBE}"/>
              </a:ext>
            </a:extLst>
          </p:cNvPr>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060D07C2-2A38-B953-E52E-4EBD6A8D19A2}"/>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8" name="Footer Placeholder 4">
            <a:extLst>
              <a:ext uri="{FF2B5EF4-FFF2-40B4-BE49-F238E27FC236}">
                <a16:creationId xmlns:a16="http://schemas.microsoft.com/office/drawing/2014/main" id="{0DBED4E2-E7A2-AE66-639C-4EE96FC0655C}"/>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9" name="Slide Number Placeholder 5">
            <a:extLst>
              <a:ext uri="{FF2B5EF4-FFF2-40B4-BE49-F238E27FC236}">
                <a16:creationId xmlns:a16="http://schemas.microsoft.com/office/drawing/2014/main" id="{78926B97-2A6D-A2E6-33E5-91F5C2A6F7BE}"/>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1833229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mparison (Blue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796BAD60-5C45-1A72-0429-2EA7A0968D40}"/>
              </a:ext>
            </a:extLst>
          </p:cNvPr>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7A60EBBE-A2F2-20F7-8FB9-432D577E3F22}"/>
              </a:ext>
            </a:extLst>
          </p:cNvPr>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130BE998-F70B-DF4E-4F08-F7692DA494DE}"/>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Footer Placeholder 4">
            <a:extLst>
              <a:ext uri="{FF2B5EF4-FFF2-40B4-BE49-F238E27FC236}">
                <a16:creationId xmlns:a16="http://schemas.microsoft.com/office/drawing/2014/main" id="{9EA07743-71C9-2937-9D4F-786590E1067C}"/>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3" name="Slide Number Placeholder 5">
            <a:extLst>
              <a:ext uri="{FF2B5EF4-FFF2-40B4-BE49-F238E27FC236}">
                <a16:creationId xmlns:a16="http://schemas.microsoft.com/office/drawing/2014/main" id="{FC980251-D77A-C3CE-5889-2579FFB6AC5C}"/>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2" name="Content Placeholder 2">
            <a:extLst>
              <a:ext uri="{FF2B5EF4-FFF2-40B4-BE49-F238E27FC236}">
                <a16:creationId xmlns:a16="http://schemas.microsoft.com/office/drawing/2014/main" id="{55BA22F1-2EF4-FAB1-48BA-4636D4B7C154}"/>
              </a:ext>
            </a:extLst>
          </p:cNvPr>
          <p:cNvSpPr>
            <a:spLocks noGrp="1"/>
          </p:cNvSpPr>
          <p:nvPr>
            <p:ph idx="10"/>
          </p:nvPr>
        </p:nvSpPr>
        <p:spPr>
          <a:xfrm>
            <a:off x="7315200" y="0"/>
            <a:ext cx="4876800" cy="6464808"/>
          </a:xfrm>
          <a:prstGeom prst="rect">
            <a:avLst/>
          </a:prstGeom>
          <a:solidFill>
            <a:srgbClr val="E6EBF0"/>
          </a:solidFill>
        </p:spPr>
        <p:txBody>
          <a:bodyPr lIns="274320" tIns="1097280" rIns="274320" bIns="731520"/>
          <a:lstStyle>
            <a:lvl1pPr marL="0" indent="0" algn="l">
              <a:buNone/>
              <a:defRPr sz="2400" b="0">
                <a:solidFill>
                  <a:schemeClr val="accent1"/>
                </a:solidFill>
              </a:defRPr>
            </a:lvl1pPr>
            <a:lvl2pPr algn="l">
              <a:defRPr sz="1800">
                <a:solidFill>
                  <a:schemeClr val="tx2"/>
                </a:solidFill>
              </a:defRPr>
            </a:lvl2pPr>
            <a:lvl3pPr algn="l">
              <a:defRPr sz="1600">
                <a:solidFill>
                  <a:schemeClr val="tx2"/>
                </a:solidFill>
              </a:defRPr>
            </a:lvl3pPr>
            <a:lvl4pPr algn="l">
              <a:defRPr sz="1400">
                <a:solidFill>
                  <a:schemeClr val="tx2"/>
                </a:solidFill>
              </a:defRPr>
            </a:lvl4pPr>
            <a:lvl5pPr algn="l">
              <a:defRPr sz="12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2">
            <a:extLst>
              <a:ext uri="{FF2B5EF4-FFF2-40B4-BE49-F238E27FC236}">
                <a16:creationId xmlns:a16="http://schemas.microsoft.com/office/drawing/2014/main" id="{76AA29EA-E088-D81E-2199-D3C6680B1D35}"/>
              </a:ext>
            </a:extLst>
          </p:cNvPr>
          <p:cNvSpPr>
            <a:spLocks noGrp="1"/>
          </p:cNvSpPr>
          <p:nvPr>
            <p:ph idx="1"/>
          </p:nvPr>
        </p:nvSpPr>
        <p:spPr>
          <a:xfrm>
            <a:off x="406400" y="762000"/>
            <a:ext cx="6908800" cy="5410200"/>
          </a:xfrm>
          <a:prstGeom prst="rect">
            <a:avLst/>
          </a:prstGeom>
        </p:spPr>
        <p:txBody>
          <a:bodyPr lIns="274320" tIns="274320" rIns="274320" bIns="274320"/>
          <a:lstStyle>
            <a:lvl1pPr marL="0" indent="0">
              <a:buNone/>
              <a:defRPr sz="2400" b="1">
                <a:solidFill>
                  <a:schemeClr val="tx1"/>
                </a:solidFill>
                <a:latin typeface="+mj-lt"/>
              </a:defRPr>
            </a:lvl1pPr>
            <a:lvl2pPr>
              <a:defRPr sz="2000">
                <a:solidFill>
                  <a:schemeClr val="tx2"/>
                </a:solidFill>
              </a:defRPr>
            </a:lvl2pPr>
            <a:lvl3pPr>
              <a:defRPr sz="1800">
                <a:solidFill>
                  <a:schemeClr val="tx2"/>
                </a:solidFill>
              </a:defRPr>
            </a:lvl3pPr>
            <a:lvl4pPr>
              <a:defRPr sz="1600">
                <a:solidFill>
                  <a:schemeClr val="tx2"/>
                </a:solidFill>
              </a:defRPr>
            </a:lvl4pPr>
            <a:lvl5pPr>
              <a:defRPr sz="14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5283138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with Caption (Gray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1A0D26C4-F0B9-8786-63BA-3230F0D9EE58}"/>
              </a:ext>
            </a:extLst>
          </p:cNvPr>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002746A8-CEB7-DA32-2E46-4CD875A53BEE}"/>
              </a:ext>
            </a:extLst>
          </p:cNvPr>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5B6770"/>
              </a:solidFill>
            </a:endParaRPr>
          </a:p>
        </p:txBody>
      </p:sp>
      <p:cxnSp>
        <p:nvCxnSpPr>
          <p:cNvPr id="6" name="Straight Connector 5">
            <a:extLst>
              <a:ext uri="{FF2B5EF4-FFF2-40B4-BE49-F238E27FC236}">
                <a16:creationId xmlns:a16="http://schemas.microsoft.com/office/drawing/2014/main" id="{D81F622A-1E5B-9C1F-4B89-952F231997D8}"/>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Content Placeholder 2">
            <a:extLst>
              <a:ext uri="{FF2B5EF4-FFF2-40B4-BE49-F238E27FC236}">
                <a16:creationId xmlns:a16="http://schemas.microsoft.com/office/drawing/2014/main" id="{8504BE0D-CAFF-A353-053D-04E6FAB5704A}"/>
              </a:ext>
            </a:extLst>
          </p:cNvPr>
          <p:cNvSpPr>
            <a:spLocks noGrp="1"/>
          </p:cNvSpPr>
          <p:nvPr>
            <p:ph idx="1"/>
          </p:nvPr>
        </p:nvSpPr>
        <p:spPr>
          <a:xfrm>
            <a:off x="406400" y="762000"/>
            <a:ext cx="11379200" cy="3886198"/>
          </a:xfrm>
          <a:prstGeom prst="rect">
            <a:avLst/>
          </a:prstGeom>
        </p:spPr>
        <p:txBody>
          <a:bodyPr lIns="274320" tIns="274320" rIns="274320" bIns="274320"/>
          <a:lstStyle>
            <a:lvl1pPr marL="0" indent="0">
              <a:buNone/>
              <a:defRPr sz="2400" b="0">
                <a:solidFill>
                  <a:schemeClr val="tx1"/>
                </a:solidFill>
              </a:defRPr>
            </a:lvl1pPr>
            <a:lvl2pPr>
              <a:defRPr sz="2400">
                <a:solidFill>
                  <a:schemeClr val="tx1"/>
                </a:solidFill>
              </a:defRPr>
            </a:lvl2pPr>
            <a:lvl3pPr>
              <a:defRPr sz="20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1" name="Content Placeholder 2">
            <a:extLst>
              <a:ext uri="{FF2B5EF4-FFF2-40B4-BE49-F238E27FC236}">
                <a16:creationId xmlns:a16="http://schemas.microsoft.com/office/drawing/2014/main" id="{A0A47C1F-9F12-8BE1-EFDD-1FE189FAAD52}"/>
              </a:ext>
            </a:extLst>
          </p:cNvPr>
          <p:cNvSpPr>
            <a:spLocks noGrp="1"/>
          </p:cNvSpPr>
          <p:nvPr>
            <p:ph idx="10"/>
          </p:nvPr>
        </p:nvSpPr>
        <p:spPr>
          <a:xfrm>
            <a:off x="406400" y="4648200"/>
            <a:ext cx="11379200" cy="14478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3" name="Footer Placeholder 4">
            <a:extLst>
              <a:ext uri="{FF2B5EF4-FFF2-40B4-BE49-F238E27FC236}">
                <a16:creationId xmlns:a16="http://schemas.microsoft.com/office/drawing/2014/main" id="{4BAB97C9-A225-B5FE-3934-62A46DFCC245}"/>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4" name="Slide Number Placeholder 5">
            <a:extLst>
              <a:ext uri="{FF2B5EF4-FFF2-40B4-BE49-F238E27FC236}">
                <a16:creationId xmlns:a16="http://schemas.microsoft.com/office/drawing/2014/main" id="{744CFBEC-5C8F-3F37-0431-43415179EE3B}"/>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13182795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slideLayout" Target="../slideLayouts/slideLayout14.xml"/><Relationship Id="rId18" Type="http://schemas.openxmlformats.org/officeDocument/2006/relationships/slideLayout" Target="../slideLayouts/slideLayout19.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17" Type="http://schemas.openxmlformats.org/officeDocument/2006/relationships/slideLayout" Target="../slideLayouts/slideLayout18.xml"/><Relationship Id="rId2" Type="http://schemas.openxmlformats.org/officeDocument/2006/relationships/slideLayout" Target="../slideLayouts/slideLayout3.xml"/><Relationship Id="rId16" Type="http://schemas.openxmlformats.org/officeDocument/2006/relationships/slideLayout" Target="../slideLayouts/slideLayout17.xml"/><Relationship Id="rId20"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5" Type="http://schemas.openxmlformats.org/officeDocument/2006/relationships/slideLayout" Target="../slideLayouts/slideLayout16.xml"/><Relationship Id="rId10" Type="http://schemas.openxmlformats.org/officeDocument/2006/relationships/slideLayout" Target="../slideLayouts/slideLayout11.xml"/><Relationship Id="rId19"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 Id="rId14" Type="http://schemas.openxmlformats.org/officeDocument/2006/relationships/slideLayout" Target="../slideLayouts/slideLayout1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7.xml"/><Relationship Id="rId3" Type="http://schemas.openxmlformats.org/officeDocument/2006/relationships/slideLayout" Target="../slideLayouts/slideLayout22.xml"/><Relationship Id="rId7" Type="http://schemas.openxmlformats.org/officeDocument/2006/relationships/slideLayout" Target="../slideLayouts/slideLayout26.xml"/><Relationship Id="rId12" Type="http://schemas.openxmlformats.org/officeDocument/2006/relationships/image" Target="../media/image3.png"/><Relationship Id="rId2" Type="http://schemas.openxmlformats.org/officeDocument/2006/relationships/slideLayout" Target="../slideLayouts/slideLayout21.xml"/><Relationship Id="rId1" Type="http://schemas.openxmlformats.org/officeDocument/2006/relationships/slideLayout" Target="../slideLayouts/slideLayout20.xml"/><Relationship Id="rId6" Type="http://schemas.openxmlformats.org/officeDocument/2006/relationships/slideLayout" Target="../slideLayouts/slideLayout25.xml"/><Relationship Id="rId11" Type="http://schemas.openxmlformats.org/officeDocument/2006/relationships/theme" Target="../theme/theme3.xml"/><Relationship Id="rId5" Type="http://schemas.openxmlformats.org/officeDocument/2006/relationships/slideLayout" Target="../slideLayouts/slideLayout24.xml"/><Relationship Id="rId10" Type="http://schemas.openxmlformats.org/officeDocument/2006/relationships/slideLayout" Target="../slideLayouts/slideLayout29.xml"/><Relationship Id="rId4" Type="http://schemas.openxmlformats.org/officeDocument/2006/relationships/slideLayout" Target="../slideLayouts/slideLayout23.xml"/><Relationship Id="rId9" Type="http://schemas.openxmlformats.org/officeDocument/2006/relationships/slideLayout" Target="../slideLayouts/slideLayout2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Rectangle 6"/>
          <p:cNvSpPr/>
          <p:nvPr userDrawn="1"/>
        </p:nvSpPr>
        <p:spPr>
          <a:xfrm>
            <a:off x="4876800" y="0"/>
            <a:ext cx="7315200" cy="6858000"/>
          </a:xfrm>
          <a:prstGeom prst="rect">
            <a:avLst/>
          </a:prstGeom>
          <a:solidFill>
            <a:srgbClr val="E6EBF0"/>
          </a:solidFill>
          <a:ln>
            <a:noFill/>
          </a:ln>
          <a:effectLst>
            <a:outerShdw blurRad="50800" dist="38100" dir="10800000" algn="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2" name="Picture 1">
            <a:extLst>
              <a:ext uri="{FF2B5EF4-FFF2-40B4-BE49-F238E27FC236}">
                <a16:creationId xmlns:a16="http://schemas.microsoft.com/office/drawing/2014/main" id="{B847D438-DAAD-88D4-D035-DFBF79CDE654}"/>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57200" y="2495274"/>
            <a:ext cx="3989513" cy="1543326"/>
          </a:xfrm>
          <a:prstGeom prst="rect">
            <a:avLst/>
          </a:prstGeom>
        </p:spPr>
      </p:pic>
    </p:spTree>
    <p:extLst>
      <p:ext uri="{BB962C8B-B14F-4D97-AF65-F5344CB8AC3E}">
        <p14:creationId xmlns:p14="http://schemas.microsoft.com/office/powerpoint/2010/main" val="1807696968"/>
      </p:ext>
    </p:extLst>
  </p:cSld>
  <p:clrMap bg1="lt1" tx1="dk1" bg2="lt2" tx2="dk2" accent1="accent1" accent2="accent2" accent3="accent3" accent4="accent4" accent5="accent5" accent6="accent6" hlink="hlink" folHlink="folHlink"/>
  <p:sldLayoutIdLst>
    <p:sldLayoutId id="2147483754"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164D7AF-E2F5-1599-41AA-3C3E7364C4D0}"/>
              </a:ext>
            </a:extLst>
          </p:cNvPr>
          <p:cNvSpPr/>
          <p:nvPr userDrawn="1"/>
        </p:nvSpPr>
        <p:spPr>
          <a:xfrm>
            <a:off x="11379203" y="6477005"/>
            <a:ext cx="711199" cy="38100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bg2"/>
              </a:solidFill>
            </a:endParaRPr>
          </a:p>
        </p:txBody>
      </p:sp>
      <p:sp>
        <p:nvSpPr>
          <p:cNvPr id="2" name="Rectangle 1">
            <a:extLst>
              <a:ext uri="{FF2B5EF4-FFF2-40B4-BE49-F238E27FC236}">
                <a16:creationId xmlns:a16="http://schemas.microsoft.com/office/drawing/2014/main" id="{BC265F66-6D17-D963-C0E8-D5570992A0F6}"/>
              </a:ext>
            </a:extLst>
          </p:cNvPr>
          <p:cNvSpPr/>
          <p:nvPr userDrawn="1"/>
        </p:nvSpPr>
        <p:spPr>
          <a:xfrm>
            <a:off x="12026174" y="6477000"/>
            <a:ext cx="165825" cy="381000"/>
          </a:xfrm>
          <a:prstGeom prst="rect">
            <a:avLst/>
          </a:prstGeom>
          <a:solidFill>
            <a:schemeClr val="tx2"/>
          </a:solid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5" name="Footer Placeholder 4"/>
          <p:cNvSpPr>
            <a:spLocks noGrp="1"/>
          </p:cNvSpPr>
          <p:nvPr>
            <p:ph type="ftr" sz="quarter" idx="3"/>
          </p:nvPr>
        </p:nvSpPr>
        <p:spPr>
          <a:xfrm>
            <a:off x="3403600" y="6553200"/>
            <a:ext cx="53848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cxnSp>
        <p:nvCxnSpPr>
          <p:cNvPr id="7" name="Straight Connector 6"/>
          <p:cNvCxnSpPr>
            <a:cxnSpLocks/>
          </p:cNvCxnSpPr>
          <p:nvPr userDrawn="1"/>
        </p:nvCxnSpPr>
        <p:spPr>
          <a:xfrm>
            <a:off x="101600" y="6477000"/>
            <a:ext cx="6604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a:cxnSpLocks/>
          </p:cNvCxnSpPr>
          <p:nvPr userDrawn="1"/>
        </p:nvCxnSpPr>
        <p:spPr>
          <a:xfrm>
            <a:off x="2133600" y="6477006"/>
            <a:ext cx="993648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TextBox 8"/>
          <p:cNvSpPr txBox="1"/>
          <p:nvPr userDrawn="1"/>
        </p:nvSpPr>
        <p:spPr>
          <a:xfrm>
            <a:off x="72902" y="6553200"/>
            <a:ext cx="1196753" cy="246221"/>
          </a:xfrm>
          <a:prstGeom prst="rect">
            <a:avLst/>
          </a:prstGeom>
          <a:noFill/>
        </p:spPr>
        <p:txBody>
          <a:bodyPr wrap="square" rtlCol="0">
            <a:spAutoFit/>
          </a:bodyPr>
          <a:lstStyle/>
          <a:p>
            <a:r>
              <a:rPr lang="en-US" sz="1000" b="1">
                <a:solidFill>
                  <a:schemeClr val="tx1"/>
                </a:solidFill>
              </a:rPr>
              <a:t>PUBLIC</a:t>
            </a:r>
          </a:p>
        </p:txBody>
      </p:sp>
      <p:sp>
        <p:nvSpPr>
          <p:cNvPr id="6" name="Slide Number Placeholder 5">
            <a:extLst>
              <a:ext uri="{FF2B5EF4-FFF2-40B4-BE49-F238E27FC236}">
                <a16:creationId xmlns:a16="http://schemas.microsoft.com/office/drawing/2014/main" id="{CF415D4E-E4EE-28DF-8C01-159908B931D3}"/>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pic>
        <p:nvPicPr>
          <p:cNvPr id="3" name="Picture 2">
            <a:extLst>
              <a:ext uri="{FF2B5EF4-FFF2-40B4-BE49-F238E27FC236}">
                <a16:creationId xmlns:a16="http://schemas.microsoft.com/office/drawing/2014/main" id="{C0578DE2-3155-2E8B-BE55-260C3ABC19B3}"/>
              </a:ext>
            </a:extLst>
          </p:cNvPr>
          <p:cNvPicPr>
            <a:picLocks noChangeAspect="1"/>
          </p:cNvPicPr>
          <p:nvPr userDrawn="1"/>
        </p:nvPicPr>
        <p:blipFill>
          <a:blip r:embed="rId20" cstate="print">
            <a:extLst>
              <a:ext uri="{28A0092B-C50C-407E-A947-70E740481C1C}">
                <a14:useLocalDpi xmlns:a14="http://schemas.microsoft.com/office/drawing/2010/main" val="0"/>
              </a:ext>
            </a:extLst>
          </a:blip>
          <a:stretch>
            <a:fillRect/>
          </a:stretch>
        </p:blipFill>
        <p:spPr>
          <a:xfrm>
            <a:off x="872042" y="6217199"/>
            <a:ext cx="1196754" cy="462959"/>
          </a:xfrm>
          <a:prstGeom prst="rect">
            <a:avLst/>
          </a:prstGeom>
        </p:spPr>
      </p:pic>
    </p:spTree>
    <p:extLst>
      <p:ext uri="{BB962C8B-B14F-4D97-AF65-F5344CB8AC3E}">
        <p14:creationId xmlns:p14="http://schemas.microsoft.com/office/powerpoint/2010/main" val="2409641601"/>
      </p:ext>
    </p:extLst>
  </p:cSld>
  <p:clrMap bg1="lt1" tx1="dk1" bg2="lt2" tx2="dk2" accent1="accent1" accent2="accent2" accent3="accent3" accent4="accent4" accent5="accent5" accent6="accent6" hlink="hlink" folHlink="folHlink"/>
  <p:sldLayoutIdLst>
    <p:sldLayoutId id="2147483664" r:id="rId1"/>
    <p:sldLayoutId id="2147483736" r:id="rId2"/>
    <p:sldLayoutId id="2147483665" r:id="rId3"/>
    <p:sldLayoutId id="2147483756" r:id="rId4"/>
    <p:sldLayoutId id="2147483738" r:id="rId5"/>
    <p:sldLayoutId id="2147483713" r:id="rId6"/>
    <p:sldLayoutId id="2147483714" r:id="rId7"/>
    <p:sldLayoutId id="2147483715" r:id="rId8"/>
    <p:sldLayoutId id="2147483716" r:id="rId9"/>
    <p:sldLayoutId id="2147483755" r:id="rId10"/>
    <p:sldLayoutId id="2147483717" r:id="rId11"/>
    <p:sldLayoutId id="2147483718" r:id="rId12"/>
    <p:sldLayoutId id="2147483719" r:id="rId13"/>
    <p:sldLayoutId id="2147483720" r:id="rId14"/>
    <p:sldLayoutId id="2147483666" r:id="rId15"/>
    <p:sldLayoutId id="2147483737" r:id="rId16"/>
    <p:sldLayoutId id="2147483722" r:id="rId17"/>
    <p:sldLayoutId id="2147483721" r:id="rId18"/>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7" name="Straight Connector 6"/>
          <p:cNvCxnSpPr>
            <a:cxnSpLocks/>
          </p:cNvCxnSpPr>
          <p:nvPr userDrawn="1"/>
        </p:nvCxnSpPr>
        <p:spPr>
          <a:xfrm>
            <a:off x="779284" y="6"/>
            <a:ext cx="0" cy="5181594"/>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a:cxnSpLocks/>
          </p:cNvCxnSpPr>
          <p:nvPr userDrawn="1"/>
        </p:nvCxnSpPr>
        <p:spPr>
          <a:xfrm>
            <a:off x="779283" y="5943600"/>
            <a:ext cx="0" cy="53340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2" name="Picture 1">
            <a:extLst>
              <a:ext uri="{FF2B5EF4-FFF2-40B4-BE49-F238E27FC236}">
                <a16:creationId xmlns:a16="http://schemas.microsoft.com/office/drawing/2014/main" id="{2F1F6BF0-F215-0BB8-0DD1-9AE4EAB7CBB3}"/>
              </a:ext>
            </a:extLst>
          </p:cNvPr>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194035" y="5382386"/>
            <a:ext cx="1253765" cy="485014"/>
          </a:xfrm>
          <a:prstGeom prst="rect">
            <a:avLst/>
          </a:prstGeom>
        </p:spPr>
      </p:pic>
      <p:sp>
        <p:nvSpPr>
          <p:cNvPr id="3" name="Rectangle 2">
            <a:extLst>
              <a:ext uri="{FF2B5EF4-FFF2-40B4-BE49-F238E27FC236}">
                <a16:creationId xmlns:a16="http://schemas.microsoft.com/office/drawing/2014/main" id="{6D4B1C1C-078C-2929-E80C-E9FD3CD5E13C}"/>
              </a:ext>
            </a:extLst>
          </p:cNvPr>
          <p:cNvSpPr/>
          <p:nvPr userDrawn="1"/>
        </p:nvSpPr>
        <p:spPr>
          <a:xfrm>
            <a:off x="11582403" y="6477004"/>
            <a:ext cx="533399" cy="38100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bg2"/>
              </a:solidFill>
            </a:endParaRPr>
          </a:p>
        </p:txBody>
      </p:sp>
      <p:sp>
        <p:nvSpPr>
          <p:cNvPr id="4" name="Rectangle 3">
            <a:extLst>
              <a:ext uri="{FF2B5EF4-FFF2-40B4-BE49-F238E27FC236}">
                <a16:creationId xmlns:a16="http://schemas.microsoft.com/office/drawing/2014/main" id="{FB1BDDC1-0755-B4BC-7747-8F4BB71F1537}"/>
              </a:ext>
            </a:extLst>
          </p:cNvPr>
          <p:cNvSpPr/>
          <p:nvPr userDrawn="1"/>
        </p:nvSpPr>
        <p:spPr>
          <a:xfrm>
            <a:off x="12067631" y="6477000"/>
            <a:ext cx="124369" cy="381000"/>
          </a:xfrm>
          <a:prstGeom prst="rect">
            <a:avLst/>
          </a:prstGeom>
          <a:solidFill>
            <a:schemeClr val="tx2"/>
          </a:solid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5" name="Straight Connector 4">
            <a:extLst>
              <a:ext uri="{FF2B5EF4-FFF2-40B4-BE49-F238E27FC236}">
                <a16:creationId xmlns:a16="http://schemas.microsoft.com/office/drawing/2014/main" id="{AA1D54FA-D0D6-2477-1453-CECA5918A466}"/>
              </a:ext>
            </a:extLst>
          </p:cNvPr>
          <p:cNvCxnSpPr>
            <a:cxnSpLocks/>
          </p:cNvCxnSpPr>
          <p:nvPr userDrawn="1"/>
        </p:nvCxnSpPr>
        <p:spPr>
          <a:xfrm>
            <a:off x="779283" y="6477005"/>
            <a:ext cx="11321278"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19A5F104-168E-9F30-6E64-8C058D081197}"/>
              </a:ext>
            </a:extLst>
          </p:cNvPr>
          <p:cNvSpPr txBox="1"/>
          <p:nvPr userDrawn="1"/>
        </p:nvSpPr>
        <p:spPr>
          <a:xfrm>
            <a:off x="685800" y="6553200"/>
            <a:ext cx="935921" cy="246221"/>
          </a:xfrm>
          <a:prstGeom prst="rect">
            <a:avLst/>
          </a:prstGeom>
          <a:noFill/>
        </p:spPr>
        <p:txBody>
          <a:bodyPr wrap="square" rtlCol="0">
            <a:spAutoFit/>
          </a:bodyPr>
          <a:lstStyle/>
          <a:p>
            <a:r>
              <a:rPr lang="en-US" sz="1000" b="1">
                <a:solidFill>
                  <a:srgbClr val="5B6770"/>
                </a:solidFill>
              </a:rPr>
              <a:t>PUBLIC</a:t>
            </a:r>
          </a:p>
        </p:txBody>
      </p:sp>
    </p:spTree>
    <p:extLst>
      <p:ext uri="{BB962C8B-B14F-4D97-AF65-F5344CB8AC3E}">
        <p14:creationId xmlns:p14="http://schemas.microsoft.com/office/powerpoint/2010/main" val="4111403576"/>
      </p:ext>
    </p:extLst>
  </p:cSld>
  <p:clrMap bg1="lt1" tx1="dk1" bg2="lt2" tx2="dk2" accent1="accent1" accent2="accent2" accent3="accent3" accent4="accent4" accent5="accent5" accent6="accent6" hlink="hlink" folHlink="folHlink"/>
  <p:sldLayoutIdLst>
    <p:sldLayoutId id="2147483740" r:id="rId1"/>
    <p:sldLayoutId id="2147483741" r:id="rId2"/>
    <p:sldLayoutId id="2147483752" r:id="rId3"/>
    <p:sldLayoutId id="2147483742" r:id="rId4"/>
    <p:sldLayoutId id="2147483743" r:id="rId5"/>
    <p:sldLayoutId id="2147483744" r:id="rId6"/>
    <p:sldLayoutId id="2147483745" r:id="rId7"/>
    <p:sldLayoutId id="2147483748" r:id="rId8"/>
    <p:sldLayoutId id="2147483750" r:id="rId9"/>
    <p:sldLayoutId id="2147483751" r:id="rId10"/>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hyperlink" Target="https://www.ercot.com/files/docs/2024/06/02/PUBLIC_Overview_NPRR1234_PGRR115_June2024.pptx" TargetMode="External"/><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1B380C9-83F4-13B7-773B-9880F0F13E5F}"/>
              </a:ext>
            </a:extLst>
          </p:cNvPr>
          <p:cNvSpPr txBox="1"/>
          <p:nvPr/>
        </p:nvSpPr>
        <p:spPr>
          <a:xfrm>
            <a:off x="5317957" y="2826561"/>
            <a:ext cx="6561292" cy="3600986"/>
          </a:xfrm>
          <a:prstGeom prst="rect">
            <a:avLst/>
          </a:prstGeom>
          <a:noFill/>
        </p:spPr>
        <p:txBody>
          <a:bodyPr wrap="square" rtlCol="0">
            <a:spAutoFit/>
          </a:bodyPr>
          <a:lstStyle/>
          <a:p>
            <a:r>
              <a:rPr lang="en-US" sz="2400" b="1" dirty="0"/>
              <a:t>NPRR1234 and PGRR115 – Overview and Key Concepts</a:t>
            </a:r>
          </a:p>
          <a:p>
            <a:endParaRPr lang="en-US" dirty="0"/>
          </a:p>
          <a:p>
            <a:endParaRPr lang="en-US" dirty="0"/>
          </a:p>
          <a:p>
            <a:endParaRPr lang="en-US" dirty="0"/>
          </a:p>
          <a:p>
            <a:endParaRPr lang="en-US" dirty="0"/>
          </a:p>
          <a:p>
            <a:endParaRPr lang="en-US" dirty="0"/>
          </a:p>
          <a:p>
            <a:endParaRPr lang="en-US" dirty="0"/>
          </a:p>
          <a:p>
            <a:endParaRPr lang="en-US" dirty="0"/>
          </a:p>
          <a:p>
            <a:r>
              <a:rPr lang="en-US" dirty="0"/>
              <a:t>ROS</a:t>
            </a:r>
          </a:p>
          <a:p>
            <a:endParaRPr lang="en-US" dirty="0"/>
          </a:p>
          <a:p>
            <a:r>
              <a:rPr lang="en-US" dirty="0"/>
              <a:t>June 6, 2024</a:t>
            </a:r>
          </a:p>
        </p:txBody>
      </p:sp>
    </p:spTree>
    <p:extLst>
      <p:ext uri="{BB962C8B-B14F-4D97-AF65-F5344CB8AC3E}">
        <p14:creationId xmlns:p14="http://schemas.microsoft.com/office/powerpoint/2010/main" val="321563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ECA261-1A44-7FA6-DFC9-2023C1F5A9BF}"/>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B86BD74F-5368-E562-B5D9-3764D08061FB}"/>
              </a:ext>
            </a:extLst>
          </p:cNvPr>
          <p:cNvSpPr>
            <a:spLocks noGrp="1"/>
          </p:cNvSpPr>
          <p:nvPr>
            <p:ph idx="1"/>
          </p:nvPr>
        </p:nvSpPr>
        <p:spPr/>
        <p:txBody>
          <a:bodyPr/>
          <a:lstStyle/>
          <a:p>
            <a:r>
              <a:rPr lang="en-US" dirty="0"/>
              <a:t>ERCOT submitted NPRR1234 and PGRR115 on May 28, 2024.</a:t>
            </a:r>
          </a:p>
          <a:p>
            <a:endParaRPr lang="en-US" dirty="0"/>
          </a:p>
          <a:p>
            <a:r>
              <a:rPr lang="en-US" dirty="0"/>
              <a:t>These Revision Requests primarily address interconnection and modeling requirements for Large Loads (sites with aggregate peak Demand of 75 MW or more) and incorporate stakeholder feedback received on NPRR1191 and PGRR111 (withdrawn).</a:t>
            </a:r>
          </a:p>
          <a:p>
            <a:endParaRPr lang="en-US" dirty="0"/>
          </a:p>
          <a:p>
            <a:r>
              <a:rPr lang="en-US" dirty="0"/>
              <a:t>ERCOT plans to request that PRS refer NPRR1234 to ROS; PGRR115 will automatically be referred to ROS.</a:t>
            </a:r>
          </a:p>
          <a:p>
            <a:endParaRPr lang="en-US" dirty="0"/>
          </a:p>
        </p:txBody>
      </p:sp>
      <p:sp>
        <p:nvSpPr>
          <p:cNvPr id="4" name="Slide Number Placeholder 3">
            <a:extLst>
              <a:ext uri="{FF2B5EF4-FFF2-40B4-BE49-F238E27FC236}">
                <a16:creationId xmlns:a16="http://schemas.microsoft.com/office/drawing/2014/main" id="{DDACF8CA-728F-922A-E514-CF79EF8618F1}"/>
              </a:ext>
            </a:extLst>
          </p:cNvPr>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38620228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7943B3-D8ED-6558-12A1-0AB9B3759760}"/>
              </a:ext>
            </a:extLst>
          </p:cNvPr>
          <p:cNvSpPr>
            <a:spLocks noGrp="1"/>
          </p:cNvSpPr>
          <p:nvPr>
            <p:ph type="ctrTitle"/>
          </p:nvPr>
        </p:nvSpPr>
        <p:spPr/>
        <p:txBody>
          <a:bodyPr/>
          <a:lstStyle/>
          <a:p>
            <a:r>
              <a:rPr lang="en-US" dirty="0">
                <a:solidFill>
                  <a:srgbClr val="00AEC7"/>
                </a:solidFill>
              </a:rPr>
              <a:t>NPRR1234</a:t>
            </a:r>
          </a:p>
        </p:txBody>
      </p:sp>
      <p:sp>
        <p:nvSpPr>
          <p:cNvPr id="3" name="Subtitle 2">
            <a:extLst>
              <a:ext uri="{FF2B5EF4-FFF2-40B4-BE49-F238E27FC236}">
                <a16:creationId xmlns:a16="http://schemas.microsoft.com/office/drawing/2014/main" id="{AE6A0E23-2C69-46A9-2EF1-7D33AA6459B3}"/>
              </a:ext>
            </a:extLst>
          </p:cNvPr>
          <p:cNvSpPr>
            <a:spLocks noGrp="1"/>
          </p:cNvSpPr>
          <p:nvPr>
            <p:ph type="subTitle" idx="1"/>
          </p:nvPr>
        </p:nvSpPr>
        <p:spPr/>
        <p:txBody>
          <a:bodyPr/>
          <a:lstStyle/>
          <a:p>
            <a:r>
              <a:rPr lang="en-US" dirty="0"/>
              <a:t>New Concepts and </a:t>
            </a:r>
          </a:p>
          <a:p>
            <a:r>
              <a:rPr lang="en-US" dirty="0"/>
              <a:t>Significant Changes from NPRR1191</a:t>
            </a:r>
          </a:p>
        </p:txBody>
      </p:sp>
      <p:sp>
        <p:nvSpPr>
          <p:cNvPr id="4" name="Slide Number Placeholder 3">
            <a:extLst>
              <a:ext uri="{FF2B5EF4-FFF2-40B4-BE49-F238E27FC236}">
                <a16:creationId xmlns:a16="http://schemas.microsoft.com/office/drawing/2014/main" id="{361DE9E5-832B-F531-DE7D-FF18798FBB1A}"/>
              </a:ext>
            </a:extLst>
          </p:cNvPr>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39145653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629EC7-1829-2989-0E5A-066285F3F54A}"/>
              </a:ext>
            </a:extLst>
          </p:cNvPr>
          <p:cNvSpPr>
            <a:spLocks noGrp="1"/>
          </p:cNvSpPr>
          <p:nvPr>
            <p:ph type="title"/>
          </p:nvPr>
        </p:nvSpPr>
        <p:spPr/>
        <p:txBody>
          <a:bodyPr/>
          <a:lstStyle/>
          <a:p>
            <a:r>
              <a:rPr lang="en-US" sz="2600" dirty="0"/>
              <a:t>NPRR1234 – New Concepts &amp; Significant Changes from NPRR1191</a:t>
            </a:r>
          </a:p>
        </p:txBody>
      </p:sp>
      <p:sp>
        <p:nvSpPr>
          <p:cNvPr id="3" name="Content Placeholder 2">
            <a:extLst>
              <a:ext uri="{FF2B5EF4-FFF2-40B4-BE49-F238E27FC236}">
                <a16:creationId xmlns:a16="http://schemas.microsoft.com/office/drawing/2014/main" id="{800C3085-A4E8-0EF0-6CCD-B950EA58B922}"/>
              </a:ext>
            </a:extLst>
          </p:cNvPr>
          <p:cNvSpPr>
            <a:spLocks noGrp="1"/>
          </p:cNvSpPr>
          <p:nvPr>
            <p:ph idx="1"/>
          </p:nvPr>
        </p:nvSpPr>
        <p:spPr>
          <a:xfrm>
            <a:off x="406400" y="762000"/>
            <a:ext cx="11379200" cy="5589639"/>
          </a:xfrm>
        </p:spPr>
        <p:txBody>
          <a:bodyPr>
            <a:normAutofit fontScale="92500" lnSpcReduction="10000"/>
          </a:bodyPr>
          <a:lstStyle/>
          <a:p>
            <a:r>
              <a:rPr lang="en-US" dirty="0"/>
              <a:t>This NPRR implements the changed approach announced at the April 1 LFLTF. The following concepts from NPRR1191 do not appear in NPRR1234</a:t>
            </a:r>
          </a:p>
          <a:p>
            <a:pPr lvl="1"/>
            <a:r>
              <a:rPr lang="en-US" dirty="0"/>
              <a:t>Registered Curtailable Loads (RCLs)</a:t>
            </a:r>
          </a:p>
          <a:p>
            <a:pPr lvl="1"/>
            <a:r>
              <a:rPr lang="en-US" dirty="0"/>
              <a:t>Ramping limitations on Large Loads</a:t>
            </a:r>
          </a:p>
          <a:p>
            <a:pPr lvl="1"/>
            <a:r>
              <a:rPr lang="en-US" dirty="0"/>
              <a:t>Voltage Ride Through (VRT) requirements for Large Loads</a:t>
            </a:r>
          </a:p>
          <a:p>
            <a:endParaRPr lang="en-US" dirty="0"/>
          </a:p>
          <a:p>
            <a:r>
              <a:rPr lang="en-US" dirty="0"/>
              <a:t>ERCOT remains concerned about the ramping and VRT issues and will explore other mitigation measures, such as procurement of additional AS and other system improvements.</a:t>
            </a:r>
          </a:p>
          <a:p>
            <a:endParaRPr lang="en-US" dirty="0"/>
          </a:p>
          <a:p>
            <a:r>
              <a:rPr lang="en-US" dirty="0"/>
              <a:t>Language in Section 16 requiring the registration of a load 25 MW or greater with ERCOT has been removed and replaced with a new requirement in Section 3.10.7.2 requiring identification and classification of loads 25 MW or greater in the Network Operations Model.</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125189D8-CAAA-EEF6-9DF1-3A3740218512}"/>
              </a:ext>
            </a:extLst>
          </p:cNvPr>
          <p:cNvSpPr>
            <a:spLocks noGrp="1"/>
          </p:cNvSpPr>
          <p:nvPr>
            <p:ph type="sldNum" sz="quarter" idx="4"/>
          </p:nvPr>
        </p:nvSpPr>
        <p:spPr/>
        <p:txBody>
          <a:bodyPr/>
          <a:lstStyle/>
          <a:p>
            <a:fld id="{1D93BD3E-1E9A-4970-A6F7-E7AC52762E0C}" type="slidenum">
              <a:rPr lang="en-US" smtClean="0"/>
              <a:pPr/>
              <a:t>4</a:t>
            </a:fld>
            <a:endParaRPr lang="en-US"/>
          </a:p>
        </p:txBody>
      </p:sp>
    </p:spTree>
    <p:extLst>
      <p:ext uri="{BB962C8B-B14F-4D97-AF65-F5344CB8AC3E}">
        <p14:creationId xmlns:p14="http://schemas.microsoft.com/office/powerpoint/2010/main" val="15410776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A51C66-B5CD-46F9-E6B5-D36426D8D204}"/>
              </a:ext>
            </a:extLst>
          </p:cNvPr>
          <p:cNvSpPr>
            <a:spLocks noGrp="1"/>
          </p:cNvSpPr>
          <p:nvPr>
            <p:ph type="title"/>
          </p:nvPr>
        </p:nvSpPr>
        <p:spPr/>
        <p:txBody>
          <a:bodyPr/>
          <a:lstStyle/>
          <a:p>
            <a:r>
              <a:rPr lang="en-US" dirty="0"/>
              <a:t>Modeling of Loads 25 MW or Greater – Additional Details</a:t>
            </a:r>
          </a:p>
        </p:txBody>
      </p:sp>
      <p:sp>
        <p:nvSpPr>
          <p:cNvPr id="3" name="Content Placeholder 2">
            <a:extLst>
              <a:ext uri="{FF2B5EF4-FFF2-40B4-BE49-F238E27FC236}">
                <a16:creationId xmlns:a16="http://schemas.microsoft.com/office/drawing/2014/main" id="{E2802513-CD22-6FF2-CAC3-9986F190F581}"/>
              </a:ext>
            </a:extLst>
          </p:cNvPr>
          <p:cNvSpPr>
            <a:spLocks noGrp="1"/>
          </p:cNvSpPr>
          <p:nvPr>
            <p:ph idx="1"/>
          </p:nvPr>
        </p:nvSpPr>
        <p:spPr/>
        <p:txBody>
          <a:bodyPr>
            <a:normAutofit fontScale="85000" lnSpcReduction="20000"/>
          </a:bodyPr>
          <a:lstStyle/>
          <a:p>
            <a:r>
              <a:rPr lang="en-US" dirty="0"/>
              <a:t>TSPs will need to identify a load point or collection of load points serving a site with a historical, requested, or expected peak Demand 25 MW or greater in the ERCOT Network Operations Model.</a:t>
            </a:r>
          </a:p>
          <a:p>
            <a:endParaRPr lang="en-US" dirty="0"/>
          </a:p>
          <a:p>
            <a:r>
              <a:rPr lang="en-US" dirty="0"/>
              <a:t>RE will need to identify a load point or collection of load points serving a behind the meter load (excluding aux load) with a historical, requested, or expected peak Demand 25 MW or greater in the Resource Registration Data.</a:t>
            </a:r>
          </a:p>
          <a:p>
            <a:endParaRPr lang="en-US" dirty="0"/>
          </a:p>
          <a:p>
            <a:r>
              <a:rPr lang="en-US" dirty="0"/>
              <a:t>Load points serving sites 25-75 MW may include additional customers &lt;25 MW.</a:t>
            </a:r>
          </a:p>
          <a:p>
            <a:endParaRPr lang="en-US" dirty="0"/>
          </a:p>
          <a:p>
            <a:r>
              <a:rPr lang="en-US" dirty="0"/>
              <a:t>For each load point identified, the TSP/RE must also provide the primary end-use activity from a list of broad categories.</a:t>
            </a:r>
          </a:p>
          <a:p>
            <a:endParaRPr lang="en-US" dirty="0"/>
          </a:p>
          <a:p>
            <a:r>
              <a:rPr lang="en-US" dirty="0"/>
              <a:t>The goal of these requirements is to allow ERCOT to improve its load forecasts and to provide real-time visibility to system operators. </a:t>
            </a:r>
          </a:p>
        </p:txBody>
      </p:sp>
      <p:sp>
        <p:nvSpPr>
          <p:cNvPr id="4" name="Slide Number Placeholder 3">
            <a:extLst>
              <a:ext uri="{FF2B5EF4-FFF2-40B4-BE49-F238E27FC236}">
                <a16:creationId xmlns:a16="http://schemas.microsoft.com/office/drawing/2014/main" id="{C0626CB9-4EC0-8612-81A1-86ABF0A4AD23}"/>
              </a:ext>
            </a:extLst>
          </p:cNvPr>
          <p:cNvSpPr>
            <a:spLocks noGrp="1"/>
          </p:cNvSpPr>
          <p:nvPr>
            <p:ph type="sldNum" sz="quarter" idx="4"/>
          </p:nvPr>
        </p:nvSpPr>
        <p:spPr/>
        <p:txBody>
          <a:bodyPr/>
          <a:lstStyle/>
          <a:p>
            <a:fld id="{1D93BD3E-1E9A-4970-A6F7-E7AC52762E0C}" type="slidenum">
              <a:rPr lang="en-US" smtClean="0"/>
              <a:pPr/>
              <a:t>5</a:t>
            </a:fld>
            <a:endParaRPr lang="en-US"/>
          </a:p>
        </p:txBody>
      </p:sp>
      <p:sp>
        <p:nvSpPr>
          <p:cNvPr id="5" name="TextBox 4">
            <a:extLst>
              <a:ext uri="{FF2B5EF4-FFF2-40B4-BE49-F238E27FC236}">
                <a16:creationId xmlns:a16="http://schemas.microsoft.com/office/drawing/2014/main" id="{AD9C826E-D268-9301-11DA-4FE8573D6F99}"/>
              </a:ext>
            </a:extLst>
          </p:cNvPr>
          <p:cNvSpPr txBox="1"/>
          <p:nvPr/>
        </p:nvSpPr>
        <p:spPr>
          <a:xfrm>
            <a:off x="2598997" y="6532969"/>
            <a:ext cx="8780206" cy="276999"/>
          </a:xfrm>
          <a:prstGeom prst="rect">
            <a:avLst/>
          </a:prstGeom>
          <a:noFill/>
        </p:spPr>
        <p:txBody>
          <a:bodyPr wrap="square" rtlCol="0">
            <a:spAutoFit/>
          </a:bodyPr>
          <a:lstStyle/>
          <a:p>
            <a:pPr algn="r"/>
            <a:r>
              <a:rPr lang="en-US" sz="1200" dirty="0"/>
              <a:t>For additional details </a:t>
            </a:r>
            <a:r>
              <a:rPr lang="en-US" sz="1200" dirty="0">
                <a:hlinkClick r:id="rId3"/>
              </a:rPr>
              <a:t>https://www.ercot.com/files/docs/2024/06/02/PUBLIC_Overview_NPRR1234_PGRR115_June2024.pptx</a:t>
            </a:r>
            <a:r>
              <a:rPr lang="en-US" sz="1200" dirty="0"/>
              <a:t> </a:t>
            </a:r>
          </a:p>
        </p:txBody>
      </p:sp>
    </p:spTree>
    <p:extLst>
      <p:ext uri="{BB962C8B-B14F-4D97-AF65-F5344CB8AC3E}">
        <p14:creationId xmlns:p14="http://schemas.microsoft.com/office/powerpoint/2010/main" val="3084763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7943B3-D8ED-6558-12A1-0AB9B3759760}"/>
              </a:ext>
            </a:extLst>
          </p:cNvPr>
          <p:cNvSpPr>
            <a:spLocks noGrp="1"/>
          </p:cNvSpPr>
          <p:nvPr>
            <p:ph type="ctrTitle"/>
          </p:nvPr>
        </p:nvSpPr>
        <p:spPr/>
        <p:txBody>
          <a:bodyPr/>
          <a:lstStyle/>
          <a:p>
            <a:r>
              <a:rPr lang="en-US" dirty="0">
                <a:solidFill>
                  <a:srgbClr val="00AEC7"/>
                </a:solidFill>
              </a:rPr>
              <a:t>PGRR115</a:t>
            </a:r>
          </a:p>
        </p:txBody>
      </p:sp>
      <p:sp>
        <p:nvSpPr>
          <p:cNvPr id="3" name="Subtitle 2">
            <a:extLst>
              <a:ext uri="{FF2B5EF4-FFF2-40B4-BE49-F238E27FC236}">
                <a16:creationId xmlns:a16="http://schemas.microsoft.com/office/drawing/2014/main" id="{AE6A0E23-2C69-46A9-2EF1-7D33AA6459B3}"/>
              </a:ext>
            </a:extLst>
          </p:cNvPr>
          <p:cNvSpPr>
            <a:spLocks noGrp="1"/>
          </p:cNvSpPr>
          <p:nvPr>
            <p:ph type="subTitle" idx="1"/>
          </p:nvPr>
        </p:nvSpPr>
        <p:spPr/>
        <p:txBody>
          <a:bodyPr/>
          <a:lstStyle/>
          <a:p>
            <a:r>
              <a:rPr lang="en-US" dirty="0"/>
              <a:t>New Concepts and </a:t>
            </a:r>
          </a:p>
          <a:p>
            <a:r>
              <a:rPr lang="en-US" dirty="0"/>
              <a:t>Significant Changes from PGRR111</a:t>
            </a:r>
          </a:p>
        </p:txBody>
      </p:sp>
      <p:sp>
        <p:nvSpPr>
          <p:cNvPr id="4" name="Slide Number Placeholder 3">
            <a:extLst>
              <a:ext uri="{FF2B5EF4-FFF2-40B4-BE49-F238E27FC236}">
                <a16:creationId xmlns:a16="http://schemas.microsoft.com/office/drawing/2014/main" id="{361DE9E5-832B-F531-DE7D-FF18798FBB1A}"/>
              </a:ext>
            </a:extLst>
          </p:cNvPr>
          <p:cNvSpPr>
            <a:spLocks noGrp="1"/>
          </p:cNvSpPr>
          <p:nvPr>
            <p:ph type="sldNum" sz="quarter" idx="4"/>
          </p:nvPr>
        </p:nvSpPr>
        <p:spPr/>
        <p:txBody>
          <a:bodyPr/>
          <a:lstStyle/>
          <a:p>
            <a:fld id="{1D93BD3E-1E9A-4970-A6F7-E7AC52762E0C}" type="slidenum">
              <a:rPr lang="en-US" smtClean="0"/>
              <a:pPr/>
              <a:t>6</a:t>
            </a:fld>
            <a:endParaRPr lang="en-US"/>
          </a:p>
        </p:txBody>
      </p:sp>
    </p:spTree>
    <p:extLst>
      <p:ext uri="{BB962C8B-B14F-4D97-AF65-F5344CB8AC3E}">
        <p14:creationId xmlns:p14="http://schemas.microsoft.com/office/powerpoint/2010/main" val="39238239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629EC7-1829-2989-0E5A-066285F3F54A}"/>
              </a:ext>
            </a:extLst>
          </p:cNvPr>
          <p:cNvSpPr>
            <a:spLocks noGrp="1"/>
          </p:cNvSpPr>
          <p:nvPr>
            <p:ph type="title"/>
          </p:nvPr>
        </p:nvSpPr>
        <p:spPr/>
        <p:txBody>
          <a:bodyPr/>
          <a:lstStyle/>
          <a:p>
            <a:r>
              <a:rPr lang="en-US" sz="2600" dirty="0"/>
              <a:t>PGRR115 – New Concepts &amp; Significant Changes from PGRR111</a:t>
            </a:r>
          </a:p>
        </p:txBody>
      </p:sp>
      <p:sp>
        <p:nvSpPr>
          <p:cNvPr id="3" name="Content Placeholder 2">
            <a:extLst>
              <a:ext uri="{FF2B5EF4-FFF2-40B4-BE49-F238E27FC236}">
                <a16:creationId xmlns:a16="http://schemas.microsoft.com/office/drawing/2014/main" id="{800C3085-A4E8-0EF0-6CCD-B950EA58B922}"/>
              </a:ext>
            </a:extLst>
          </p:cNvPr>
          <p:cNvSpPr>
            <a:spLocks noGrp="1"/>
          </p:cNvSpPr>
          <p:nvPr>
            <p:ph idx="1"/>
          </p:nvPr>
        </p:nvSpPr>
        <p:spPr/>
        <p:txBody>
          <a:bodyPr/>
          <a:lstStyle/>
          <a:p>
            <a:r>
              <a:rPr lang="en-US" dirty="0"/>
              <a:t>The Large Load Interconnection Study (LLIS) process now applies to all Large Load interconnection requests, regardless of timeline.</a:t>
            </a:r>
          </a:p>
          <a:p>
            <a:endParaRPr lang="en-US" dirty="0"/>
          </a:p>
          <a:p>
            <a:r>
              <a:rPr lang="en-US" dirty="0"/>
              <a:t>All LLIS interactions will be between ERCOT and the interconnecting TSP (and IE/RE, if applicable).</a:t>
            </a:r>
          </a:p>
          <a:p>
            <a:pPr lvl="1"/>
            <a:r>
              <a:rPr lang="en-US" dirty="0"/>
              <a:t>The Interconnecting Large Load Entity (ILLE) is still required to pay a LLIS fee to ERCOT. There is an option for the TSP to pay this fee on the customer’s behalf.</a:t>
            </a:r>
          </a:p>
          <a:p>
            <a:endParaRPr lang="en-US" dirty="0"/>
          </a:p>
          <a:p>
            <a:r>
              <a:rPr lang="en-US" dirty="0"/>
              <a:t>All interconnection requests subject to the LLIS must be studied in the Quarterly Stability Assessment (QSA) prior to energization.</a:t>
            </a:r>
          </a:p>
        </p:txBody>
      </p:sp>
      <p:sp>
        <p:nvSpPr>
          <p:cNvPr id="4" name="Slide Number Placeholder 3">
            <a:extLst>
              <a:ext uri="{FF2B5EF4-FFF2-40B4-BE49-F238E27FC236}">
                <a16:creationId xmlns:a16="http://schemas.microsoft.com/office/drawing/2014/main" id="{125189D8-CAAA-EEF6-9DF1-3A3740218512}"/>
              </a:ext>
            </a:extLst>
          </p:cNvPr>
          <p:cNvSpPr>
            <a:spLocks noGrp="1"/>
          </p:cNvSpPr>
          <p:nvPr>
            <p:ph type="sldNum" sz="quarter" idx="4"/>
          </p:nvPr>
        </p:nvSpPr>
        <p:spPr/>
        <p:txBody>
          <a:bodyPr/>
          <a:lstStyle/>
          <a:p>
            <a:fld id="{1D93BD3E-1E9A-4970-A6F7-E7AC52762E0C}" type="slidenum">
              <a:rPr lang="en-US" smtClean="0"/>
              <a:pPr/>
              <a:t>7</a:t>
            </a:fld>
            <a:endParaRPr lang="en-US"/>
          </a:p>
        </p:txBody>
      </p:sp>
    </p:spTree>
    <p:extLst>
      <p:ext uri="{BB962C8B-B14F-4D97-AF65-F5344CB8AC3E}">
        <p14:creationId xmlns:p14="http://schemas.microsoft.com/office/powerpoint/2010/main" val="21065120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782BEA-C521-ECF6-5337-8D732C74A7A6}"/>
              </a:ext>
            </a:extLst>
          </p:cNvPr>
          <p:cNvSpPr>
            <a:spLocks noGrp="1"/>
          </p:cNvSpPr>
          <p:nvPr>
            <p:ph type="title"/>
          </p:nvPr>
        </p:nvSpPr>
        <p:spPr/>
        <p:txBody>
          <a:bodyPr/>
          <a:lstStyle/>
          <a:p>
            <a:r>
              <a:rPr lang="en-US" dirty="0"/>
              <a:t>PGRR115 – LLIS Process Flow – High-Level Overview</a:t>
            </a:r>
          </a:p>
        </p:txBody>
      </p:sp>
      <p:sp>
        <p:nvSpPr>
          <p:cNvPr id="4" name="Slide Number Placeholder 3">
            <a:extLst>
              <a:ext uri="{FF2B5EF4-FFF2-40B4-BE49-F238E27FC236}">
                <a16:creationId xmlns:a16="http://schemas.microsoft.com/office/drawing/2014/main" id="{1EFE3946-5A2A-F9B4-63FE-CB702031D33F}"/>
              </a:ext>
            </a:extLst>
          </p:cNvPr>
          <p:cNvSpPr>
            <a:spLocks noGrp="1"/>
          </p:cNvSpPr>
          <p:nvPr>
            <p:ph type="sldNum" sz="quarter" idx="4"/>
          </p:nvPr>
        </p:nvSpPr>
        <p:spPr/>
        <p:txBody>
          <a:bodyPr/>
          <a:lstStyle/>
          <a:p>
            <a:fld id="{1D93BD3E-1E9A-4970-A6F7-E7AC52762E0C}" type="slidenum">
              <a:rPr lang="en-US" smtClean="0"/>
              <a:pPr/>
              <a:t>8</a:t>
            </a:fld>
            <a:endParaRPr lang="en-US"/>
          </a:p>
        </p:txBody>
      </p:sp>
      <p:sp>
        <p:nvSpPr>
          <p:cNvPr id="5" name="Rectangle: Rounded Corners 4">
            <a:extLst>
              <a:ext uri="{FF2B5EF4-FFF2-40B4-BE49-F238E27FC236}">
                <a16:creationId xmlns:a16="http://schemas.microsoft.com/office/drawing/2014/main" id="{C615484A-BD1F-26E6-158B-031CF3F92A82}"/>
              </a:ext>
            </a:extLst>
          </p:cNvPr>
          <p:cNvSpPr/>
          <p:nvPr/>
        </p:nvSpPr>
        <p:spPr>
          <a:xfrm>
            <a:off x="508000" y="1683536"/>
            <a:ext cx="1384968" cy="1082842"/>
          </a:xfrm>
          <a:prstGeom prst="roundRect">
            <a:avLst/>
          </a:prstGeom>
          <a:solidFill>
            <a:srgbClr val="685B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TSP Requests LLIS</a:t>
            </a:r>
          </a:p>
        </p:txBody>
      </p:sp>
      <p:sp>
        <p:nvSpPr>
          <p:cNvPr id="6" name="Rectangle: Rounded Corners 5">
            <a:extLst>
              <a:ext uri="{FF2B5EF4-FFF2-40B4-BE49-F238E27FC236}">
                <a16:creationId xmlns:a16="http://schemas.microsoft.com/office/drawing/2014/main" id="{9B74E5B4-A5EC-1194-1EE6-BDDD4C841A26}"/>
              </a:ext>
            </a:extLst>
          </p:cNvPr>
          <p:cNvSpPr/>
          <p:nvPr/>
        </p:nvSpPr>
        <p:spPr>
          <a:xfrm>
            <a:off x="2947654" y="1677510"/>
            <a:ext cx="1384968" cy="1082842"/>
          </a:xfrm>
          <a:prstGeom prst="roundRect">
            <a:avLst/>
          </a:prstGeom>
          <a:solidFill>
            <a:srgbClr val="00AE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Kick-off Meeting Held</a:t>
            </a:r>
          </a:p>
        </p:txBody>
      </p:sp>
      <p:sp>
        <p:nvSpPr>
          <p:cNvPr id="7" name="Rectangle: Rounded Corners 6">
            <a:extLst>
              <a:ext uri="{FF2B5EF4-FFF2-40B4-BE49-F238E27FC236}">
                <a16:creationId xmlns:a16="http://schemas.microsoft.com/office/drawing/2014/main" id="{5EC32E9C-89DD-6E1B-8826-6B52816BC4E4}"/>
              </a:ext>
            </a:extLst>
          </p:cNvPr>
          <p:cNvSpPr/>
          <p:nvPr/>
        </p:nvSpPr>
        <p:spPr>
          <a:xfrm>
            <a:off x="5426230" y="1677510"/>
            <a:ext cx="1384968" cy="1082842"/>
          </a:xfrm>
          <a:prstGeom prst="roundRect">
            <a:avLst/>
          </a:prstGeom>
          <a:solidFill>
            <a:srgbClr val="00AE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TSP Performs Studies</a:t>
            </a:r>
          </a:p>
        </p:txBody>
      </p:sp>
      <p:sp>
        <p:nvSpPr>
          <p:cNvPr id="8" name="Rectangle: Rounded Corners 7">
            <a:extLst>
              <a:ext uri="{FF2B5EF4-FFF2-40B4-BE49-F238E27FC236}">
                <a16:creationId xmlns:a16="http://schemas.microsoft.com/office/drawing/2014/main" id="{72CECFB9-4C70-EE75-17D9-EDE1D7631550}"/>
              </a:ext>
            </a:extLst>
          </p:cNvPr>
          <p:cNvSpPr/>
          <p:nvPr/>
        </p:nvSpPr>
        <p:spPr>
          <a:xfrm>
            <a:off x="7872798" y="1677510"/>
            <a:ext cx="1384968" cy="1082842"/>
          </a:xfrm>
          <a:prstGeom prst="roundRect">
            <a:avLst/>
          </a:prstGeom>
          <a:solidFill>
            <a:srgbClr val="00AE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ERCOT Determines Reliability Limit(s)</a:t>
            </a:r>
          </a:p>
        </p:txBody>
      </p:sp>
      <p:sp>
        <p:nvSpPr>
          <p:cNvPr id="10" name="Rectangle: Rounded Corners 9">
            <a:extLst>
              <a:ext uri="{FF2B5EF4-FFF2-40B4-BE49-F238E27FC236}">
                <a16:creationId xmlns:a16="http://schemas.microsoft.com/office/drawing/2014/main" id="{E7F66AFD-2533-5117-0B66-769FE7B6926F}"/>
              </a:ext>
            </a:extLst>
          </p:cNvPr>
          <p:cNvSpPr/>
          <p:nvPr/>
        </p:nvSpPr>
        <p:spPr>
          <a:xfrm>
            <a:off x="7871154" y="3910736"/>
            <a:ext cx="1384968" cy="1082842"/>
          </a:xfrm>
          <a:prstGeom prst="roundRect">
            <a:avLst/>
          </a:prstGeom>
          <a:solidFill>
            <a:srgbClr val="00AE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Large Load Studied in QSA</a:t>
            </a:r>
          </a:p>
        </p:txBody>
      </p:sp>
      <p:sp>
        <p:nvSpPr>
          <p:cNvPr id="11" name="Rectangle: Rounded Corners 10">
            <a:extLst>
              <a:ext uri="{FF2B5EF4-FFF2-40B4-BE49-F238E27FC236}">
                <a16:creationId xmlns:a16="http://schemas.microsoft.com/office/drawing/2014/main" id="{02729A50-F0FC-16D8-DF86-7D739A470297}"/>
              </a:ext>
            </a:extLst>
          </p:cNvPr>
          <p:cNvSpPr/>
          <p:nvPr/>
        </p:nvSpPr>
        <p:spPr>
          <a:xfrm>
            <a:off x="508000" y="3916761"/>
            <a:ext cx="1384968" cy="1082842"/>
          </a:xfrm>
          <a:prstGeom prst="roundRect">
            <a:avLst/>
          </a:prstGeom>
          <a:solidFill>
            <a:srgbClr val="26D07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Approved to Energize</a:t>
            </a:r>
          </a:p>
        </p:txBody>
      </p:sp>
      <p:sp>
        <p:nvSpPr>
          <p:cNvPr id="12" name="Rectangle: Rounded Corners 11">
            <a:extLst>
              <a:ext uri="{FF2B5EF4-FFF2-40B4-BE49-F238E27FC236}">
                <a16:creationId xmlns:a16="http://schemas.microsoft.com/office/drawing/2014/main" id="{9F2DD110-AA6D-3449-62F0-CF6F83B3B7A1}"/>
              </a:ext>
            </a:extLst>
          </p:cNvPr>
          <p:cNvSpPr/>
          <p:nvPr/>
        </p:nvSpPr>
        <p:spPr>
          <a:xfrm>
            <a:off x="2947654" y="3910736"/>
            <a:ext cx="1384968" cy="1082842"/>
          </a:xfrm>
          <a:prstGeom prst="roundRect">
            <a:avLst/>
          </a:prstGeom>
          <a:solidFill>
            <a:srgbClr val="00AE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TSP/RE Requests Approval to Energize</a:t>
            </a:r>
          </a:p>
        </p:txBody>
      </p:sp>
      <p:sp>
        <p:nvSpPr>
          <p:cNvPr id="13" name="Rectangle: Rounded Corners 12">
            <a:extLst>
              <a:ext uri="{FF2B5EF4-FFF2-40B4-BE49-F238E27FC236}">
                <a16:creationId xmlns:a16="http://schemas.microsoft.com/office/drawing/2014/main" id="{CB6D347A-AB82-2D91-9F65-20AD5323AE15}"/>
              </a:ext>
            </a:extLst>
          </p:cNvPr>
          <p:cNvSpPr/>
          <p:nvPr/>
        </p:nvSpPr>
        <p:spPr>
          <a:xfrm>
            <a:off x="5426230" y="3910735"/>
            <a:ext cx="1384968" cy="1082842"/>
          </a:xfrm>
          <a:prstGeom prst="roundRect">
            <a:avLst/>
          </a:prstGeom>
          <a:solidFill>
            <a:srgbClr val="00AE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Large Load Added to Network Ops Model</a:t>
            </a:r>
          </a:p>
        </p:txBody>
      </p:sp>
      <p:cxnSp>
        <p:nvCxnSpPr>
          <p:cNvPr id="19" name="Straight Arrow Connector 18">
            <a:extLst>
              <a:ext uri="{FF2B5EF4-FFF2-40B4-BE49-F238E27FC236}">
                <a16:creationId xmlns:a16="http://schemas.microsoft.com/office/drawing/2014/main" id="{CE4778CA-079B-6EDD-1FA7-7A632DC32B94}"/>
              </a:ext>
            </a:extLst>
          </p:cNvPr>
          <p:cNvCxnSpPr>
            <a:cxnSpLocks/>
            <a:stCxn id="5" idx="3"/>
            <a:endCxn id="6" idx="1"/>
          </p:cNvCxnSpPr>
          <p:nvPr/>
        </p:nvCxnSpPr>
        <p:spPr>
          <a:xfrm flipV="1">
            <a:off x="1892968" y="2218931"/>
            <a:ext cx="1054686" cy="6026"/>
          </a:xfrm>
          <a:prstGeom prst="straightConnector1">
            <a:avLst/>
          </a:prstGeom>
          <a:ln w="76200">
            <a:solidFill>
              <a:srgbClr val="5B6770"/>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68C01843-DC24-A200-A03B-6EF98ABDC0CD}"/>
              </a:ext>
            </a:extLst>
          </p:cNvPr>
          <p:cNvCxnSpPr>
            <a:cxnSpLocks/>
            <a:stCxn id="6" idx="3"/>
            <a:endCxn id="7" idx="1"/>
          </p:cNvCxnSpPr>
          <p:nvPr/>
        </p:nvCxnSpPr>
        <p:spPr>
          <a:xfrm>
            <a:off x="4332622" y="2218931"/>
            <a:ext cx="1093608" cy="0"/>
          </a:xfrm>
          <a:prstGeom prst="straightConnector1">
            <a:avLst/>
          </a:prstGeom>
          <a:ln w="76200">
            <a:solidFill>
              <a:srgbClr val="5B6770"/>
            </a:solidFill>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BB0ACEBD-F350-9BA4-68DB-0D4174B53959}"/>
              </a:ext>
            </a:extLst>
          </p:cNvPr>
          <p:cNvCxnSpPr>
            <a:cxnSpLocks/>
            <a:stCxn id="7" idx="3"/>
            <a:endCxn id="8" idx="1"/>
          </p:cNvCxnSpPr>
          <p:nvPr/>
        </p:nvCxnSpPr>
        <p:spPr>
          <a:xfrm>
            <a:off x="6811198" y="2218931"/>
            <a:ext cx="1061600" cy="0"/>
          </a:xfrm>
          <a:prstGeom prst="straightConnector1">
            <a:avLst/>
          </a:prstGeom>
          <a:ln w="76200">
            <a:solidFill>
              <a:srgbClr val="5B6770"/>
            </a:solidFill>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id="{AC9D1849-EA26-8C16-5587-51058B92BCB6}"/>
              </a:ext>
            </a:extLst>
          </p:cNvPr>
          <p:cNvCxnSpPr>
            <a:cxnSpLocks/>
            <a:stCxn id="63" idx="1"/>
            <a:endCxn id="10" idx="3"/>
          </p:cNvCxnSpPr>
          <p:nvPr/>
        </p:nvCxnSpPr>
        <p:spPr>
          <a:xfrm flipH="1">
            <a:off x="9256122" y="4452156"/>
            <a:ext cx="1061600" cy="1"/>
          </a:xfrm>
          <a:prstGeom prst="straightConnector1">
            <a:avLst/>
          </a:prstGeom>
          <a:ln w="76200">
            <a:solidFill>
              <a:srgbClr val="5B6770"/>
            </a:solidFill>
            <a:tailEnd type="triangle"/>
          </a:ln>
        </p:spPr>
        <p:style>
          <a:lnRef idx="1">
            <a:schemeClr val="accent1"/>
          </a:lnRef>
          <a:fillRef idx="0">
            <a:schemeClr val="accent1"/>
          </a:fillRef>
          <a:effectRef idx="0">
            <a:schemeClr val="accent1"/>
          </a:effectRef>
          <a:fontRef idx="minor">
            <a:schemeClr val="tx1"/>
          </a:fontRef>
        </p:style>
      </p:cxnSp>
      <p:cxnSp>
        <p:nvCxnSpPr>
          <p:cNvPr id="35" name="Straight Arrow Connector 34">
            <a:extLst>
              <a:ext uri="{FF2B5EF4-FFF2-40B4-BE49-F238E27FC236}">
                <a16:creationId xmlns:a16="http://schemas.microsoft.com/office/drawing/2014/main" id="{E52EA6AA-1D9C-60F7-C36B-890AD4A46F6C}"/>
              </a:ext>
            </a:extLst>
          </p:cNvPr>
          <p:cNvCxnSpPr>
            <a:cxnSpLocks/>
            <a:stCxn id="10" idx="1"/>
            <a:endCxn id="13" idx="3"/>
          </p:cNvCxnSpPr>
          <p:nvPr/>
        </p:nvCxnSpPr>
        <p:spPr>
          <a:xfrm flipH="1" flipV="1">
            <a:off x="6811198" y="4452156"/>
            <a:ext cx="1059956" cy="1"/>
          </a:xfrm>
          <a:prstGeom prst="straightConnector1">
            <a:avLst/>
          </a:prstGeom>
          <a:ln w="76200">
            <a:solidFill>
              <a:srgbClr val="5B6770"/>
            </a:solidFill>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id="{9A7C86BA-D9F8-8B8B-FA79-5EF2E7026FD5}"/>
              </a:ext>
            </a:extLst>
          </p:cNvPr>
          <p:cNvCxnSpPr>
            <a:cxnSpLocks/>
            <a:stCxn id="13" idx="1"/>
            <a:endCxn id="12" idx="3"/>
          </p:cNvCxnSpPr>
          <p:nvPr/>
        </p:nvCxnSpPr>
        <p:spPr>
          <a:xfrm flipH="1">
            <a:off x="4332622" y="4452156"/>
            <a:ext cx="1093608" cy="1"/>
          </a:xfrm>
          <a:prstGeom prst="straightConnector1">
            <a:avLst/>
          </a:prstGeom>
          <a:ln w="76200">
            <a:solidFill>
              <a:srgbClr val="5B6770"/>
            </a:solidFill>
            <a:tailEnd type="triangle"/>
          </a:ln>
        </p:spPr>
        <p:style>
          <a:lnRef idx="1">
            <a:schemeClr val="accent1"/>
          </a:lnRef>
          <a:fillRef idx="0">
            <a:schemeClr val="accent1"/>
          </a:fillRef>
          <a:effectRef idx="0">
            <a:schemeClr val="accent1"/>
          </a:effectRef>
          <a:fontRef idx="minor">
            <a:schemeClr val="tx1"/>
          </a:fontRef>
        </p:style>
      </p:cxnSp>
      <p:sp>
        <p:nvSpPr>
          <p:cNvPr id="63" name="Rectangle: Rounded Corners 62">
            <a:extLst>
              <a:ext uri="{FF2B5EF4-FFF2-40B4-BE49-F238E27FC236}">
                <a16:creationId xmlns:a16="http://schemas.microsoft.com/office/drawing/2014/main" id="{953A5D01-830B-B075-E429-7077E9A74BD3}"/>
              </a:ext>
            </a:extLst>
          </p:cNvPr>
          <p:cNvSpPr/>
          <p:nvPr/>
        </p:nvSpPr>
        <p:spPr>
          <a:xfrm>
            <a:off x="10317722" y="3910735"/>
            <a:ext cx="1384968" cy="1082842"/>
          </a:xfrm>
          <a:prstGeom prst="roundRect">
            <a:avLst/>
          </a:prstGeom>
          <a:solidFill>
            <a:srgbClr val="00AE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Evidence of IA Provided to ERCOT</a:t>
            </a:r>
          </a:p>
        </p:txBody>
      </p:sp>
      <p:cxnSp>
        <p:nvCxnSpPr>
          <p:cNvPr id="65" name="Connector: Elbow 64">
            <a:extLst>
              <a:ext uri="{FF2B5EF4-FFF2-40B4-BE49-F238E27FC236}">
                <a16:creationId xmlns:a16="http://schemas.microsoft.com/office/drawing/2014/main" id="{9D9377CE-2D76-3348-6662-916846D22592}"/>
              </a:ext>
            </a:extLst>
          </p:cNvPr>
          <p:cNvCxnSpPr>
            <a:stCxn id="8" idx="3"/>
            <a:endCxn id="63" idx="0"/>
          </p:cNvCxnSpPr>
          <p:nvPr/>
        </p:nvCxnSpPr>
        <p:spPr>
          <a:xfrm>
            <a:off x="9257766" y="2218931"/>
            <a:ext cx="1752440" cy="1691804"/>
          </a:xfrm>
          <a:prstGeom prst="bentConnector2">
            <a:avLst/>
          </a:prstGeom>
          <a:ln w="76200">
            <a:solidFill>
              <a:srgbClr val="5B6770"/>
            </a:solidFill>
            <a:tailEnd type="triangle"/>
          </a:ln>
        </p:spPr>
        <p:style>
          <a:lnRef idx="1">
            <a:schemeClr val="accent1"/>
          </a:lnRef>
          <a:fillRef idx="0">
            <a:schemeClr val="accent1"/>
          </a:fillRef>
          <a:effectRef idx="0">
            <a:schemeClr val="accent1"/>
          </a:effectRef>
          <a:fontRef idx="minor">
            <a:schemeClr val="tx1"/>
          </a:fontRef>
        </p:style>
      </p:cxnSp>
      <p:cxnSp>
        <p:nvCxnSpPr>
          <p:cNvPr id="79" name="Straight Arrow Connector 78">
            <a:extLst>
              <a:ext uri="{FF2B5EF4-FFF2-40B4-BE49-F238E27FC236}">
                <a16:creationId xmlns:a16="http://schemas.microsoft.com/office/drawing/2014/main" id="{A9AB8AF1-FB1D-5323-2AF2-E77454D4FE8F}"/>
              </a:ext>
            </a:extLst>
          </p:cNvPr>
          <p:cNvCxnSpPr>
            <a:cxnSpLocks/>
            <a:stCxn id="12" idx="1"/>
            <a:endCxn id="11" idx="3"/>
          </p:cNvCxnSpPr>
          <p:nvPr/>
        </p:nvCxnSpPr>
        <p:spPr>
          <a:xfrm flipH="1">
            <a:off x="1892968" y="4452157"/>
            <a:ext cx="1054686" cy="6025"/>
          </a:xfrm>
          <a:prstGeom prst="straightConnector1">
            <a:avLst/>
          </a:prstGeom>
          <a:ln w="76200">
            <a:solidFill>
              <a:srgbClr val="5B677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610304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629EC7-1829-2989-0E5A-066285F3F54A}"/>
              </a:ext>
            </a:extLst>
          </p:cNvPr>
          <p:cNvSpPr>
            <a:spLocks noGrp="1"/>
          </p:cNvSpPr>
          <p:nvPr>
            <p:ph type="title"/>
          </p:nvPr>
        </p:nvSpPr>
        <p:spPr/>
        <p:txBody>
          <a:bodyPr/>
          <a:lstStyle/>
          <a:p>
            <a:r>
              <a:rPr lang="en-US" sz="2600" dirty="0"/>
              <a:t>PGRR115 – New Concepts &amp; Significant Changes from PGRR111</a:t>
            </a:r>
          </a:p>
        </p:txBody>
      </p:sp>
      <p:sp>
        <p:nvSpPr>
          <p:cNvPr id="3" name="Content Placeholder 2">
            <a:extLst>
              <a:ext uri="{FF2B5EF4-FFF2-40B4-BE49-F238E27FC236}">
                <a16:creationId xmlns:a16="http://schemas.microsoft.com/office/drawing/2014/main" id="{800C3085-A4E8-0EF0-6CCD-B950EA58B922}"/>
              </a:ext>
            </a:extLst>
          </p:cNvPr>
          <p:cNvSpPr>
            <a:spLocks noGrp="1"/>
          </p:cNvSpPr>
          <p:nvPr>
            <p:ph idx="1"/>
          </p:nvPr>
        </p:nvSpPr>
        <p:spPr/>
        <p:txBody>
          <a:bodyPr>
            <a:normAutofit lnSpcReduction="10000"/>
          </a:bodyPr>
          <a:lstStyle/>
          <a:p>
            <a:r>
              <a:rPr lang="en-US" dirty="0"/>
              <a:t>Removed all requirements limiting when a Large Load can be added to SSWG cases. There are still requirements that must be met prior to adding a Large Load to the Network Operations Model.</a:t>
            </a:r>
          </a:p>
          <a:p>
            <a:endParaRPr lang="en-US" dirty="0"/>
          </a:p>
          <a:p>
            <a:r>
              <a:rPr lang="en-US" dirty="0"/>
              <a:t>All provisions allowing for a load intending to register as a Controllable Load Resource (CLR) to potentially interconnect additional MWs have been removed.</a:t>
            </a:r>
          </a:p>
          <a:p>
            <a:pPr lvl="1"/>
            <a:r>
              <a:rPr lang="en-US" dirty="0"/>
              <a:t>This concept may be reintroduced in a future PGRR after approval of NPRR1188 and PGRR115.</a:t>
            </a:r>
          </a:p>
          <a:p>
            <a:endParaRPr lang="en-US" dirty="0"/>
          </a:p>
          <a:p>
            <a:r>
              <a:rPr lang="en-US" dirty="0"/>
              <a:t>Clearer requirements for what project modifications may require LLIS restudy are established in a new section 9.2.3 </a:t>
            </a:r>
          </a:p>
        </p:txBody>
      </p:sp>
      <p:sp>
        <p:nvSpPr>
          <p:cNvPr id="4" name="Slide Number Placeholder 3">
            <a:extLst>
              <a:ext uri="{FF2B5EF4-FFF2-40B4-BE49-F238E27FC236}">
                <a16:creationId xmlns:a16="http://schemas.microsoft.com/office/drawing/2014/main" id="{125189D8-CAAA-EEF6-9DF1-3A3740218512}"/>
              </a:ext>
            </a:extLst>
          </p:cNvPr>
          <p:cNvSpPr>
            <a:spLocks noGrp="1"/>
          </p:cNvSpPr>
          <p:nvPr>
            <p:ph type="sldNum" sz="quarter" idx="4"/>
          </p:nvPr>
        </p:nvSpPr>
        <p:spPr/>
        <p:txBody>
          <a:bodyPr/>
          <a:lstStyle/>
          <a:p>
            <a:fld id="{1D93BD3E-1E9A-4970-A6F7-E7AC52762E0C}" type="slidenum">
              <a:rPr lang="en-US" smtClean="0"/>
              <a:pPr/>
              <a:t>9</a:t>
            </a:fld>
            <a:endParaRPr lang="en-US"/>
          </a:p>
        </p:txBody>
      </p:sp>
    </p:spTree>
    <p:extLst>
      <p:ext uri="{BB962C8B-B14F-4D97-AF65-F5344CB8AC3E}">
        <p14:creationId xmlns:p14="http://schemas.microsoft.com/office/powerpoint/2010/main" val="387380813"/>
      </p:ext>
    </p:extLst>
  </p:cSld>
  <p:clrMapOvr>
    <a:masterClrMapping/>
  </p:clrMapOvr>
</p:sld>
</file>

<file path=ppt/theme/theme1.xml><?xml version="1.0" encoding="utf-8"?>
<a:theme xmlns:a="http://schemas.openxmlformats.org/drawingml/2006/main" name="Cover Slide">
  <a:themeElements>
    <a:clrScheme name="ERCOT Brand Colors">
      <a:dk1>
        <a:srgbClr val="2D3338"/>
      </a:dk1>
      <a:lt1>
        <a:srgbClr val="FFFFFF"/>
      </a:lt1>
      <a:dk2>
        <a:srgbClr val="5B6770"/>
      </a:dk2>
      <a:lt2>
        <a:srgbClr val="E6EBF0"/>
      </a:lt2>
      <a:accent1>
        <a:srgbClr val="00AEC7"/>
      </a:accent1>
      <a:accent2>
        <a:srgbClr val="7C858C"/>
      </a:accent2>
      <a:accent3>
        <a:srgbClr val="26D07C"/>
      </a:accent3>
      <a:accent4>
        <a:srgbClr val="003865"/>
      </a:accent4>
      <a:accent5>
        <a:srgbClr val="685BC7"/>
      </a:accent5>
      <a:accent6>
        <a:srgbClr val="1F8B9D"/>
      </a:accent6>
      <a:hlink>
        <a:srgbClr val="0063B4"/>
      </a:hlink>
      <a:folHlink>
        <a:srgbClr val="800080"/>
      </a:folHlink>
    </a:clrScheme>
    <a:fontScheme name="H1-Aqu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Horizontal Theme">
  <a:themeElements>
    <a:clrScheme name="ERCOT Brand Colors">
      <a:dk1>
        <a:srgbClr val="2D3338"/>
      </a:dk1>
      <a:lt1>
        <a:srgbClr val="FFFFFF"/>
      </a:lt1>
      <a:dk2>
        <a:srgbClr val="5B6770"/>
      </a:dk2>
      <a:lt2>
        <a:srgbClr val="E6EBF0"/>
      </a:lt2>
      <a:accent1>
        <a:srgbClr val="00AEC7"/>
      </a:accent1>
      <a:accent2>
        <a:srgbClr val="7C858C"/>
      </a:accent2>
      <a:accent3>
        <a:srgbClr val="26D07C"/>
      </a:accent3>
      <a:accent4>
        <a:srgbClr val="003865"/>
      </a:accent4>
      <a:accent5>
        <a:srgbClr val="685BC7"/>
      </a:accent5>
      <a:accent6>
        <a:srgbClr val="1F8B9D"/>
      </a:accent6>
      <a:hlink>
        <a:srgbClr val="0063B4"/>
      </a:hlink>
      <a:folHlink>
        <a:srgbClr val="800080"/>
      </a:folHlink>
    </a:clrScheme>
    <a:fontScheme name="H1-Gray">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E6EBF0"/>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3.xml><?xml version="1.0" encoding="utf-8"?>
<a:theme xmlns:a="http://schemas.openxmlformats.org/drawingml/2006/main" name="Vertical Theme">
  <a:themeElements>
    <a:clrScheme name="ERCOT Brand Colors">
      <a:dk1>
        <a:srgbClr val="2D3338"/>
      </a:dk1>
      <a:lt1>
        <a:srgbClr val="FFFFFF"/>
      </a:lt1>
      <a:dk2>
        <a:srgbClr val="5B6770"/>
      </a:dk2>
      <a:lt2>
        <a:srgbClr val="E6EBF0"/>
      </a:lt2>
      <a:accent1>
        <a:srgbClr val="00AEC7"/>
      </a:accent1>
      <a:accent2>
        <a:srgbClr val="7C858C"/>
      </a:accent2>
      <a:accent3>
        <a:srgbClr val="26D07C"/>
      </a:accent3>
      <a:accent4>
        <a:srgbClr val="003865"/>
      </a:accent4>
      <a:accent5>
        <a:srgbClr val="685BC7"/>
      </a:accent5>
      <a:accent6>
        <a:srgbClr val="1F8B9D"/>
      </a:accent6>
      <a:hlink>
        <a:srgbClr val="0063B4"/>
      </a:hlink>
      <a:folHlink>
        <a:srgbClr val="800080"/>
      </a:folHlink>
    </a:clrScheme>
    <a:fontScheme name="H1-Aqu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723a8b7a-cd21-471e-94a6-6be23f24a34b">
      <Terms xmlns="http://schemas.microsoft.com/office/infopath/2007/PartnerControls"/>
    </lcf76f155ced4ddcb4097134ff3c332f>
    <TaxCatchAll xmlns="6093d562-e644-4fa2-a2d5-67c193c082f0"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74409F5E5BB984CA898E4671C979DCF" ma:contentTypeVersion="12" ma:contentTypeDescription="Create a new document." ma:contentTypeScope="" ma:versionID="a7d093e2f2610af0df3597736424b652">
  <xsd:schema xmlns:xsd="http://www.w3.org/2001/XMLSchema" xmlns:xs="http://www.w3.org/2001/XMLSchema" xmlns:p="http://schemas.microsoft.com/office/2006/metadata/properties" xmlns:ns2="723a8b7a-cd21-471e-94a6-6be23f24a34b" xmlns:ns3="6093d562-e644-4fa2-a2d5-67c193c082f0" targetNamespace="http://schemas.microsoft.com/office/2006/metadata/properties" ma:root="true" ma:fieldsID="b88a35f1da5a4cb99058b04869a9fbe8" ns2:_="" ns3:_="">
    <xsd:import namespace="723a8b7a-cd21-471e-94a6-6be23f24a34b"/>
    <xsd:import namespace="6093d562-e644-4fa2-a2d5-67c193c082f0"/>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23a8b7a-cd21-471e-94a6-6be23f24a34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a102f585-f336-4ab5-8023-668eed9f00b2"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bjectDetectorVersions" ma:index="18" nillable="true" ma:displayName="MediaServiceObjectDetectorVersions" ma:hidden="true" ma:indexed="true" ma:internalName="MediaServiceObjectDetectorVersions" ma:readOnly="true">
      <xsd:simpleType>
        <xsd:restriction base="dms:Text"/>
      </xsd:simpleType>
    </xsd:element>
    <xsd:element name="MediaServiceSearchProperties" ma:index="19"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6093d562-e644-4fa2-a2d5-67c193c082f0"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4" nillable="true" ma:displayName="Taxonomy Catch All Column" ma:hidden="true" ma:list="{fbdb1876-48ed-4234-b0ae-a5f00806a9d3}" ma:internalName="TaxCatchAll" ma:showField="CatchAllData" ma:web="6093d562-e644-4fa2-a2d5-67c193c082f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F18ABE5-2C97-4413-ACB0-B3080BAFCAD6}">
  <ds:schemaRefs>
    <ds:schemaRef ds:uri="http://schemas.microsoft.com/sharepoint/v3/contenttype/forms"/>
  </ds:schemaRefs>
</ds:datastoreItem>
</file>

<file path=customXml/itemProps2.xml><?xml version="1.0" encoding="utf-8"?>
<ds:datastoreItem xmlns:ds="http://schemas.openxmlformats.org/officeDocument/2006/customXml" ds:itemID="{1A526C54-2038-4DDB-9077-84C80FF069E0}">
  <ds:schemaRefs>
    <ds:schemaRef ds:uri="723a8b7a-cd21-471e-94a6-6be23f24a34b"/>
    <ds:schemaRef ds:uri="http://purl.org/dc/elements/1.1/"/>
    <ds:schemaRef ds:uri="http://purl.org/dc/dcmitype/"/>
    <ds:schemaRef ds:uri="http://schemas.microsoft.com/office/infopath/2007/PartnerControls"/>
    <ds:schemaRef ds:uri="http://schemas.microsoft.com/office/2006/documentManagement/types"/>
    <ds:schemaRef ds:uri="http://www.w3.org/XML/1998/namespace"/>
    <ds:schemaRef ds:uri="http://purl.org/dc/terms/"/>
    <ds:schemaRef ds:uri="http://schemas.microsoft.com/office/2006/metadata/properties"/>
    <ds:schemaRef ds:uri="http://schemas.openxmlformats.org/package/2006/metadata/core-properties"/>
    <ds:schemaRef ds:uri="6093d562-e644-4fa2-a2d5-67c193c082f0"/>
  </ds:schemaRefs>
</ds:datastoreItem>
</file>

<file path=customXml/itemProps3.xml><?xml version="1.0" encoding="utf-8"?>
<ds:datastoreItem xmlns:ds="http://schemas.openxmlformats.org/officeDocument/2006/customXml" ds:itemID="{3CEF8C21-F2F1-4147-93FA-C01CF8FEA34C}">
  <ds:schemaRefs>
    <ds:schemaRef ds:uri="6093d562-e644-4fa2-a2d5-67c193c082f0"/>
    <ds:schemaRef ds:uri="723a8b7a-cd21-471e-94a6-6be23f24a34b"/>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
  <TotalTime>4370</TotalTime>
  <Words>674</Words>
  <Application>Microsoft Office PowerPoint</Application>
  <PresentationFormat>Widescreen</PresentationFormat>
  <Paragraphs>79</Paragraphs>
  <Slides>9</Slides>
  <Notes>3</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9</vt:i4>
      </vt:variant>
    </vt:vector>
  </HeadingPairs>
  <TitlesOfParts>
    <vt:vector size="14" baseType="lpstr">
      <vt:lpstr>Arial</vt:lpstr>
      <vt:lpstr>Calibri</vt:lpstr>
      <vt:lpstr>Cover Slide</vt:lpstr>
      <vt:lpstr>Horizontal Theme</vt:lpstr>
      <vt:lpstr>Vertical Theme</vt:lpstr>
      <vt:lpstr>PowerPoint Presentation</vt:lpstr>
      <vt:lpstr>Introduction</vt:lpstr>
      <vt:lpstr>NPRR1234</vt:lpstr>
      <vt:lpstr>NPRR1234 – New Concepts &amp; Significant Changes from NPRR1191</vt:lpstr>
      <vt:lpstr>Modeling of Loads 25 MW or Greater – Additional Details</vt:lpstr>
      <vt:lpstr>PGRR115</vt:lpstr>
      <vt:lpstr>PGRR115 – New Concepts &amp; Significant Changes from PGRR111</vt:lpstr>
      <vt:lpstr>PGRR115 – LLIS Process Flow – High-Level Overview</vt:lpstr>
      <vt:lpstr>PGRR115 – New Concepts &amp; Significant Changes from PGRR111</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Springer, Agee</cp:lastModifiedBy>
  <cp:revision>2</cp:revision>
  <cp:lastPrinted>2017-10-10T21:31:05Z</cp:lastPrinted>
  <dcterms:created xsi:type="dcterms:W3CDTF">2016-01-21T15:20:31Z</dcterms:created>
  <dcterms:modified xsi:type="dcterms:W3CDTF">2024-06-11T14:39:41Z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0x010100274409F5E5BB984CA898E4671C979DCF</vt:lpwstr>
  </property>
  <property fmtid="{D5CDD505-2E9C-101B-9397-08002B2CF9AE}" pid="3" name="MSIP_Label_7084cbda-52b8-46fb-a7b7-cb5bd465ed85_Enabled">
    <vt:lpwstr>true</vt:lpwstr>
  </property>
  <property fmtid="{D5CDD505-2E9C-101B-9397-08002B2CF9AE}" pid="4" name="MSIP_Label_7084cbda-52b8-46fb-a7b7-cb5bd465ed85_SetDate">
    <vt:lpwstr>2023-04-04T20:11:08Z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bf2916b5-40d5-464a-a6ad-5ac6ebbcbc61</vt:lpwstr>
  </property>
  <property fmtid="{D5CDD505-2E9C-101B-9397-08002B2CF9AE}" pid="9" name="MSIP_Label_7084cbda-52b8-46fb-a7b7-cb5bd465ed85_ContentBits">
    <vt:lpwstr>0</vt:lpwstr>
  </property>
  <property fmtid="{D5CDD505-2E9C-101B-9397-08002B2CF9AE}" pid="10" name="MediaServiceImageTags">
    <vt:lpwstr/>
  </property>
</Properties>
</file>