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53" r:id="rId4"/>
    <p:sldMasterId id="2147483663" r:id="rId5"/>
  </p:sldMasterIdLst>
  <p:notesMasterIdLst>
    <p:notesMasterId r:id="rId13"/>
  </p:notesMasterIdLst>
  <p:handoutMasterIdLst>
    <p:handoutMasterId r:id="rId14"/>
  </p:handoutMasterIdLst>
  <p:sldIdLst>
    <p:sldId id="542" r:id="rId6"/>
    <p:sldId id="563" r:id="rId7"/>
    <p:sldId id="575" r:id="rId8"/>
    <p:sldId id="579" r:id="rId9"/>
    <p:sldId id="580" r:id="rId10"/>
    <p:sldId id="577" r:id="rId11"/>
    <p:sldId id="573" r:id="rId1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6AED60BC-6DC8-9208-15EC-10DB2B0CE731}" name="Mereness, Matt" initials="MM" userId="S::matt.mereness@ercot.com::6db1126a-164e-4475-8d86-5dde160acd3b" providerId="AD"/>
  <p188:author id="{881B48C5-BB53-CDCD-4930-0451197F0D4A}" name="Urquhart, Ike" initials="UI" userId="S::Ike.Urquhart@ercot.com::730980f3-dc09-4cfe-ab83-a3f100637f33" providerId="AD"/>
  <p188:author id="{47B1B2D5-CBCE-C9A6-CDCE-5D057DF5C4EF}" name="Kersulis, Jonas" initials="KJ" userId="S::Jonas.Kersulis@ercot.com::38ec2a83-12fc-4093-8e16-3ee53b6e0485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6D07C"/>
    <a:srgbClr val="0076C6"/>
    <a:srgbClr val="00AEC7"/>
    <a:srgbClr val="E6EBF0"/>
    <a:srgbClr val="093C61"/>
    <a:srgbClr val="98C3FA"/>
    <a:srgbClr val="70CDD9"/>
    <a:srgbClr val="8DC3E5"/>
    <a:srgbClr val="A9E5EA"/>
    <a:srgbClr val="5B677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90FA70F-D38F-46A7-A99E-28E3036E6C4E}" v="2" dt="2024-07-15T21:18:23.649"/>
  </p1510:revLst>
</p1510:revInfo>
</file>

<file path=ppt/tableStyles.xml><?xml version="1.0" encoding="utf-8"?>
<a:tblStyleLst xmlns:a="http://schemas.openxmlformats.org/drawingml/2006/main" def="{93296810-A885-4BE3-A3E7-6D5BEEA58F35}"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22" d="100"/>
          <a:sy n="122" d="100"/>
        </p:scale>
        <p:origin x="105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microsoft.com/office/2018/10/relationships/authors" Target="author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presProps" Target="presProps.xml"/><Relationship Id="rId10" Type="http://schemas.openxmlformats.org/officeDocument/2006/relationships/slide" Target="slides/slide5.xml"/><Relationship Id="rId19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handoutMaster" Target="handoutMasters/handout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ersulis, Jonas" userId="38ec2a83-12fc-4093-8e16-3ee53b6e0485" providerId="ADAL" clId="{A90FA70F-D38F-46A7-A99E-28E3036E6C4E}"/>
    <pc:docChg chg="undo redo custSel addSld delSld modSld">
      <pc:chgData name="Kersulis, Jonas" userId="38ec2a83-12fc-4093-8e16-3ee53b6e0485" providerId="ADAL" clId="{A90FA70F-D38F-46A7-A99E-28E3036E6C4E}" dt="2024-07-15T21:26:16.911" v="1013" actId="20577"/>
      <pc:docMkLst>
        <pc:docMk/>
      </pc:docMkLst>
      <pc:sldChg chg="modSp mod">
        <pc:chgData name="Kersulis, Jonas" userId="38ec2a83-12fc-4093-8e16-3ee53b6e0485" providerId="ADAL" clId="{A90FA70F-D38F-46A7-A99E-28E3036E6C4E}" dt="2024-07-15T21:26:16.911" v="1013" actId="20577"/>
        <pc:sldMkLst>
          <pc:docMk/>
          <pc:sldMk cId="1850676767" sldId="542"/>
        </pc:sldMkLst>
        <pc:spChg chg="mod">
          <ac:chgData name="Kersulis, Jonas" userId="38ec2a83-12fc-4093-8e16-3ee53b6e0485" providerId="ADAL" clId="{A90FA70F-D38F-46A7-A99E-28E3036E6C4E}" dt="2024-07-15T21:26:16.911" v="1013" actId="20577"/>
          <ac:spMkLst>
            <pc:docMk/>
            <pc:sldMk cId="1850676767" sldId="542"/>
            <ac:spMk id="4" creationId="{71B380C9-83F4-13B7-773B-9880F0F13E5F}"/>
          </ac:spMkLst>
        </pc:spChg>
      </pc:sldChg>
      <pc:sldChg chg="modSp mod">
        <pc:chgData name="Kersulis, Jonas" userId="38ec2a83-12fc-4093-8e16-3ee53b6e0485" providerId="ADAL" clId="{A90FA70F-D38F-46A7-A99E-28E3036E6C4E}" dt="2024-07-15T16:03:28.157" v="273" actId="20577"/>
        <pc:sldMkLst>
          <pc:docMk/>
          <pc:sldMk cId="3996593860" sldId="563"/>
        </pc:sldMkLst>
        <pc:spChg chg="mod">
          <ac:chgData name="Kersulis, Jonas" userId="38ec2a83-12fc-4093-8e16-3ee53b6e0485" providerId="ADAL" clId="{A90FA70F-D38F-46A7-A99E-28E3036E6C4E}" dt="2024-07-15T16:03:28.157" v="273" actId="20577"/>
          <ac:spMkLst>
            <pc:docMk/>
            <pc:sldMk cId="3996593860" sldId="563"/>
            <ac:spMk id="3" creationId="{9AF20F1E-D4E3-7A70-2873-597B398F2A67}"/>
          </ac:spMkLst>
        </pc:spChg>
      </pc:sldChg>
      <pc:sldChg chg="del">
        <pc:chgData name="Kersulis, Jonas" userId="38ec2a83-12fc-4093-8e16-3ee53b6e0485" providerId="ADAL" clId="{A90FA70F-D38F-46A7-A99E-28E3036E6C4E}" dt="2024-07-15T16:02:17.579" v="47" actId="47"/>
        <pc:sldMkLst>
          <pc:docMk/>
          <pc:sldMk cId="3824286219" sldId="566"/>
        </pc:sldMkLst>
      </pc:sldChg>
      <pc:sldChg chg="addSp delSp modSp mod">
        <pc:chgData name="Kersulis, Jonas" userId="38ec2a83-12fc-4093-8e16-3ee53b6e0485" providerId="ADAL" clId="{A90FA70F-D38F-46A7-A99E-28E3036E6C4E}" dt="2024-07-15T21:23:56.719" v="997" actId="20577"/>
        <pc:sldMkLst>
          <pc:docMk/>
          <pc:sldMk cId="4032855263" sldId="573"/>
        </pc:sldMkLst>
        <pc:spChg chg="add del mod">
          <ac:chgData name="Kersulis, Jonas" userId="38ec2a83-12fc-4093-8e16-3ee53b6e0485" providerId="ADAL" clId="{A90FA70F-D38F-46A7-A99E-28E3036E6C4E}" dt="2024-07-15T21:23:56.719" v="997" actId="20577"/>
          <ac:spMkLst>
            <pc:docMk/>
            <pc:sldMk cId="4032855263" sldId="573"/>
            <ac:spMk id="3" creationId="{9AF20F1E-D4E3-7A70-2873-597B398F2A67}"/>
          </ac:spMkLst>
        </pc:spChg>
        <pc:spChg chg="add del mod">
          <ac:chgData name="Kersulis, Jonas" userId="38ec2a83-12fc-4093-8e16-3ee53b6e0485" providerId="ADAL" clId="{A90FA70F-D38F-46A7-A99E-28E3036E6C4E}" dt="2024-07-15T21:21:17.886" v="609" actId="478"/>
          <ac:spMkLst>
            <pc:docMk/>
            <pc:sldMk cId="4032855263" sldId="573"/>
            <ac:spMk id="7" creationId="{CAF84AF3-148A-EC02-64D2-56634AFAE3C2}"/>
          </ac:spMkLst>
        </pc:spChg>
      </pc:sldChg>
      <pc:sldChg chg="modSp mod">
        <pc:chgData name="Kersulis, Jonas" userId="38ec2a83-12fc-4093-8e16-3ee53b6e0485" providerId="ADAL" clId="{A90FA70F-D38F-46A7-A99E-28E3036E6C4E}" dt="2024-07-15T16:03:42.898" v="299" actId="20577"/>
        <pc:sldMkLst>
          <pc:docMk/>
          <pc:sldMk cId="196097407" sldId="575"/>
        </pc:sldMkLst>
        <pc:spChg chg="mod">
          <ac:chgData name="Kersulis, Jonas" userId="38ec2a83-12fc-4093-8e16-3ee53b6e0485" providerId="ADAL" clId="{A90FA70F-D38F-46A7-A99E-28E3036E6C4E}" dt="2024-07-15T16:03:42.898" v="299" actId="20577"/>
          <ac:spMkLst>
            <pc:docMk/>
            <pc:sldMk cId="196097407" sldId="575"/>
            <ac:spMk id="2" creationId="{5B7D6869-86A1-B83B-8299-C2EB10231D1A}"/>
          </ac:spMkLst>
        </pc:spChg>
      </pc:sldChg>
      <pc:sldChg chg="del">
        <pc:chgData name="Kersulis, Jonas" userId="38ec2a83-12fc-4093-8e16-3ee53b6e0485" providerId="ADAL" clId="{A90FA70F-D38F-46A7-A99E-28E3036E6C4E}" dt="2024-07-15T16:02:16.213" v="46" actId="47"/>
        <pc:sldMkLst>
          <pc:docMk/>
          <pc:sldMk cId="805167582" sldId="576"/>
        </pc:sldMkLst>
      </pc:sldChg>
      <pc:sldChg chg="delSp modSp mod">
        <pc:chgData name="Kersulis, Jonas" userId="38ec2a83-12fc-4093-8e16-3ee53b6e0485" providerId="ADAL" clId="{A90FA70F-D38F-46A7-A99E-28E3036E6C4E}" dt="2024-07-15T21:20:53.146" v="605" actId="14100"/>
        <pc:sldMkLst>
          <pc:docMk/>
          <pc:sldMk cId="3148162159" sldId="577"/>
        </pc:sldMkLst>
        <pc:spChg chg="del">
          <ac:chgData name="Kersulis, Jonas" userId="38ec2a83-12fc-4093-8e16-3ee53b6e0485" providerId="ADAL" clId="{A90FA70F-D38F-46A7-A99E-28E3036E6C4E}" dt="2024-07-15T21:20:47.936" v="604" actId="478"/>
          <ac:spMkLst>
            <pc:docMk/>
            <pc:sldMk cId="3148162159" sldId="577"/>
            <ac:spMk id="3" creationId="{229368D9-C2BD-7481-3E93-20500B408DB3}"/>
          </ac:spMkLst>
        </pc:spChg>
        <pc:spChg chg="mod">
          <ac:chgData name="Kersulis, Jonas" userId="38ec2a83-12fc-4093-8e16-3ee53b6e0485" providerId="ADAL" clId="{A90FA70F-D38F-46A7-A99E-28E3036E6C4E}" dt="2024-07-15T21:20:53.146" v="605" actId="14100"/>
          <ac:spMkLst>
            <pc:docMk/>
            <pc:sldMk cId="3148162159" sldId="577"/>
            <ac:spMk id="10" creationId="{AEDE4C76-2257-5F9A-EB8F-D77D76809D0B}"/>
          </ac:spMkLst>
        </pc:spChg>
        <pc:spChg chg="del">
          <ac:chgData name="Kersulis, Jonas" userId="38ec2a83-12fc-4093-8e16-3ee53b6e0485" providerId="ADAL" clId="{A90FA70F-D38F-46A7-A99E-28E3036E6C4E}" dt="2024-07-15T21:20:46" v="602" actId="478"/>
          <ac:spMkLst>
            <pc:docMk/>
            <pc:sldMk cId="3148162159" sldId="577"/>
            <ac:spMk id="11" creationId="{BDC3BB71-A233-51FF-9437-71E6881E362F}"/>
          </ac:spMkLst>
        </pc:spChg>
        <pc:picChg chg="del">
          <ac:chgData name="Kersulis, Jonas" userId="38ec2a83-12fc-4093-8e16-3ee53b6e0485" providerId="ADAL" clId="{A90FA70F-D38F-46A7-A99E-28E3036E6C4E}" dt="2024-07-15T21:20:46.516" v="603" actId="478"/>
          <ac:picMkLst>
            <pc:docMk/>
            <pc:sldMk cId="3148162159" sldId="577"/>
            <ac:picMk id="12" creationId="{5C42FD39-DB45-A992-167D-54E56337A761}"/>
          </ac:picMkLst>
        </pc:picChg>
      </pc:sldChg>
      <pc:sldChg chg="modSp mod">
        <pc:chgData name="Kersulis, Jonas" userId="38ec2a83-12fc-4093-8e16-3ee53b6e0485" providerId="ADAL" clId="{A90FA70F-D38F-46A7-A99E-28E3036E6C4E}" dt="2024-07-15T16:49:06.215" v="319" actId="20577"/>
        <pc:sldMkLst>
          <pc:docMk/>
          <pc:sldMk cId="2000836619" sldId="579"/>
        </pc:sldMkLst>
        <pc:spChg chg="mod">
          <ac:chgData name="Kersulis, Jonas" userId="38ec2a83-12fc-4093-8e16-3ee53b6e0485" providerId="ADAL" clId="{A90FA70F-D38F-46A7-A99E-28E3036E6C4E}" dt="2024-07-15T16:49:06.215" v="319" actId="20577"/>
          <ac:spMkLst>
            <pc:docMk/>
            <pc:sldMk cId="2000836619" sldId="579"/>
            <ac:spMk id="2" creationId="{5B7D6869-86A1-B83B-8299-C2EB10231D1A}"/>
          </ac:spMkLst>
        </pc:spChg>
      </pc:sldChg>
      <pc:sldChg chg="addSp modSp add mod">
        <pc:chgData name="Kersulis, Jonas" userId="38ec2a83-12fc-4093-8e16-3ee53b6e0485" providerId="ADAL" clId="{A90FA70F-D38F-46A7-A99E-28E3036E6C4E}" dt="2024-07-15T21:18:50.902" v="446" actId="20577"/>
        <pc:sldMkLst>
          <pc:docMk/>
          <pc:sldMk cId="3906107824" sldId="580"/>
        </pc:sldMkLst>
        <pc:spChg chg="mod">
          <ac:chgData name="Kersulis, Jonas" userId="38ec2a83-12fc-4093-8e16-3ee53b6e0485" providerId="ADAL" clId="{A90FA70F-D38F-46A7-A99E-28E3036E6C4E}" dt="2024-07-15T16:49:13.523" v="338" actId="20577"/>
          <ac:spMkLst>
            <pc:docMk/>
            <pc:sldMk cId="3906107824" sldId="580"/>
            <ac:spMk id="2" creationId="{5B7D6869-86A1-B83B-8299-C2EB10231D1A}"/>
          </ac:spMkLst>
        </pc:spChg>
        <pc:spChg chg="add mod">
          <ac:chgData name="Kersulis, Jonas" userId="38ec2a83-12fc-4093-8e16-3ee53b6e0485" providerId="ADAL" clId="{A90FA70F-D38F-46A7-A99E-28E3036E6C4E}" dt="2024-07-15T21:18:37.384" v="442" actId="20577"/>
          <ac:spMkLst>
            <pc:docMk/>
            <pc:sldMk cId="3906107824" sldId="580"/>
            <ac:spMk id="3" creationId="{909CC942-0C8A-5330-2399-6F0363F3BE8C}"/>
          </ac:spMkLst>
        </pc:spChg>
        <pc:spChg chg="mod">
          <ac:chgData name="Kersulis, Jonas" userId="38ec2a83-12fc-4093-8e16-3ee53b6e0485" providerId="ADAL" clId="{A90FA70F-D38F-46A7-A99E-28E3036E6C4E}" dt="2024-07-15T21:18:50.902" v="446" actId="20577"/>
          <ac:spMkLst>
            <pc:docMk/>
            <pc:sldMk cId="3906107824" sldId="580"/>
            <ac:spMk id="6" creationId="{EC604319-7469-DA30-26D7-2EB8E79CF25A}"/>
          </ac:spMkLst>
        </pc:spChg>
        <pc:spChg chg="mod">
          <ac:chgData name="Kersulis, Jonas" userId="38ec2a83-12fc-4093-8e16-3ee53b6e0485" providerId="ADAL" clId="{A90FA70F-D38F-46A7-A99E-28E3036E6C4E}" dt="2024-07-15T21:18:45.048" v="443" actId="207"/>
          <ac:spMkLst>
            <pc:docMk/>
            <pc:sldMk cId="3906107824" sldId="580"/>
            <ac:spMk id="7" creationId="{060FB68E-7266-9283-6EE1-40C7D5F7E7F4}"/>
          </ac:spMkLst>
        </pc:spChg>
        <pc:spChg chg="mod">
          <ac:chgData name="Kersulis, Jonas" userId="38ec2a83-12fc-4093-8e16-3ee53b6e0485" providerId="ADAL" clId="{A90FA70F-D38F-46A7-A99E-28E3036E6C4E}" dt="2024-07-15T21:18:20.889" v="430" actId="1036"/>
          <ac:spMkLst>
            <pc:docMk/>
            <pc:sldMk cId="3906107824" sldId="580"/>
            <ac:spMk id="8" creationId="{444510D8-ABA9-D2BC-BF08-E6D7374B42C7}"/>
          </ac:spMkLst>
        </pc:spChg>
        <pc:spChg chg="mod">
          <ac:chgData name="Kersulis, Jonas" userId="38ec2a83-12fc-4093-8e16-3ee53b6e0485" providerId="ADAL" clId="{A90FA70F-D38F-46A7-A99E-28E3036E6C4E}" dt="2024-07-15T21:18:20.889" v="430" actId="1036"/>
          <ac:spMkLst>
            <pc:docMk/>
            <pc:sldMk cId="3906107824" sldId="580"/>
            <ac:spMk id="9" creationId="{DB2C5E98-9736-F829-2936-43A45FBAAF00}"/>
          </ac:spMkLst>
        </pc:spChg>
        <pc:spChg chg="mod">
          <ac:chgData name="Kersulis, Jonas" userId="38ec2a83-12fc-4093-8e16-3ee53b6e0485" providerId="ADAL" clId="{A90FA70F-D38F-46A7-A99E-28E3036E6C4E}" dt="2024-07-15T21:18:11.395" v="385" actId="14100"/>
          <ac:spMkLst>
            <pc:docMk/>
            <pc:sldMk cId="3906107824" sldId="580"/>
            <ac:spMk id="14" creationId="{0E80F232-E40F-49F8-7B70-045495190610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2E11038-C648-4BF3-8167-6AE1FF3EFDF1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A20C27A-FD2A-445A-A719-6C03AF8940F3}">
      <dgm:prSet phldrT="[Text]"/>
      <dgm:spPr>
        <a:solidFill>
          <a:srgbClr val="5B6770"/>
        </a:solidFill>
      </dgm:spPr>
      <dgm:t>
        <a:bodyPr/>
        <a:lstStyle/>
        <a:p>
          <a:r>
            <a:rPr lang="en-US"/>
            <a:t>Click to edit Master subtitle style</a:t>
          </a:r>
        </a:p>
      </dgm:t>
    </dgm:pt>
    <dgm:pt modelId="{70D27D20-9B5C-4ACA-A932-25F2CF915F48}" type="parTrans" cxnId="{A5351B5C-9190-4E1A-BDA3-BCFD1EA44514}">
      <dgm:prSet/>
      <dgm:spPr/>
      <dgm:t>
        <a:bodyPr/>
        <a:lstStyle/>
        <a:p>
          <a:endParaRPr lang="en-US"/>
        </a:p>
      </dgm:t>
    </dgm:pt>
    <dgm:pt modelId="{6F8B888A-19D7-43C8-BC5E-9BDE549DF313}" type="sibTrans" cxnId="{A5351B5C-9190-4E1A-BDA3-BCFD1EA44514}">
      <dgm:prSet/>
      <dgm:spPr/>
      <dgm:t>
        <a:bodyPr/>
        <a:lstStyle/>
        <a:p>
          <a:endParaRPr lang="en-US"/>
        </a:p>
      </dgm:t>
    </dgm:pt>
    <dgm:pt modelId="{E0CEC3AC-4F65-405E-9DD2-9D5A494B4AC7}">
      <dgm:prSet phldrT="[Text]"/>
      <dgm:spPr>
        <a:solidFill>
          <a:srgbClr val="00AEC7"/>
        </a:solidFill>
      </dgm:spPr>
      <dgm:t>
        <a:bodyPr/>
        <a:lstStyle/>
        <a:p>
          <a:r>
            <a:rPr lang="en-US"/>
            <a:t>Click to edit Master subtitle style</a:t>
          </a:r>
        </a:p>
      </dgm:t>
    </dgm:pt>
    <dgm:pt modelId="{EAB6D17A-4709-4A18-AFBB-0789B952020D}" type="parTrans" cxnId="{6C928428-284E-4E7D-9683-6F55F36228FB}">
      <dgm:prSet/>
      <dgm:spPr/>
      <dgm:t>
        <a:bodyPr/>
        <a:lstStyle/>
        <a:p>
          <a:endParaRPr lang="en-US"/>
        </a:p>
      </dgm:t>
    </dgm:pt>
    <dgm:pt modelId="{E80F0502-7CC7-44FF-B609-B9414F795B8A}" type="sibTrans" cxnId="{6C928428-284E-4E7D-9683-6F55F36228FB}">
      <dgm:prSet/>
      <dgm:spPr/>
      <dgm:t>
        <a:bodyPr/>
        <a:lstStyle/>
        <a:p>
          <a:endParaRPr lang="en-US"/>
        </a:p>
      </dgm:t>
    </dgm:pt>
    <dgm:pt modelId="{187606C4-A5C3-49B4-8A18-BB38CA4215D5}">
      <dgm:prSet phldrT="[Text]"/>
      <dgm:spPr>
        <a:solidFill>
          <a:srgbClr val="093C61"/>
        </a:solidFill>
      </dgm:spPr>
      <dgm:t>
        <a:bodyPr/>
        <a:lstStyle/>
        <a:p>
          <a:r>
            <a:rPr lang="en-US"/>
            <a:t>Click to edit Master subtitle style</a:t>
          </a:r>
        </a:p>
      </dgm:t>
    </dgm:pt>
    <dgm:pt modelId="{58AE02CB-D91D-41B6-A813-B4F035391B83}" type="parTrans" cxnId="{72D59750-5757-41CF-AF05-6C57B64FB7ED}">
      <dgm:prSet/>
      <dgm:spPr/>
      <dgm:t>
        <a:bodyPr/>
        <a:lstStyle/>
        <a:p>
          <a:endParaRPr lang="en-US"/>
        </a:p>
      </dgm:t>
    </dgm:pt>
    <dgm:pt modelId="{3CFCF34C-096A-4329-BCDD-0A8D1A075934}" type="sibTrans" cxnId="{72D59750-5757-41CF-AF05-6C57B64FB7ED}">
      <dgm:prSet/>
      <dgm:spPr/>
      <dgm:t>
        <a:bodyPr/>
        <a:lstStyle/>
        <a:p>
          <a:endParaRPr lang="en-US"/>
        </a:p>
      </dgm:t>
    </dgm:pt>
    <dgm:pt modelId="{075A3D39-E191-4C23-AF82-FED389D4714A}" type="pres">
      <dgm:prSet presAssocID="{32E11038-C648-4BF3-8167-6AE1FF3EFDF1}" presName="Name0" presStyleCnt="0">
        <dgm:presLayoutVars>
          <dgm:chMax val="7"/>
          <dgm:chPref val="7"/>
          <dgm:dir/>
        </dgm:presLayoutVars>
      </dgm:prSet>
      <dgm:spPr/>
    </dgm:pt>
    <dgm:pt modelId="{80725D32-2ED8-4B1F-81A2-9F7C840C4E0C}" type="pres">
      <dgm:prSet presAssocID="{32E11038-C648-4BF3-8167-6AE1FF3EFDF1}" presName="Name1" presStyleCnt="0"/>
      <dgm:spPr/>
    </dgm:pt>
    <dgm:pt modelId="{B6A82959-4BD9-4D99-A596-9C774D74AB1C}" type="pres">
      <dgm:prSet presAssocID="{32E11038-C648-4BF3-8167-6AE1FF3EFDF1}" presName="cycle" presStyleCnt="0"/>
      <dgm:spPr/>
    </dgm:pt>
    <dgm:pt modelId="{A2FCC776-BF52-47C4-92E4-17467F9AE6E1}" type="pres">
      <dgm:prSet presAssocID="{32E11038-C648-4BF3-8167-6AE1FF3EFDF1}" presName="srcNode" presStyleLbl="node1" presStyleIdx="0" presStyleCnt="3"/>
      <dgm:spPr/>
    </dgm:pt>
    <dgm:pt modelId="{6304DB4F-C21D-43CE-BC19-7FC9FE4143EB}" type="pres">
      <dgm:prSet presAssocID="{32E11038-C648-4BF3-8167-6AE1FF3EFDF1}" presName="conn" presStyleLbl="parChTrans1D2" presStyleIdx="0" presStyleCnt="1"/>
      <dgm:spPr/>
    </dgm:pt>
    <dgm:pt modelId="{0AC5C796-425F-48EC-9CE3-FF43A9E945D1}" type="pres">
      <dgm:prSet presAssocID="{32E11038-C648-4BF3-8167-6AE1FF3EFDF1}" presName="extraNode" presStyleLbl="node1" presStyleIdx="0" presStyleCnt="3"/>
      <dgm:spPr/>
    </dgm:pt>
    <dgm:pt modelId="{FEDB5C55-0F80-4976-AD26-0CEE89BEB7EA}" type="pres">
      <dgm:prSet presAssocID="{32E11038-C648-4BF3-8167-6AE1FF3EFDF1}" presName="dstNode" presStyleLbl="node1" presStyleIdx="0" presStyleCnt="3"/>
      <dgm:spPr/>
    </dgm:pt>
    <dgm:pt modelId="{89592E09-CC88-4904-BF5E-1629C8C5E634}" type="pres">
      <dgm:prSet presAssocID="{BA20C27A-FD2A-445A-A719-6C03AF8940F3}" presName="text_1" presStyleLbl="node1" presStyleIdx="0" presStyleCnt="3">
        <dgm:presLayoutVars>
          <dgm:bulletEnabled val="1"/>
        </dgm:presLayoutVars>
      </dgm:prSet>
      <dgm:spPr/>
    </dgm:pt>
    <dgm:pt modelId="{9A21976F-30D0-4847-9028-5756044BAAC3}" type="pres">
      <dgm:prSet presAssocID="{BA20C27A-FD2A-445A-A719-6C03AF8940F3}" presName="accent_1" presStyleCnt="0"/>
      <dgm:spPr/>
    </dgm:pt>
    <dgm:pt modelId="{36E4D279-9DCF-4996-B9DB-80023277EC34}" type="pres">
      <dgm:prSet presAssocID="{BA20C27A-FD2A-445A-A719-6C03AF8940F3}" presName="accentRepeatNode" presStyleLbl="solidFgAcc1" presStyleIdx="0" presStyleCnt="3"/>
      <dgm:spPr>
        <a:ln w="50800">
          <a:solidFill>
            <a:srgbClr val="5B6770"/>
          </a:solidFill>
        </a:ln>
      </dgm:spPr>
    </dgm:pt>
    <dgm:pt modelId="{FA8E3AD4-7354-43A8-B93D-74F840B6AEF6}" type="pres">
      <dgm:prSet presAssocID="{E0CEC3AC-4F65-405E-9DD2-9D5A494B4AC7}" presName="text_2" presStyleLbl="node1" presStyleIdx="1" presStyleCnt="3">
        <dgm:presLayoutVars>
          <dgm:bulletEnabled val="1"/>
        </dgm:presLayoutVars>
      </dgm:prSet>
      <dgm:spPr/>
    </dgm:pt>
    <dgm:pt modelId="{FDAFDD12-87AE-496F-A9BD-D8FA3C5C588E}" type="pres">
      <dgm:prSet presAssocID="{E0CEC3AC-4F65-405E-9DD2-9D5A494B4AC7}" presName="accent_2" presStyleCnt="0"/>
      <dgm:spPr/>
    </dgm:pt>
    <dgm:pt modelId="{CE0FEE12-C9DD-48AF-B095-635EAD24EB23}" type="pres">
      <dgm:prSet presAssocID="{E0CEC3AC-4F65-405E-9DD2-9D5A494B4AC7}" presName="accentRepeatNode" presStyleLbl="solidFgAcc1" presStyleIdx="1" presStyleCnt="3"/>
      <dgm:spPr>
        <a:ln w="50800">
          <a:solidFill>
            <a:srgbClr val="00AEC7"/>
          </a:solidFill>
        </a:ln>
      </dgm:spPr>
    </dgm:pt>
    <dgm:pt modelId="{30EB52CC-4F02-4C80-AAF8-62BFF5A038EA}" type="pres">
      <dgm:prSet presAssocID="{187606C4-A5C3-49B4-8A18-BB38CA4215D5}" presName="text_3" presStyleLbl="node1" presStyleIdx="2" presStyleCnt="3">
        <dgm:presLayoutVars>
          <dgm:bulletEnabled val="1"/>
        </dgm:presLayoutVars>
      </dgm:prSet>
      <dgm:spPr/>
    </dgm:pt>
    <dgm:pt modelId="{C8B76DD7-65EF-4958-B29D-8E09C2D14548}" type="pres">
      <dgm:prSet presAssocID="{187606C4-A5C3-49B4-8A18-BB38CA4215D5}" presName="accent_3" presStyleCnt="0"/>
      <dgm:spPr/>
    </dgm:pt>
    <dgm:pt modelId="{E96C1AF3-5332-4D40-8E92-7C851D843D9E}" type="pres">
      <dgm:prSet presAssocID="{187606C4-A5C3-49B4-8A18-BB38CA4215D5}" presName="accentRepeatNode" presStyleLbl="solidFgAcc1" presStyleIdx="2" presStyleCnt="3"/>
      <dgm:spPr>
        <a:ln w="50800">
          <a:solidFill>
            <a:srgbClr val="093C61"/>
          </a:solidFill>
        </a:ln>
      </dgm:spPr>
    </dgm:pt>
  </dgm:ptLst>
  <dgm:cxnLst>
    <dgm:cxn modelId="{6C928428-284E-4E7D-9683-6F55F36228FB}" srcId="{32E11038-C648-4BF3-8167-6AE1FF3EFDF1}" destId="{E0CEC3AC-4F65-405E-9DD2-9D5A494B4AC7}" srcOrd="1" destOrd="0" parTransId="{EAB6D17A-4709-4A18-AFBB-0789B952020D}" sibTransId="{E80F0502-7CC7-44FF-B609-B9414F795B8A}"/>
    <dgm:cxn modelId="{57C00C33-A140-4336-BF90-35942F94805A}" type="presOf" srcId="{187606C4-A5C3-49B4-8A18-BB38CA4215D5}" destId="{30EB52CC-4F02-4C80-AAF8-62BFF5A038EA}" srcOrd="0" destOrd="0" presId="urn:microsoft.com/office/officeart/2008/layout/VerticalCurvedList"/>
    <dgm:cxn modelId="{A5351B5C-9190-4E1A-BDA3-BCFD1EA44514}" srcId="{32E11038-C648-4BF3-8167-6AE1FF3EFDF1}" destId="{BA20C27A-FD2A-445A-A719-6C03AF8940F3}" srcOrd="0" destOrd="0" parTransId="{70D27D20-9B5C-4ACA-A932-25F2CF915F48}" sibTransId="{6F8B888A-19D7-43C8-BC5E-9BDE549DF313}"/>
    <dgm:cxn modelId="{53883844-14BD-4351-A151-F1F21DB11AA2}" type="presOf" srcId="{E0CEC3AC-4F65-405E-9DD2-9D5A494B4AC7}" destId="{FA8E3AD4-7354-43A8-B93D-74F840B6AEF6}" srcOrd="0" destOrd="0" presId="urn:microsoft.com/office/officeart/2008/layout/VerticalCurvedList"/>
    <dgm:cxn modelId="{72D59750-5757-41CF-AF05-6C57B64FB7ED}" srcId="{32E11038-C648-4BF3-8167-6AE1FF3EFDF1}" destId="{187606C4-A5C3-49B4-8A18-BB38CA4215D5}" srcOrd="2" destOrd="0" parTransId="{58AE02CB-D91D-41B6-A813-B4F035391B83}" sibTransId="{3CFCF34C-096A-4329-BCDD-0A8D1A075934}"/>
    <dgm:cxn modelId="{EBE72F74-33D1-4060-A3B4-F3A60F68D2DE}" type="presOf" srcId="{BA20C27A-FD2A-445A-A719-6C03AF8940F3}" destId="{89592E09-CC88-4904-BF5E-1629C8C5E634}" srcOrd="0" destOrd="0" presId="urn:microsoft.com/office/officeart/2008/layout/VerticalCurvedList"/>
    <dgm:cxn modelId="{44A009B9-4C6E-4056-A237-21B77C751944}" type="presOf" srcId="{32E11038-C648-4BF3-8167-6AE1FF3EFDF1}" destId="{075A3D39-E191-4C23-AF82-FED389D4714A}" srcOrd="0" destOrd="0" presId="urn:microsoft.com/office/officeart/2008/layout/VerticalCurvedList"/>
    <dgm:cxn modelId="{C12810DE-047C-44F0-893C-5DBF7D150250}" type="presOf" srcId="{6F8B888A-19D7-43C8-BC5E-9BDE549DF313}" destId="{6304DB4F-C21D-43CE-BC19-7FC9FE4143EB}" srcOrd="0" destOrd="0" presId="urn:microsoft.com/office/officeart/2008/layout/VerticalCurvedList"/>
    <dgm:cxn modelId="{C8DF18D6-9728-4B9E-8416-9844D37BED16}" type="presParOf" srcId="{075A3D39-E191-4C23-AF82-FED389D4714A}" destId="{80725D32-2ED8-4B1F-81A2-9F7C840C4E0C}" srcOrd="0" destOrd="0" presId="urn:microsoft.com/office/officeart/2008/layout/VerticalCurvedList"/>
    <dgm:cxn modelId="{E35D8989-C4EB-4877-88F9-278C7A5D79BE}" type="presParOf" srcId="{80725D32-2ED8-4B1F-81A2-9F7C840C4E0C}" destId="{B6A82959-4BD9-4D99-A596-9C774D74AB1C}" srcOrd="0" destOrd="0" presId="urn:microsoft.com/office/officeart/2008/layout/VerticalCurvedList"/>
    <dgm:cxn modelId="{2E10BBB5-BB5F-4213-81D6-299D4ED932F9}" type="presParOf" srcId="{B6A82959-4BD9-4D99-A596-9C774D74AB1C}" destId="{A2FCC776-BF52-47C4-92E4-17467F9AE6E1}" srcOrd="0" destOrd="0" presId="urn:microsoft.com/office/officeart/2008/layout/VerticalCurvedList"/>
    <dgm:cxn modelId="{5B23B201-EE0E-41FD-994F-D36FF4AEDA82}" type="presParOf" srcId="{B6A82959-4BD9-4D99-A596-9C774D74AB1C}" destId="{6304DB4F-C21D-43CE-BC19-7FC9FE4143EB}" srcOrd="1" destOrd="0" presId="urn:microsoft.com/office/officeart/2008/layout/VerticalCurvedList"/>
    <dgm:cxn modelId="{44830F56-0B6E-4957-B591-535E7C4AE88E}" type="presParOf" srcId="{B6A82959-4BD9-4D99-A596-9C774D74AB1C}" destId="{0AC5C796-425F-48EC-9CE3-FF43A9E945D1}" srcOrd="2" destOrd="0" presId="urn:microsoft.com/office/officeart/2008/layout/VerticalCurvedList"/>
    <dgm:cxn modelId="{B512C53B-041E-4F05-874B-6C14137472B2}" type="presParOf" srcId="{B6A82959-4BD9-4D99-A596-9C774D74AB1C}" destId="{FEDB5C55-0F80-4976-AD26-0CEE89BEB7EA}" srcOrd="3" destOrd="0" presId="urn:microsoft.com/office/officeart/2008/layout/VerticalCurvedList"/>
    <dgm:cxn modelId="{B5267D50-E7E0-4BB1-BFA8-A827CCA77309}" type="presParOf" srcId="{80725D32-2ED8-4B1F-81A2-9F7C840C4E0C}" destId="{89592E09-CC88-4904-BF5E-1629C8C5E634}" srcOrd="1" destOrd="0" presId="urn:microsoft.com/office/officeart/2008/layout/VerticalCurvedList"/>
    <dgm:cxn modelId="{B277B9AB-1A22-46B8-AB75-EA271659F9A9}" type="presParOf" srcId="{80725D32-2ED8-4B1F-81A2-9F7C840C4E0C}" destId="{9A21976F-30D0-4847-9028-5756044BAAC3}" srcOrd="2" destOrd="0" presId="urn:microsoft.com/office/officeart/2008/layout/VerticalCurvedList"/>
    <dgm:cxn modelId="{F63A9C37-6ADA-42F7-9567-B5030E7619A5}" type="presParOf" srcId="{9A21976F-30D0-4847-9028-5756044BAAC3}" destId="{36E4D279-9DCF-4996-B9DB-80023277EC34}" srcOrd="0" destOrd="0" presId="urn:microsoft.com/office/officeart/2008/layout/VerticalCurvedList"/>
    <dgm:cxn modelId="{F0AF24C9-085E-4E7F-84AF-44BDBD83C8D6}" type="presParOf" srcId="{80725D32-2ED8-4B1F-81A2-9F7C840C4E0C}" destId="{FA8E3AD4-7354-43A8-B93D-74F840B6AEF6}" srcOrd="3" destOrd="0" presId="urn:microsoft.com/office/officeart/2008/layout/VerticalCurvedList"/>
    <dgm:cxn modelId="{53C3BAA1-3CEB-4E9B-B244-D18A0E21044B}" type="presParOf" srcId="{80725D32-2ED8-4B1F-81A2-9F7C840C4E0C}" destId="{FDAFDD12-87AE-496F-A9BD-D8FA3C5C588E}" srcOrd="4" destOrd="0" presId="urn:microsoft.com/office/officeart/2008/layout/VerticalCurvedList"/>
    <dgm:cxn modelId="{D9AAB689-C278-446B-B50B-F0121693A922}" type="presParOf" srcId="{FDAFDD12-87AE-496F-A9BD-D8FA3C5C588E}" destId="{CE0FEE12-C9DD-48AF-B095-635EAD24EB23}" srcOrd="0" destOrd="0" presId="urn:microsoft.com/office/officeart/2008/layout/VerticalCurvedList"/>
    <dgm:cxn modelId="{6BE5BE6F-02B9-4318-9BB9-B7CD1051F0D2}" type="presParOf" srcId="{80725D32-2ED8-4B1F-81A2-9F7C840C4E0C}" destId="{30EB52CC-4F02-4C80-AAF8-62BFF5A038EA}" srcOrd="5" destOrd="0" presId="urn:microsoft.com/office/officeart/2008/layout/VerticalCurvedList"/>
    <dgm:cxn modelId="{37A2E405-9B83-4313-96A7-0A679F777B18}" type="presParOf" srcId="{80725D32-2ED8-4B1F-81A2-9F7C840C4E0C}" destId="{C8B76DD7-65EF-4958-B29D-8E09C2D14548}" srcOrd="6" destOrd="0" presId="urn:microsoft.com/office/officeart/2008/layout/VerticalCurvedList"/>
    <dgm:cxn modelId="{BA1CF7BF-1B96-48C4-ADB0-9317E5BC7454}" type="presParOf" srcId="{C8B76DD7-65EF-4958-B29D-8E09C2D14548}" destId="{E96C1AF3-5332-4D40-8E92-7C851D843D9E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304DB4F-C21D-43CE-BC19-7FC9FE4143EB}">
      <dsp:nvSpPr>
        <dsp:cNvPr id="0" name=""/>
        <dsp:cNvSpPr/>
      </dsp:nvSpPr>
      <dsp:spPr>
        <a:xfrm>
          <a:off x="-6201673" y="-949060"/>
          <a:ext cx="7384521" cy="7384521"/>
        </a:xfrm>
        <a:prstGeom prst="blockArc">
          <a:avLst>
            <a:gd name="adj1" fmla="val 18900000"/>
            <a:gd name="adj2" fmla="val 2700000"/>
            <a:gd name="adj3" fmla="val 293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9592E09-CC88-4904-BF5E-1629C8C5E634}">
      <dsp:nvSpPr>
        <dsp:cNvPr id="0" name=""/>
        <dsp:cNvSpPr/>
      </dsp:nvSpPr>
      <dsp:spPr>
        <a:xfrm>
          <a:off x="761512" y="548640"/>
          <a:ext cx="7697175" cy="1097280"/>
        </a:xfrm>
        <a:prstGeom prst="rect">
          <a:avLst/>
        </a:prstGeom>
        <a:solidFill>
          <a:srgbClr val="5B677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0966" tIns="86360" rIns="86360" bIns="8636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/>
            <a:t>Click to edit Master subtitle style</a:t>
          </a:r>
        </a:p>
      </dsp:txBody>
      <dsp:txXfrm>
        <a:off x="761512" y="548640"/>
        <a:ext cx="7697175" cy="1097280"/>
      </dsp:txXfrm>
    </dsp:sp>
    <dsp:sp modelId="{36E4D279-9DCF-4996-B9DB-80023277EC34}">
      <dsp:nvSpPr>
        <dsp:cNvPr id="0" name=""/>
        <dsp:cNvSpPr/>
      </dsp:nvSpPr>
      <dsp:spPr>
        <a:xfrm>
          <a:off x="75712" y="411480"/>
          <a:ext cx="1371600" cy="137160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0800" cap="flat" cmpd="sng" algn="ctr">
          <a:solidFill>
            <a:srgbClr val="5B677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A8E3AD4-7354-43A8-B93D-74F840B6AEF6}">
      <dsp:nvSpPr>
        <dsp:cNvPr id="0" name=""/>
        <dsp:cNvSpPr/>
      </dsp:nvSpPr>
      <dsp:spPr>
        <a:xfrm>
          <a:off x="1160373" y="2194560"/>
          <a:ext cx="7298314" cy="1097280"/>
        </a:xfrm>
        <a:prstGeom prst="rect">
          <a:avLst/>
        </a:prstGeom>
        <a:solidFill>
          <a:srgbClr val="00AEC7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0966" tIns="86360" rIns="86360" bIns="8636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/>
            <a:t>Click to edit Master subtitle style</a:t>
          </a:r>
        </a:p>
      </dsp:txBody>
      <dsp:txXfrm>
        <a:off x="1160373" y="2194560"/>
        <a:ext cx="7298314" cy="1097280"/>
      </dsp:txXfrm>
    </dsp:sp>
    <dsp:sp modelId="{CE0FEE12-C9DD-48AF-B095-635EAD24EB23}">
      <dsp:nvSpPr>
        <dsp:cNvPr id="0" name=""/>
        <dsp:cNvSpPr/>
      </dsp:nvSpPr>
      <dsp:spPr>
        <a:xfrm>
          <a:off x="474573" y="2057400"/>
          <a:ext cx="1371600" cy="137160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0800" cap="flat" cmpd="sng" algn="ctr">
          <a:solidFill>
            <a:srgbClr val="00AEC7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0EB52CC-4F02-4C80-AAF8-62BFF5A038EA}">
      <dsp:nvSpPr>
        <dsp:cNvPr id="0" name=""/>
        <dsp:cNvSpPr/>
      </dsp:nvSpPr>
      <dsp:spPr>
        <a:xfrm>
          <a:off x="761512" y="3840480"/>
          <a:ext cx="7697175" cy="1097280"/>
        </a:xfrm>
        <a:prstGeom prst="rect">
          <a:avLst/>
        </a:prstGeom>
        <a:solidFill>
          <a:srgbClr val="093C6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0966" tIns="86360" rIns="86360" bIns="8636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/>
            <a:t>Click to edit Master subtitle style</a:t>
          </a:r>
        </a:p>
      </dsp:txBody>
      <dsp:txXfrm>
        <a:off x="761512" y="3840480"/>
        <a:ext cx="7697175" cy="1097280"/>
      </dsp:txXfrm>
    </dsp:sp>
    <dsp:sp modelId="{E96C1AF3-5332-4D40-8E92-7C851D843D9E}">
      <dsp:nvSpPr>
        <dsp:cNvPr id="0" name=""/>
        <dsp:cNvSpPr/>
      </dsp:nvSpPr>
      <dsp:spPr>
        <a:xfrm>
          <a:off x="75712" y="3703320"/>
          <a:ext cx="1371600" cy="137160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0800" cap="flat" cmpd="sng" algn="ctr">
          <a:solidFill>
            <a:srgbClr val="093C6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7/15/2024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7/15/2024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System-wide RRS procurement constraint </a:t>
            </a:r>
          </a:p>
          <a:p>
            <a:r>
              <a:rPr lang="en-US"/>
              <a:t>min of 1420 MW RRSPF</a:t>
            </a:r>
          </a:p>
          <a:p>
            <a:r>
              <a:rPr lang="en-US"/>
              <a:t>limits RRSUF and RRSFF to 60% of total</a:t>
            </a:r>
          </a:p>
          <a:p>
            <a:r>
              <a:rPr lang="en-US"/>
              <a:t>Max 450 MW RRSFF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92387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System-wide RRS procurement constraint </a:t>
            </a:r>
          </a:p>
          <a:p>
            <a:r>
              <a:rPr lang="en-US"/>
              <a:t>min of 1420 MW RRSPF</a:t>
            </a:r>
          </a:p>
          <a:p>
            <a:r>
              <a:rPr lang="en-US"/>
              <a:t>limits RRSUF and RRSFF to 60% of total</a:t>
            </a:r>
          </a:p>
          <a:p>
            <a:r>
              <a:rPr lang="en-US"/>
              <a:t>Max 450 MW RRSFF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67433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Key milestones</a:t>
            </a:r>
          </a:p>
          <a:p>
            <a:r>
              <a:rPr lang="en-US"/>
              <a:t>- Can replicate results of 5-generator Excel Tool</a:t>
            </a:r>
          </a:p>
          <a:p>
            <a:r>
              <a:rPr lang="en-US"/>
              <a:t>- Can create a case using historical data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30959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8947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Master" Target="../slideMasters/slideMaster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145377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2A0837FE-C71E-9CF6-AC64-3D795C3B5F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2A5C917-3A9B-FEDC-2C2D-7DCD85F5C1DF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949D2196-8960-8007-C0C0-62EFA03EA586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5B05C1E4-0ADA-E143-5454-47ACE69FE9D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4CB3C4B1-5703-0FC3-7F3A-467B71334E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B51E1165-2D5E-A8BA-AD01-59C2367A01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762000"/>
            <a:ext cx="8534400" cy="22098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C1068C6B-C94E-547A-7102-71442E874B5D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304800" y="3124200"/>
            <a:ext cx="8534400" cy="2667000"/>
          </a:xfrm>
          <a:prstGeom prst="rect">
            <a:avLst/>
          </a:prstGeom>
          <a:solidFill>
            <a:srgbClr val="E6EBF0"/>
          </a:solidFill>
          <a:ln w="15875" cap="rnd">
            <a:solidFill>
              <a:schemeClr val="bg1">
                <a:lumMod val="85000"/>
                <a:alpha val="59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1600" b="0">
                <a:solidFill>
                  <a:schemeClr val="tx1"/>
                </a:solidFill>
              </a:defRPr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4810681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y Takeaw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2" descr="xdgdfgdfg">
            <a:extLst>
              <a:ext uri="{FF2B5EF4-FFF2-40B4-BE49-F238E27FC236}">
                <a16:creationId xmlns:a16="http://schemas.microsoft.com/office/drawing/2014/main" id="{11BF4596-49BD-5DCB-711C-47030A443E0E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304800" y="1058219"/>
            <a:ext cx="8534400" cy="194819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 cap="rnd">
            <a:solidFill>
              <a:srgbClr val="00AEC7">
                <a:alpha val="59000"/>
              </a:srgb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1600" b="0">
                <a:solidFill>
                  <a:schemeClr val="tx1"/>
                </a:solidFill>
              </a:defRPr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C2FC120C-B1CB-16E5-B00E-55E88FB1592E}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304800" y="3524730"/>
            <a:ext cx="8534400" cy="2212106"/>
          </a:xfrm>
          <a:prstGeom prst="rect">
            <a:avLst/>
          </a:prstGeom>
          <a:solidFill>
            <a:schemeClr val="bg2"/>
          </a:solidFill>
          <a:ln w="15875" cap="rnd">
            <a:solidFill>
              <a:schemeClr val="bg1">
                <a:lumMod val="85000"/>
                <a:alpha val="59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1600" b="0">
                <a:solidFill>
                  <a:schemeClr val="tx1"/>
                </a:solidFill>
              </a:defRPr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2A0837FE-C71E-9CF6-AC64-3D795C3B5F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2A5C917-3A9B-FEDC-2C2D-7DCD85F5C1DF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949D2196-8960-8007-C0C0-62EFA03EA586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5B05C1E4-0ADA-E143-5454-47ACE69FE9D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4CB3C4B1-5703-0FC3-7F3A-467B71334E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8573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 2 (Gray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BDA98D29-CFFC-C296-B023-91A03EEC3E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E12A03F-8D2E-8532-3203-031013FA5A10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2FFCD6A5-9B36-D9E5-72F2-FBEA5B672AB9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4EFC8874-25EC-5A5F-D57F-0691879F1F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762000"/>
            <a:ext cx="5410200" cy="53340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9D7C7B98-DF84-E7E1-CF67-1DA50AD90673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5867400" y="914400"/>
            <a:ext cx="2971800" cy="5181600"/>
          </a:xfrm>
          <a:prstGeom prst="rect">
            <a:avLst/>
          </a:prstGeom>
          <a:solidFill>
            <a:srgbClr val="E6EBF0"/>
          </a:solidFill>
          <a:ln w="15875" cap="rnd">
            <a:solidFill>
              <a:schemeClr val="bg1">
                <a:lumMod val="85000"/>
                <a:alpha val="62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182880" rIns="274320" bIns="182880"/>
          <a:lstStyle>
            <a:lvl1pPr marL="0" indent="0">
              <a:buNone/>
              <a:defRPr sz="1600" b="0">
                <a:solidFill>
                  <a:schemeClr val="tx1"/>
                </a:solidFill>
              </a:defRPr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EC87C22B-ECB6-24C9-CA51-802C0CC5A9A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4C902CBC-1565-53AF-76EE-5EA87EAAEDC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2400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hape Background with Col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4BF0DE-C10A-1045-5990-B1FA49AF9E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71C69C7-7D39-DEDD-BE1B-B8C046B0CA95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ADE78E12-A908-1977-15C5-27DAB2FF2F2B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6">
            <a:extLst>
              <a:ext uri="{FF2B5EF4-FFF2-40B4-BE49-F238E27FC236}">
                <a16:creationId xmlns:a16="http://schemas.microsoft.com/office/drawing/2014/main" id="{18275120-314C-AFBD-B170-4B990F0EFBAF}"/>
              </a:ext>
            </a:extLst>
          </p:cNvPr>
          <p:cNvSpPr>
            <a:spLocks noGrp="1"/>
          </p:cNvSpPr>
          <p:nvPr>
            <p:ph type="body" sz="half" idx="17"/>
          </p:nvPr>
        </p:nvSpPr>
        <p:spPr>
          <a:xfrm>
            <a:off x="304801" y="1066800"/>
            <a:ext cx="8534400" cy="219136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 cap="rnd" cmpd="sng">
            <a:solidFill>
              <a:schemeClr val="accent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182880" tIns="182880" rIns="182880" bIns="182880" numCol="2" spcCol="548640">
            <a:sp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2"/>
            <a:endParaRPr lang="en-US"/>
          </a:p>
          <a:p>
            <a:pPr lvl="2"/>
            <a:endParaRPr lang="en-US"/>
          </a:p>
          <a:p>
            <a:pPr lvl="2"/>
            <a:endParaRPr lang="en-US"/>
          </a:p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2"/>
            <a:endParaRPr lang="en-US"/>
          </a:p>
          <a:p>
            <a:pPr lvl="2"/>
            <a:endParaRPr lang="en-US"/>
          </a:p>
        </p:txBody>
      </p:sp>
      <p:sp>
        <p:nvSpPr>
          <p:cNvPr id="4" name="Text Placeholder 6">
            <a:extLst>
              <a:ext uri="{FF2B5EF4-FFF2-40B4-BE49-F238E27FC236}">
                <a16:creationId xmlns:a16="http://schemas.microsoft.com/office/drawing/2014/main" id="{9C95B286-9A86-1DCC-052D-7E695490B198}"/>
              </a:ext>
            </a:extLst>
          </p:cNvPr>
          <p:cNvSpPr>
            <a:spLocks noGrp="1"/>
          </p:cNvSpPr>
          <p:nvPr>
            <p:ph type="body" sz="half" idx="18"/>
          </p:nvPr>
        </p:nvSpPr>
        <p:spPr>
          <a:xfrm>
            <a:off x="304801" y="3574374"/>
            <a:ext cx="8534400" cy="2277547"/>
          </a:xfrm>
          <a:prstGeom prst="rect">
            <a:avLst/>
          </a:prstGeom>
          <a:solidFill>
            <a:srgbClr val="093C61"/>
          </a:solidFill>
          <a:ln w="15875" cap="rnd" cmpd="sng">
            <a:solidFill>
              <a:srgbClr val="093C6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182880" tIns="182880" rIns="182880" bIns="182880" numCol="3" spcCol="548640">
            <a:sp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>
              <a:defRPr sz="1800">
                <a:solidFill>
                  <a:schemeClr val="bg1"/>
                </a:solidFill>
              </a:defRPr>
            </a:lvl2pPr>
            <a:lvl3pPr marL="914400" indent="0">
              <a:buNone/>
              <a:defRPr sz="1600">
                <a:solidFill>
                  <a:schemeClr val="bg1"/>
                </a:solidFill>
              </a:defRPr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2"/>
            <a:endParaRPr lang="en-US"/>
          </a:p>
          <a:p>
            <a:pPr lvl="0"/>
            <a:endParaRPr lang="en-US"/>
          </a:p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2"/>
            <a:endParaRPr lang="en-US"/>
          </a:p>
          <a:p>
            <a:pPr lvl="0"/>
            <a:endParaRPr lang="en-US"/>
          </a:p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2"/>
            <a:endParaRPr lang="en-US"/>
          </a:p>
          <a:p>
            <a:pPr lvl="2"/>
            <a:endParaRPr lang="en-US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4AF8B1A1-8352-B98E-3C78-48C46BD8F21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040D7F8C-7E87-E617-9858-400C5F8AC25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30293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304800" y="762000"/>
            <a:ext cx="4210050" cy="5029201"/>
          </a:xfrm>
          <a:prstGeom prst="rect">
            <a:avLst/>
          </a:prstGeom>
        </p:spPr>
        <p:txBody>
          <a:bodyPr lIns="274320" tIns="274320" rIns="274320" bIns="274320"/>
          <a:lstStyle>
            <a:lvl1pPr>
              <a:defRPr lang="en-US" sz="2000" dirty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762000"/>
            <a:ext cx="3886200" cy="5029201"/>
          </a:xfrm>
          <a:prstGeom prst="rect">
            <a:avLst/>
          </a:prstGeom>
        </p:spPr>
        <p:txBody>
          <a:bodyPr lIns="274320" tIns="274320" rIns="274320" bIns="274320"/>
          <a:lstStyle>
            <a:lvl1pPr>
              <a:defRPr sz="2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F6FD2C47-F578-2F9E-22DF-DA95B857A3B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42ED327A-7496-0E17-F5C8-2E5C3BB9611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9405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 Placeholder 2">
            <a:extLst>
              <a:ext uri="{FF2B5EF4-FFF2-40B4-BE49-F238E27FC236}">
                <a16:creationId xmlns:a16="http://schemas.microsoft.com/office/drawing/2014/main" id="{A2E64688-55C6-E357-9586-99D476DEA0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81000" y="1240594"/>
            <a:ext cx="2743200" cy="576262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2000">
                <a:solidFill>
                  <a:srgbClr val="00AEC7"/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22" name="Text Placeholder 6">
            <a:extLst>
              <a:ext uri="{FF2B5EF4-FFF2-40B4-BE49-F238E27FC236}">
                <a16:creationId xmlns:a16="http://schemas.microsoft.com/office/drawing/2014/main" id="{5647BB42-DB2F-5A0E-E38E-6058202FE98E}"/>
              </a:ext>
            </a:extLst>
          </p:cNvPr>
          <p:cNvSpPr>
            <a:spLocks noGrp="1"/>
          </p:cNvSpPr>
          <p:nvPr>
            <p:ph type="body" sz="half" idx="15"/>
          </p:nvPr>
        </p:nvSpPr>
        <p:spPr>
          <a:xfrm>
            <a:off x="400516" y="1926394"/>
            <a:ext cx="2743200" cy="3941006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Text Placeholder 2">
            <a:extLst>
              <a:ext uri="{FF2B5EF4-FFF2-40B4-BE49-F238E27FC236}">
                <a16:creationId xmlns:a16="http://schemas.microsoft.com/office/drawing/2014/main" id="{ACFE8832-28AD-B47C-8C26-31B963CA9E5A}"/>
              </a:ext>
            </a:extLst>
          </p:cNvPr>
          <p:cNvSpPr>
            <a:spLocks noGrp="1"/>
          </p:cNvSpPr>
          <p:nvPr>
            <p:ph type="body" idx="16"/>
          </p:nvPr>
        </p:nvSpPr>
        <p:spPr>
          <a:xfrm>
            <a:off x="3200400" y="1240594"/>
            <a:ext cx="2743200" cy="5762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>
                <a:solidFill>
                  <a:srgbClr val="00AEC7"/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24" name="Text Placeholder 6">
            <a:extLst>
              <a:ext uri="{FF2B5EF4-FFF2-40B4-BE49-F238E27FC236}">
                <a16:creationId xmlns:a16="http://schemas.microsoft.com/office/drawing/2014/main" id="{2945EFAC-694A-3BD3-547B-6671ECA14576}"/>
              </a:ext>
            </a:extLst>
          </p:cNvPr>
          <p:cNvSpPr>
            <a:spLocks noGrp="1"/>
          </p:cNvSpPr>
          <p:nvPr>
            <p:ph type="body" sz="half" idx="17"/>
          </p:nvPr>
        </p:nvSpPr>
        <p:spPr>
          <a:xfrm>
            <a:off x="3219916" y="1926394"/>
            <a:ext cx="2743200" cy="3941006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5" name="Text Placeholder 2">
            <a:extLst>
              <a:ext uri="{FF2B5EF4-FFF2-40B4-BE49-F238E27FC236}">
                <a16:creationId xmlns:a16="http://schemas.microsoft.com/office/drawing/2014/main" id="{559C7A71-BBBF-254C-4D14-5F4DC1F4ED33}"/>
              </a:ext>
            </a:extLst>
          </p:cNvPr>
          <p:cNvSpPr>
            <a:spLocks noGrp="1"/>
          </p:cNvSpPr>
          <p:nvPr>
            <p:ph type="body" idx="18"/>
          </p:nvPr>
        </p:nvSpPr>
        <p:spPr>
          <a:xfrm>
            <a:off x="6000284" y="1237099"/>
            <a:ext cx="2743200" cy="576262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2000">
                <a:solidFill>
                  <a:srgbClr val="00AEC7"/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26" name="Text Placeholder 6">
            <a:extLst>
              <a:ext uri="{FF2B5EF4-FFF2-40B4-BE49-F238E27FC236}">
                <a16:creationId xmlns:a16="http://schemas.microsoft.com/office/drawing/2014/main" id="{B003D11D-EC33-ECB2-82CF-2D9A887EAC5E}"/>
              </a:ext>
            </a:extLst>
          </p:cNvPr>
          <p:cNvSpPr>
            <a:spLocks noGrp="1"/>
          </p:cNvSpPr>
          <p:nvPr>
            <p:ph type="body" sz="half" idx="19"/>
          </p:nvPr>
        </p:nvSpPr>
        <p:spPr>
          <a:xfrm>
            <a:off x="6019800" y="1922899"/>
            <a:ext cx="2743200" cy="3941006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00B85CC8-6F83-6404-ACAA-F1FA4529AE6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9AE8A331-9F84-084C-7267-CFE65AA7774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63796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with Shap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Diagram 7">
            <a:extLst>
              <a:ext uri="{FF2B5EF4-FFF2-40B4-BE49-F238E27FC236}">
                <a16:creationId xmlns:a16="http://schemas.microsoft.com/office/drawing/2014/main" id="{F9EE3F64-5084-626C-72A7-533838A69759}"/>
              </a:ext>
            </a:extLst>
          </p:cNvPr>
          <p:cNvGraphicFramePr/>
          <p:nvPr userDrawn="1">
            <p:extLst>
              <p:ext uri="{D42A27DB-BD31-4B8C-83A1-F6EECF244321}">
                <p14:modId xmlns:p14="http://schemas.microsoft.com/office/powerpoint/2010/main" val="2536825941"/>
              </p:ext>
            </p:extLst>
          </p:nvPr>
        </p:nvGraphicFramePr>
        <p:xfrm>
          <a:off x="304800" y="762000"/>
          <a:ext cx="8534400" cy="5486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Title 1">
            <a:extLst>
              <a:ext uri="{FF2B5EF4-FFF2-40B4-BE49-F238E27FC236}">
                <a16:creationId xmlns:a16="http://schemas.microsoft.com/office/drawing/2014/main" id="{440F2B08-EC92-A561-8BE4-EDCE8DB345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1FF5FC3-0BB0-C369-E541-DAB7BF2A7B43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DA8C3691-EDE4-B07C-F114-E502244790C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C7B83F30-EC1D-F71C-95D7-1B5BC9FD203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438666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70951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534400" cy="485323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324600"/>
            <a:ext cx="6096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299284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Footer text goes here.</a:t>
            </a:r>
          </a:p>
        </p:txBody>
      </p:sp>
      <p:sp>
        <p:nvSpPr>
          <p:cNvPr id="10" name="Slide Number Placeholder 5"/>
          <p:cNvSpPr txBox="1">
            <a:spLocks/>
          </p:cNvSpPr>
          <p:nvPr userDrawn="1"/>
        </p:nvSpPr>
        <p:spPr>
          <a:xfrm>
            <a:off x="8534400" y="6324600"/>
            <a:ext cx="6096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76364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130429"/>
            <a:ext cx="8005618" cy="1470025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52418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61D9533-CB1D-41E2-A7CA-83FDF6B751C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41D418E-9C88-65C3-7644-3BFD9E325CB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316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438404"/>
            <a:ext cx="8005618" cy="1470025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1F378818-BDFE-F884-8C6C-4CCC2735F49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441FCBFE-0DE4-6F22-6E66-AE772DD05E9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8552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545B7A48-1656-2C3F-0296-FBEF4281ABE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F866302B-9158-11F4-3B77-9F86EAAEC23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720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2001"/>
            <a:ext cx="8534400" cy="5280822"/>
          </a:xfrm>
          <a:prstGeom prst="rect">
            <a:avLst/>
          </a:prstGeom>
        </p:spPr>
        <p:txBody>
          <a:bodyPr lIns="274320" tIns="274320" rIns="274320" bIns="274320"/>
          <a:lstStyle>
            <a:lvl1pPr>
              <a:defRPr sz="2000" b="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166858FE-C979-8B8E-03D2-C3C16DE57A6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AC82599C-5AEF-12A9-5E15-1FCCC1DE3FA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117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hape Background with Col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4BF0DE-C10A-1045-5990-B1FA49AF9E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71C69C7-7D39-DEDD-BE1B-B8C046B0CA95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ADE78E12-A908-1977-15C5-27DAB2FF2F2B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6">
            <a:extLst>
              <a:ext uri="{FF2B5EF4-FFF2-40B4-BE49-F238E27FC236}">
                <a16:creationId xmlns:a16="http://schemas.microsoft.com/office/drawing/2014/main" id="{18275120-314C-AFBD-B170-4B990F0EFBAF}"/>
              </a:ext>
            </a:extLst>
          </p:cNvPr>
          <p:cNvSpPr>
            <a:spLocks noGrp="1"/>
          </p:cNvSpPr>
          <p:nvPr>
            <p:ph type="body" sz="half" idx="17"/>
          </p:nvPr>
        </p:nvSpPr>
        <p:spPr>
          <a:xfrm>
            <a:off x="304800" y="762000"/>
            <a:ext cx="8534400" cy="2080570"/>
          </a:xfrm>
          <a:prstGeom prst="rect">
            <a:avLst/>
          </a:prstGeom>
          <a:noFill/>
          <a:ln w="15875" cap="rnd" cmpd="sng">
            <a:noFill/>
            <a:miter lim="800000"/>
          </a:ln>
          <a:effectLst/>
        </p:spPr>
        <p:txBody>
          <a:bodyPr wrap="square" lIns="274320" tIns="274320" rIns="274320" bIns="274320" numCol="1" spcCol="0">
            <a:sp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2"/>
            <a:endParaRPr lang="en-US"/>
          </a:p>
          <a:p>
            <a:pPr lvl="2"/>
            <a:endParaRPr lang="en-US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256E5B54-4089-96A7-2D9D-9DE3B556DE6C}"/>
              </a:ext>
            </a:extLst>
          </p:cNvPr>
          <p:cNvSpPr>
            <a:spLocks noGrp="1"/>
          </p:cNvSpPr>
          <p:nvPr>
            <p:ph type="body" sz="half" idx="18"/>
          </p:nvPr>
        </p:nvSpPr>
        <p:spPr>
          <a:xfrm>
            <a:off x="304800" y="4283179"/>
            <a:ext cx="8534400" cy="172354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 cap="rnd" cmpd="sng">
            <a:solidFill>
              <a:schemeClr val="accent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274320" tIns="274320" rIns="274320" bIns="274320" numCol="1" spcCol="0">
            <a:spAutoFit/>
          </a:bodyPr>
          <a:lstStyle>
            <a:lvl1pPr marL="0" indent="0">
              <a:buNone/>
              <a:defRPr sz="1600" b="0">
                <a:solidFill>
                  <a:schemeClr val="tx1"/>
                </a:solidFill>
              </a:defRPr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2"/>
            <a:endParaRPr lang="en-US"/>
          </a:p>
          <a:p>
            <a:pPr lvl="2"/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56C41BB5-1EEC-FCDB-01DA-7245FD308E5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EDE784D3-CB7A-BC89-24C2-BFB1A76006C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6570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ate with Captions (Aqua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5181600" cy="54864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87CE442-37B7-476C-9FE8-E96267B02A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0D15576-9FF6-A891-FEC4-42E2548A9FC7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8556E2A8-9379-D337-6383-63A755F631AD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55758650-6057-27BA-3042-74E6ED3D258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5F3A14D9-11BE-48EC-BFD4-7B66ECAF99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E2DD23C-49EE-C657-D737-13CB53F52F7D}"/>
              </a:ext>
            </a:extLst>
          </p:cNvPr>
          <p:cNvSpPr txBox="1"/>
          <p:nvPr userDrawn="1"/>
        </p:nvSpPr>
        <p:spPr>
          <a:xfrm>
            <a:off x="5638800" y="914400"/>
            <a:ext cx="3124200" cy="129266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>
            <a:solidFill>
              <a:srgbClr val="00AEC7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182880" tIns="182880" rIns="182880" bIns="182880" rtlCol="0">
            <a:spAutoFit/>
          </a:bodyPr>
          <a:lstStyle/>
          <a:p>
            <a:pPr lvl="0"/>
            <a:r>
              <a:rPr lang="en-US" sz="1600">
                <a:solidFill>
                  <a:schemeClr val="tx1"/>
                </a:solidFill>
              </a:rPr>
              <a:t>Click to edit Master text styles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>
                <a:solidFill>
                  <a:schemeClr val="tx1"/>
                </a:solidFill>
              </a:rPr>
              <a:t>Second level</a:t>
            </a:r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en-US" sz="1200">
                <a:solidFill>
                  <a:schemeClr val="tx1"/>
                </a:solidFill>
              </a:rPr>
              <a:t>Third level</a:t>
            </a:r>
          </a:p>
          <a:p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32911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 (Gray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A08BA54D-6CCD-C3E8-6751-1276B8364E6C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5486400" y="0"/>
            <a:ext cx="3657600" cy="6318504"/>
          </a:xfrm>
          <a:prstGeom prst="rect">
            <a:avLst/>
          </a:prstGeom>
          <a:solidFill>
            <a:srgbClr val="E6EBF0"/>
          </a:solidFill>
        </p:spPr>
        <p:txBody>
          <a:bodyPr lIns="274320" tIns="1051560" rIns="274320" bIns="7315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5181600" cy="52578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  <a:latin typeface="+mj-lt"/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4CC83710-C64D-1BD2-447D-28FF58823C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8FF9252-B1FC-9936-53BB-BEE6DD5CEFBE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060D07C2-2A38-B953-E52E-4EBD6A8D19A2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4FB953F4-81A3-8A2B-DF43-0A159C2AABC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FF00FF52-E6F1-3C2A-4808-5A12AA3953E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33229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 (Blue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E560A137-FB98-0536-3809-C26CC3FAD5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762000"/>
            <a:ext cx="4572000" cy="54102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  <a:latin typeface="+mj-lt"/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15AB1D34-51BB-4778-251A-21036E98CE5C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5486400" y="0"/>
            <a:ext cx="3657600" cy="6318504"/>
          </a:xfrm>
          <a:prstGeom prst="rect">
            <a:avLst/>
          </a:prstGeom>
          <a:solidFill>
            <a:srgbClr val="E6EBF0"/>
          </a:solidFill>
        </p:spPr>
        <p:txBody>
          <a:bodyPr lIns="274320" tIns="1005840" rIns="274320" bIns="731520"/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796BAD60-5C45-1A72-0429-2EA7A0968D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A60EBBE-A2F2-20F7-8FB9-432D577E3F22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130BE998-F70B-DF4E-4F08-F7692DA494DE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08A006D7-B111-59A0-C107-A7629026341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025D1E40-D3DE-D4F4-AD78-7AD3CD8F1D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3138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4.xml"/><Relationship Id="rId18" Type="http://schemas.openxmlformats.org/officeDocument/2006/relationships/image" Target="../media/image2.png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slideLayout" Target="../slideLayouts/slideLayout13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6" Type="http://schemas.openxmlformats.org/officeDocument/2006/relationships/slideLayout" Target="../slideLayouts/slideLayout17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Relationship Id="rId14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657600" y="0"/>
            <a:ext cx="5486400" cy="6858000"/>
          </a:xfrm>
          <a:prstGeom prst="rect">
            <a:avLst/>
          </a:prstGeom>
          <a:solidFill>
            <a:srgbClr val="E6EBF0"/>
          </a:solidFill>
          <a:ln>
            <a:noFill/>
          </a:ln>
          <a:effectLst>
            <a:outerShdw blurRad="50800" dist="50800" dir="11400000" algn="t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014" y="2876281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7696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4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164D7AF-E2F5-1599-41AA-3C3E7364C4D0}"/>
              </a:ext>
            </a:extLst>
          </p:cNvPr>
          <p:cNvSpPr/>
          <p:nvPr userDrawn="1"/>
        </p:nvSpPr>
        <p:spPr>
          <a:xfrm>
            <a:off x="8534402" y="6324604"/>
            <a:ext cx="533399" cy="53339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bg2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BC265F66-6D17-D963-C0E8-D5570992A0F6}"/>
              </a:ext>
            </a:extLst>
          </p:cNvPr>
          <p:cNvSpPr/>
          <p:nvPr userDrawn="1"/>
        </p:nvSpPr>
        <p:spPr>
          <a:xfrm>
            <a:off x="9019630" y="6324600"/>
            <a:ext cx="124369" cy="533396"/>
          </a:xfrm>
          <a:prstGeom prst="rect">
            <a:avLst/>
          </a:prstGeom>
          <a:solidFill>
            <a:schemeClr val="tx2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3246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324604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096000"/>
            <a:ext cx="1181868" cy="457200"/>
          </a:xfrm>
          <a:prstGeom prst="rect">
            <a:avLst/>
          </a:prstGeom>
        </p:spPr>
      </p:pic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415D4E-E4EE-28DF-8C01-159908B931D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D58BBB7-4F61-67AB-A4FB-BF4DCCE49743}"/>
              </a:ext>
            </a:extLst>
          </p:cNvPr>
          <p:cNvSpPr txBox="1"/>
          <p:nvPr userDrawn="1"/>
        </p:nvSpPr>
        <p:spPr>
          <a:xfrm>
            <a:off x="54675" y="6324600"/>
            <a:ext cx="28409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en-US" sz="1000" b="0" baseline="0">
              <a:solidFill>
                <a:schemeClr val="tx1"/>
              </a:solidFill>
            </a:endParaRPr>
          </a:p>
          <a:p>
            <a:pPr algn="l"/>
            <a:r>
              <a:rPr lang="en-US" sz="1000" b="0" baseline="0">
                <a:solidFill>
                  <a:schemeClr val="tx1"/>
                </a:solidFill>
              </a:rPr>
              <a:t>Public</a:t>
            </a:r>
            <a:endParaRPr lang="en-US" sz="1000" b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96416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736" r:id="rId2"/>
    <p:sldLayoutId id="2147483665" r:id="rId3"/>
    <p:sldLayoutId id="2147483738" r:id="rId4"/>
    <p:sldLayoutId id="2147483739" r:id="rId5"/>
    <p:sldLayoutId id="2147483719" r:id="rId6"/>
    <p:sldLayoutId id="2147483713" r:id="rId7"/>
    <p:sldLayoutId id="2147483714" r:id="rId8"/>
    <p:sldLayoutId id="2147483716" r:id="rId9"/>
    <p:sldLayoutId id="2147483740" r:id="rId10"/>
    <p:sldLayoutId id="2147483717" r:id="rId11"/>
    <p:sldLayoutId id="2147483720" r:id="rId12"/>
    <p:sldLayoutId id="2147483666" r:id="rId13"/>
    <p:sldLayoutId id="2147483737" r:id="rId14"/>
    <p:sldLayoutId id="2147483721" r:id="rId15"/>
    <p:sldLayoutId id="2147483755" r:id="rId16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1B380C9-83F4-13B7-773B-9880F0F13E5F}"/>
              </a:ext>
            </a:extLst>
          </p:cNvPr>
          <p:cNvSpPr txBox="1"/>
          <p:nvPr/>
        </p:nvSpPr>
        <p:spPr>
          <a:xfrm>
            <a:off x="3810000" y="1674673"/>
            <a:ext cx="49530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ERCOT RTC+B SCED Tool Progress Update</a:t>
            </a: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/>
              <a:t>Jonas Kersulis</a:t>
            </a: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>
                <a:solidFill>
                  <a:schemeClr val="tx2"/>
                </a:solidFill>
              </a:rPr>
              <a:t>RTCBTF</a:t>
            </a:r>
          </a:p>
          <a:p>
            <a:endParaRPr lang="en-US" dirty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>
                <a:solidFill>
                  <a:schemeClr val="tx2"/>
                </a:solidFill>
              </a:rPr>
              <a:t>July 17, 2024</a:t>
            </a:r>
          </a:p>
          <a:p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06767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7D6869-86A1-B83B-8299-C2EB10231D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Outline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F20F1E-D4E3-7A70-2873-597B398F2A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1200"/>
              </a:spcAft>
              <a:buFontTx/>
              <a:buChar char="-"/>
            </a:pPr>
            <a:r>
              <a:rPr lang="en-US" sz="2400" dirty="0"/>
              <a:t>Production-scale tool refresher</a:t>
            </a:r>
          </a:p>
          <a:p>
            <a:pPr>
              <a:spcAft>
                <a:spcPts val="1200"/>
              </a:spcAft>
              <a:buFontTx/>
              <a:buChar char="-"/>
            </a:pPr>
            <a:r>
              <a:rPr lang="en-US" sz="2400" dirty="0"/>
              <a:t>Update on optimization details</a:t>
            </a:r>
          </a:p>
          <a:p>
            <a:pPr>
              <a:spcAft>
                <a:spcPts val="1200"/>
              </a:spcAft>
              <a:buFontTx/>
              <a:buChar char="-"/>
            </a:pPr>
            <a:r>
              <a:rPr lang="en-US" sz="2400" dirty="0"/>
              <a:t>Update on capabilities and limitations</a:t>
            </a:r>
          </a:p>
          <a:p>
            <a:pPr>
              <a:spcAft>
                <a:spcPts val="1200"/>
              </a:spcAft>
              <a:buFontTx/>
              <a:buChar char="-"/>
            </a:pPr>
            <a:r>
              <a:rPr lang="en-US" sz="2400" dirty="0"/>
              <a:t>Summary of remaining work; estimated timeline</a:t>
            </a:r>
            <a:endParaRPr lang="en-US" sz="1800" dirty="0"/>
          </a:p>
          <a:p>
            <a:pPr marL="0" indent="0">
              <a:buNone/>
            </a:pP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08D7AED-487B-8A2B-4965-52C0718789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5938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7D6869-86A1-B83B-8299-C2EB10231D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Refresher: Overview of Production-scale Tool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08D7AED-487B-8A2B-4965-52C0718789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BF2A8512-F3CB-E1E5-446E-62884D5E5ABB}"/>
              </a:ext>
            </a:extLst>
          </p:cNvPr>
          <p:cNvSpPr/>
          <p:nvPr/>
        </p:nvSpPr>
        <p:spPr>
          <a:xfrm>
            <a:off x="152397" y="975647"/>
            <a:ext cx="3733801" cy="4906706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400"/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331E2709-6419-F52F-8321-6B0096BABDEA}"/>
              </a:ext>
            </a:extLst>
          </p:cNvPr>
          <p:cNvSpPr/>
          <p:nvPr/>
        </p:nvSpPr>
        <p:spPr>
          <a:xfrm>
            <a:off x="4152905" y="975647"/>
            <a:ext cx="1676400" cy="4906705"/>
          </a:xfrm>
          <a:prstGeom prst="roundRect">
            <a:avLst/>
          </a:prstGeom>
          <a:solidFill>
            <a:schemeClr val="accent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  <a:spcAft>
                <a:spcPts val="600"/>
              </a:spcAft>
            </a:pPr>
            <a:endParaRPr lang="en-US" sz="1400" b="1"/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482CACCF-5825-4DFB-A0D8-F8228835E17D}"/>
              </a:ext>
            </a:extLst>
          </p:cNvPr>
          <p:cNvSpPr/>
          <p:nvPr/>
        </p:nvSpPr>
        <p:spPr>
          <a:xfrm>
            <a:off x="6105529" y="975648"/>
            <a:ext cx="2847974" cy="4906704"/>
          </a:xfrm>
          <a:prstGeom prst="roundRect">
            <a:avLst/>
          </a:prstGeom>
          <a:solidFill>
            <a:schemeClr val="accent5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  <a:spcAft>
                <a:spcPts val="600"/>
              </a:spcAft>
            </a:pPr>
            <a:endParaRPr lang="en-US" sz="1400"/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35156A17-A311-930A-5CBD-8B11867762B2}"/>
              </a:ext>
            </a:extLst>
          </p:cNvPr>
          <p:cNvCxnSpPr>
            <a:cxnSpLocks/>
            <a:stCxn id="6" idx="3"/>
            <a:endCxn id="7" idx="1"/>
          </p:cNvCxnSpPr>
          <p:nvPr/>
        </p:nvCxnSpPr>
        <p:spPr>
          <a:xfrm>
            <a:off x="3886198" y="3429000"/>
            <a:ext cx="266707" cy="0"/>
          </a:xfrm>
          <a:prstGeom prst="straightConnector1">
            <a:avLst/>
          </a:prstGeom>
          <a:ln w="28575" cap="flat" cmpd="sng" algn="ctr">
            <a:solidFill>
              <a:schemeClr val="accent2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5F71ADBB-224E-BF55-BD10-D2800A82DEE8}"/>
              </a:ext>
            </a:extLst>
          </p:cNvPr>
          <p:cNvCxnSpPr>
            <a:cxnSpLocks/>
            <a:stCxn id="7" idx="3"/>
            <a:endCxn id="8" idx="1"/>
          </p:cNvCxnSpPr>
          <p:nvPr/>
        </p:nvCxnSpPr>
        <p:spPr>
          <a:xfrm>
            <a:off x="5829305" y="3429000"/>
            <a:ext cx="276224" cy="0"/>
          </a:xfrm>
          <a:prstGeom prst="straightConnector1">
            <a:avLst/>
          </a:prstGeom>
          <a:ln w="28575" cap="flat" cmpd="sng" algn="ctr">
            <a:solidFill>
              <a:schemeClr val="accent2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55" name="Rectangle: Rounded Corners 54">
            <a:extLst>
              <a:ext uri="{FF2B5EF4-FFF2-40B4-BE49-F238E27FC236}">
                <a16:creationId xmlns:a16="http://schemas.microsoft.com/office/drawing/2014/main" id="{79EBD62A-5FD7-E18D-2789-C97C7A72A80D}"/>
              </a:ext>
            </a:extLst>
          </p:cNvPr>
          <p:cNvSpPr/>
          <p:nvPr/>
        </p:nvSpPr>
        <p:spPr>
          <a:xfrm>
            <a:off x="452435" y="3053430"/>
            <a:ext cx="3133724" cy="1594770"/>
          </a:xfrm>
          <a:prstGeom prst="roundRect">
            <a:avLst/>
          </a:prstGeom>
          <a:ln/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b="1"/>
              <a:t>Resource Data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/>
              <a:t>Status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/>
              <a:t>Resource Type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/>
              <a:t>Capacity and Ramping Limits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/>
              <a:t>AS Capability and Qualification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/>
              <a:t>Energy and AS Offers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5DE89D0B-CB5D-1AE5-7743-9C5B146CA211}"/>
              </a:ext>
            </a:extLst>
          </p:cNvPr>
          <p:cNvSpPr txBox="1"/>
          <p:nvPr/>
        </p:nvSpPr>
        <p:spPr>
          <a:xfrm>
            <a:off x="1295397" y="1011604"/>
            <a:ext cx="1447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u="sng">
                <a:solidFill>
                  <a:schemeClr val="bg1"/>
                </a:solidFill>
              </a:rPr>
              <a:t>Inputs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1AA86799-4CA3-D184-6110-24373D90B9B8}"/>
              </a:ext>
            </a:extLst>
          </p:cNvPr>
          <p:cNvSpPr txBox="1"/>
          <p:nvPr/>
        </p:nvSpPr>
        <p:spPr>
          <a:xfrm>
            <a:off x="4152906" y="1000154"/>
            <a:ext cx="16763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u="sng">
                <a:solidFill>
                  <a:schemeClr val="bg1"/>
                </a:solidFill>
              </a:rPr>
              <a:t>Core Optimization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7823C2C2-D548-4897-5657-855BB721F630}"/>
              </a:ext>
            </a:extLst>
          </p:cNvPr>
          <p:cNvSpPr txBox="1"/>
          <p:nvPr/>
        </p:nvSpPr>
        <p:spPr>
          <a:xfrm>
            <a:off x="6681787" y="1009867"/>
            <a:ext cx="16763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u="sng">
                <a:solidFill>
                  <a:schemeClr val="bg1"/>
                </a:solidFill>
              </a:rPr>
              <a:t>Outputs</a:t>
            </a:r>
          </a:p>
        </p:txBody>
      </p:sp>
      <p:sp>
        <p:nvSpPr>
          <p:cNvPr id="59" name="Rectangle: Rounded Corners 58">
            <a:extLst>
              <a:ext uri="{FF2B5EF4-FFF2-40B4-BE49-F238E27FC236}">
                <a16:creationId xmlns:a16="http://schemas.microsoft.com/office/drawing/2014/main" id="{5EF7EED7-42E1-4300-33A7-7E22474B33C1}"/>
              </a:ext>
            </a:extLst>
          </p:cNvPr>
          <p:cNvSpPr/>
          <p:nvPr/>
        </p:nvSpPr>
        <p:spPr>
          <a:xfrm>
            <a:off x="452435" y="1585481"/>
            <a:ext cx="3133724" cy="1360974"/>
          </a:xfrm>
          <a:prstGeom prst="roundRect">
            <a:avLst/>
          </a:prstGeom>
          <a:ln/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b="1"/>
              <a:t>System Data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/>
              <a:t>GTBD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/>
              <a:t>AS Plan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/>
              <a:t>ASDC parameters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/>
              <a:t>MCL, VOLL</a:t>
            </a:r>
          </a:p>
        </p:txBody>
      </p:sp>
      <p:sp>
        <p:nvSpPr>
          <p:cNvPr id="60" name="Rectangle: Rounded Corners 59">
            <a:extLst>
              <a:ext uri="{FF2B5EF4-FFF2-40B4-BE49-F238E27FC236}">
                <a16:creationId xmlns:a16="http://schemas.microsoft.com/office/drawing/2014/main" id="{57FB6EC3-4B44-0394-6B4D-B7D8AE9AB68D}"/>
              </a:ext>
            </a:extLst>
          </p:cNvPr>
          <p:cNvSpPr/>
          <p:nvPr/>
        </p:nvSpPr>
        <p:spPr>
          <a:xfrm>
            <a:off x="452435" y="4848954"/>
            <a:ext cx="3133724" cy="334438"/>
          </a:xfrm>
          <a:prstGeom prst="roundRect">
            <a:avLst/>
          </a:prstGeom>
          <a:ln/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b="1"/>
              <a:t>Transmission Constraints</a:t>
            </a:r>
          </a:p>
        </p:txBody>
      </p:sp>
      <p:sp>
        <p:nvSpPr>
          <p:cNvPr id="61" name="Rectangle: Rounded Corners 60">
            <a:extLst>
              <a:ext uri="{FF2B5EF4-FFF2-40B4-BE49-F238E27FC236}">
                <a16:creationId xmlns:a16="http://schemas.microsoft.com/office/drawing/2014/main" id="{D3FB34CA-47C0-9C4E-1C60-5E6AE0816B17}"/>
              </a:ext>
            </a:extLst>
          </p:cNvPr>
          <p:cNvSpPr/>
          <p:nvPr/>
        </p:nvSpPr>
        <p:spPr>
          <a:xfrm>
            <a:off x="452435" y="5282044"/>
            <a:ext cx="3133724" cy="334438"/>
          </a:xfrm>
          <a:prstGeom prst="roundRect">
            <a:avLst/>
          </a:prstGeom>
          <a:ln/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b="1"/>
              <a:t>Shift Factors</a:t>
            </a:r>
          </a:p>
        </p:txBody>
      </p:sp>
      <p:sp>
        <p:nvSpPr>
          <p:cNvPr id="67" name="Rectangle: Rounded Corners 66">
            <a:extLst>
              <a:ext uri="{FF2B5EF4-FFF2-40B4-BE49-F238E27FC236}">
                <a16:creationId xmlns:a16="http://schemas.microsoft.com/office/drawing/2014/main" id="{38EDEAAF-B88B-9B4E-4B9A-0BC80719A947}"/>
              </a:ext>
            </a:extLst>
          </p:cNvPr>
          <p:cNvSpPr/>
          <p:nvPr/>
        </p:nvSpPr>
        <p:spPr>
          <a:xfrm>
            <a:off x="4314830" y="2748512"/>
            <a:ext cx="1371600" cy="1360974"/>
          </a:xfrm>
          <a:prstGeom prst="roundRect">
            <a:avLst/>
          </a:prstGeom>
          <a:ln/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/>
              <a:t>Build and solve optimization problem</a:t>
            </a:r>
            <a:endParaRPr lang="en-US" sz="1400"/>
          </a:p>
        </p:txBody>
      </p:sp>
      <p:sp>
        <p:nvSpPr>
          <p:cNvPr id="68" name="Rectangle: Rounded Corners 67">
            <a:extLst>
              <a:ext uri="{FF2B5EF4-FFF2-40B4-BE49-F238E27FC236}">
                <a16:creationId xmlns:a16="http://schemas.microsoft.com/office/drawing/2014/main" id="{07CD4F94-1773-3EFF-FB18-FA79725E73AD}"/>
              </a:ext>
            </a:extLst>
          </p:cNvPr>
          <p:cNvSpPr/>
          <p:nvPr/>
        </p:nvSpPr>
        <p:spPr>
          <a:xfrm>
            <a:off x="6238873" y="2934350"/>
            <a:ext cx="2600327" cy="1230284"/>
          </a:xfrm>
          <a:prstGeom prst="roundRect">
            <a:avLst/>
          </a:prstGeom>
          <a:ln/>
        </p:spPr>
        <p:style>
          <a:lnRef idx="2">
            <a:schemeClr val="accent5">
              <a:shade val="15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b="1"/>
              <a:t>Resource Outputs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/>
              <a:t>LMPs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/>
              <a:t>Energy Awards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/>
              <a:t>AS MCPCs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/>
              <a:t>AS Awards</a:t>
            </a:r>
          </a:p>
        </p:txBody>
      </p:sp>
      <p:sp>
        <p:nvSpPr>
          <p:cNvPr id="70" name="Rectangle: Rounded Corners 69">
            <a:extLst>
              <a:ext uri="{FF2B5EF4-FFF2-40B4-BE49-F238E27FC236}">
                <a16:creationId xmlns:a16="http://schemas.microsoft.com/office/drawing/2014/main" id="{73AE488A-21D3-CC09-2706-E882A89B6478}"/>
              </a:ext>
            </a:extLst>
          </p:cNvPr>
          <p:cNvSpPr/>
          <p:nvPr/>
        </p:nvSpPr>
        <p:spPr>
          <a:xfrm>
            <a:off x="6248404" y="1852225"/>
            <a:ext cx="2600327" cy="841137"/>
          </a:xfrm>
          <a:prstGeom prst="roundRect">
            <a:avLst/>
          </a:prstGeom>
          <a:ln/>
        </p:spPr>
        <p:style>
          <a:lnRef idx="2">
            <a:schemeClr val="accent5">
              <a:shade val="15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b="1"/>
              <a:t>System Outputs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/>
              <a:t>System Lambda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/>
              <a:t>Objective Function</a:t>
            </a:r>
          </a:p>
        </p:txBody>
      </p:sp>
      <p:sp>
        <p:nvSpPr>
          <p:cNvPr id="71" name="Rectangle: Rounded Corners 70">
            <a:extLst>
              <a:ext uri="{FF2B5EF4-FFF2-40B4-BE49-F238E27FC236}">
                <a16:creationId xmlns:a16="http://schemas.microsoft.com/office/drawing/2014/main" id="{B0715532-DBD7-F809-B295-8176A5F5635E}"/>
              </a:ext>
            </a:extLst>
          </p:cNvPr>
          <p:cNvSpPr/>
          <p:nvPr/>
        </p:nvSpPr>
        <p:spPr>
          <a:xfrm>
            <a:off x="6219822" y="4325649"/>
            <a:ext cx="2600327" cy="1230284"/>
          </a:xfrm>
          <a:prstGeom prst="roundRect">
            <a:avLst/>
          </a:prstGeom>
          <a:ln/>
        </p:spPr>
        <p:style>
          <a:lnRef idx="2">
            <a:schemeClr val="accent5">
              <a:shade val="15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b="1"/>
              <a:t>Transmission Outputs</a:t>
            </a:r>
            <a:endParaRPr lang="en-US" sz="140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/>
              <a:t>Constraint loading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/>
              <a:t>Constraint shadow price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A63CEA1-6D7A-A626-50E0-10F90B403CA0}"/>
              </a:ext>
            </a:extLst>
          </p:cNvPr>
          <p:cNvSpPr txBox="1"/>
          <p:nvPr/>
        </p:nvSpPr>
        <p:spPr>
          <a:xfrm>
            <a:off x="4186237" y="5257800"/>
            <a:ext cx="16287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>
                <a:solidFill>
                  <a:schemeClr val="bg1"/>
                </a:solidFill>
              </a:rPr>
              <a:t>(Details on next slide)</a:t>
            </a:r>
          </a:p>
        </p:txBody>
      </p:sp>
    </p:spTree>
    <p:extLst>
      <p:ext uri="{BB962C8B-B14F-4D97-AF65-F5344CB8AC3E}">
        <p14:creationId xmlns:p14="http://schemas.microsoft.com/office/powerpoint/2010/main" val="1960974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0E80F232-E40F-49F8-7B70-045495190610}"/>
              </a:ext>
            </a:extLst>
          </p:cNvPr>
          <p:cNvSpPr/>
          <p:nvPr/>
        </p:nvSpPr>
        <p:spPr>
          <a:xfrm>
            <a:off x="7162800" y="5410200"/>
            <a:ext cx="1981200" cy="914400"/>
          </a:xfrm>
          <a:prstGeom prst="rect">
            <a:avLst/>
          </a:prstGeom>
          <a:solidFill>
            <a:srgbClr val="E6EB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B7D6869-86A1-B83B-8299-C2EB10231D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Optimization Details – Last Update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08D7AED-487B-8A2B-4965-52C0718789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C604319-7469-DA30-26D7-2EB8E79CF25A}"/>
              </a:ext>
            </a:extLst>
          </p:cNvPr>
          <p:cNvSpPr txBox="1"/>
          <p:nvPr/>
        </p:nvSpPr>
        <p:spPr>
          <a:xfrm>
            <a:off x="381000" y="1048504"/>
            <a:ext cx="4191000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Decision Variables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accent6"/>
                </a:solidFill>
              </a:rPr>
              <a:t>Base points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accent6"/>
                </a:solidFill>
              </a:rPr>
              <a:t>AS awards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accent6"/>
                </a:solidFill>
              </a:rPr>
              <a:t>ASDC variables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accent6"/>
                </a:solidFill>
              </a:rPr>
              <a:t>Transmission slack variables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accent6"/>
                </a:solidFill>
              </a:rPr>
              <a:t>Power balance slack variables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FF0000"/>
                </a:solidFill>
              </a:rPr>
              <a:t>Binary variables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FF0000"/>
                </a:solidFill>
              </a:rPr>
              <a:t>Carrying NFRC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FF0000"/>
                </a:solidFill>
              </a:rPr>
              <a:t>ESR Charge/Discharge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/>
          </a:p>
          <a:p>
            <a:endParaRPr lang="en-US" sz="1600" b="1" dirty="0"/>
          </a:p>
          <a:p>
            <a:r>
              <a:rPr lang="en-US" sz="1600" b="1" dirty="0"/>
              <a:t>Objective</a:t>
            </a:r>
          </a:p>
          <a:p>
            <a:r>
              <a:rPr lang="en-US" sz="1600" dirty="0"/>
              <a:t>Minimize total system cost: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accent6"/>
                </a:solidFill>
              </a:rPr>
              <a:t>Energy award costs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accent6"/>
                </a:solidFill>
              </a:rPr>
              <a:t>AS award costs minus ASDC benefit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accent6"/>
                </a:solidFill>
              </a:rPr>
              <a:t>Transmission and </a:t>
            </a:r>
            <a:r>
              <a:rPr lang="en-US" sz="1600" dirty="0" err="1">
                <a:solidFill>
                  <a:schemeClr val="accent6"/>
                </a:solidFill>
              </a:rPr>
              <a:t>overgen</a:t>
            </a:r>
            <a:r>
              <a:rPr lang="en-US" sz="1600" dirty="0">
                <a:solidFill>
                  <a:schemeClr val="accent6"/>
                </a:solidFill>
              </a:rPr>
              <a:t>/</a:t>
            </a:r>
            <a:r>
              <a:rPr lang="en-US" sz="1600" dirty="0" err="1">
                <a:solidFill>
                  <a:schemeClr val="accent6"/>
                </a:solidFill>
              </a:rPr>
              <a:t>undergen</a:t>
            </a:r>
            <a:r>
              <a:rPr lang="en-US" sz="1600" dirty="0">
                <a:solidFill>
                  <a:schemeClr val="accent6"/>
                </a:solidFill>
              </a:rPr>
              <a:t> penalties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60FB68E-7266-9283-6EE1-40C7D5F7E7F4}"/>
              </a:ext>
            </a:extLst>
          </p:cNvPr>
          <p:cNvSpPr txBox="1"/>
          <p:nvPr/>
        </p:nvSpPr>
        <p:spPr>
          <a:xfrm>
            <a:off x="4648200" y="1048504"/>
            <a:ext cx="43434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/>
              <a:t>Constraints</a:t>
            </a:r>
            <a:endParaRPr lang="en-US" b="1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>
                <a:solidFill>
                  <a:schemeClr val="accent6"/>
                </a:solidFill>
              </a:rPr>
              <a:t>Power balance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>
                <a:solidFill>
                  <a:schemeClr val="accent6"/>
                </a:solidFill>
              </a:rPr>
              <a:t>Total AS award MW = Cleared ASDC MW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>
                <a:solidFill>
                  <a:schemeClr val="accent6"/>
                </a:solidFill>
              </a:rPr>
              <a:t>Generator limits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>
                <a:solidFill>
                  <a:schemeClr val="accent6"/>
                </a:solidFill>
              </a:rPr>
              <a:t>Capacity Limits (LSL, HSL)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>
                <a:solidFill>
                  <a:schemeClr val="accent6"/>
                </a:solidFill>
              </a:rPr>
              <a:t>Ramp Limits (LDL, HDL)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>
                <a:solidFill>
                  <a:schemeClr val="accent6"/>
                </a:solidFill>
              </a:rPr>
              <a:t>Max AS award (based on qualification, status, ramp capability, overrides)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>
                <a:solidFill>
                  <a:schemeClr val="accent6"/>
                </a:solidFill>
              </a:rPr>
              <a:t>Linked AS Offers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>
                <a:solidFill>
                  <a:schemeClr val="accent6"/>
                </a:solidFill>
              </a:rPr>
              <a:t>Transmission Constraints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>
                <a:solidFill>
                  <a:srgbClr val="FF0000"/>
                </a:solidFill>
              </a:rPr>
              <a:t>System-wide RRS procurement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>
                <a:solidFill>
                  <a:srgbClr val="FF0000"/>
                </a:solidFill>
              </a:rPr>
              <a:t>Regulation Ramping Constraint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>
                <a:solidFill>
                  <a:srgbClr val="FF0000"/>
                </a:solidFill>
              </a:rPr>
              <a:t>NFRC Conditional Constraint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>
                <a:solidFill>
                  <a:srgbClr val="FF0000"/>
                </a:solidFill>
              </a:rPr>
              <a:t>SOC Conditional Constraints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44510D8-ABA9-D2BC-BF08-E6D7374B42C7}"/>
              </a:ext>
            </a:extLst>
          </p:cNvPr>
          <p:cNvSpPr txBox="1"/>
          <p:nvPr/>
        </p:nvSpPr>
        <p:spPr>
          <a:xfrm>
            <a:off x="7429500" y="5862101"/>
            <a:ext cx="1714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In progress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B2C5E98-9736-F829-2936-43A45FBAAF00}"/>
              </a:ext>
            </a:extLst>
          </p:cNvPr>
          <p:cNvSpPr txBox="1"/>
          <p:nvPr/>
        </p:nvSpPr>
        <p:spPr>
          <a:xfrm>
            <a:off x="7429500" y="5478889"/>
            <a:ext cx="1714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solidFill>
                  <a:schemeClr val="accent6"/>
                </a:solidFill>
              </a:rPr>
              <a:t>Implemented</a:t>
            </a:r>
          </a:p>
        </p:txBody>
      </p:sp>
    </p:spTree>
    <p:extLst>
      <p:ext uri="{BB962C8B-B14F-4D97-AF65-F5344CB8AC3E}">
        <p14:creationId xmlns:p14="http://schemas.microsoft.com/office/powerpoint/2010/main" val="20008366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0E80F232-E40F-49F8-7B70-045495190610}"/>
              </a:ext>
            </a:extLst>
          </p:cNvPr>
          <p:cNvSpPr/>
          <p:nvPr/>
        </p:nvSpPr>
        <p:spPr>
          <a:xfrm>
            <a:off x="7162800" y="4934798"/>
            <a:ext cx="1981200" cy="1389802"/>
          </a:xfrm>
          <a:prstGeom prst="rect">
            <a:avLst/>
          </a:prstGeom>
          <a:solidFill>
            <a:srgbClr val="E6EB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B7D6869-86A1-B83B-8299-C2EB10231D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Optimization Details – Today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08D7AED-487B-8A2B-4965-52C0718789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C604319-7469-DA30-26D7-2EB8E79CF25A}"/>
              </a:ext>
            </a:extLst>
          </p:cNvPr>
          <p:cNvSpPr txBox="1"/>
          <p:nvPr/>
        </p:nvSpPr>
        <p:spPr>
          <a:xfrm>
            <a:off x="381000" y="1048504"/>
            <a:ext cx="4267200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Decision Variables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accent6"/>
                </a:solidFill>
              </a:rPr>
              <a:t>Base points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accent6"/>
                </a:solidFill>
              </a:rPr>
              <a:t>AS awards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accent6"/>
                </a:solidFill>
              </a:rPr>
              <a:t>ASDC variables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accent6"/>
                </a:solidFill>
              </a:rPr>
              <a:t>Transmission slack variables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accent6"/>
                </a:solidFill>
              </a:rPr>
              <a:t>Power balance slack variables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accent6"/>
                </a:solidFill>
              </a:rPr>
              <a:t>Binary variables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accent6"/>
                </a:solidFill>
              </a:rPr>
              <a:t>Carrying NFRC – Not binary after all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accent2"/>
                </a:solidFill>
              </a:rPr>
              <a:t>ESR Charge/Discharge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/>
          </a:p>
          <a:p>
            <a:endParaRPr lang="en-US" sz="1600" b="1" dirty="0"/>
          </a:p>
          <a:p>
            <a:r>
              <a:rPr lang="en-US" sz="1600" b="1" dirty="0"/>
              <a:t>Objective</a:t>
            </a:r>
          </a:p>
          <a:p>
            <a:r>
              <a:rPr lang="en-US" sz="1600" dirty="0"/>
              <a:t>Minimize total system cost: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accent6"/>
                </a:solidFill>
              </a:rPr>
              <a:t>Energy award costs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accent6"/>
                </a:solidFill>
              </a:rPr>
              <a:t>AS award costs minus ASDC benefit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accent6"/>
                </a:solidFill>
              </a:rPr>
              <a:t>Transmission and </a:t>
            </a:r>
            <a:r>
              <a:rPr lang="en-US" sz="1600" dirty="0" err="1">
                <a:solidFill>
                  <a:schemeClr val="accent6"/>
                </a:solidFill>
              </a:rPr>
              <a:t>overgen</a:t>
            </a:r>
            <a:r>
              <a:rPr lang="en-US" sz="1600" dirty="0">
                <a:solidFill>
                  <a:schemeClr val="accent6"/>
                </a:solidFill>
              </a:rPr>
              <a:t>/</a:t>
            </a:r>
            <a:r>
              <a:rPr lang="en-US" sz="1600" dirty="0" err="1">
                <a:solidFill>
                  <a:schemeClr val="accent6"/>
                </a:solidFill>
              </a:rPr>
              <a:t>undergen</a:t>
            </a:r>
            <a:r>
              <a:rPr lang="en-US" sz="1600" dirty="0">
                <a:solidFill>
                  <a:schemeClr val="accent6"/>
                </a:solidFill>
              </a:rPr>
              <a:t> penalties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60FB68E-7266-9283-6EE1-40C7D5F7E7F4}"/>
              </a:ext>
            </a:extLst>
          </p:cNvPr>
          <p:cNvSpPr txBox="1"/>
          <p:nvPr/>
        </p:nvSpPr>
        <p:spPr>
          <a:xfrm>
            <a:off x="4648200" y="1048504"/>
            <a:ext cx="43434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Constraints</a:t>
            </a:r>
            <a:endParaRPr lang="en-US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accent6"/>
                </a:solidFill>
              </a:rPr>
              <a:t>Power balance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accent6"/>
                </a:solidFill>
              </a:rPr>
              <a:t>Total AS award MW = Cleared ASDC MW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accent6"/>
                </a:solidFill>
              </a:rPr>
              <a:t>Generator limits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accent6"/>
                </a:solidFill>
              </a:rPr>
              <a:t>Capacity Limits (LSL, HSL)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accent6"/>
                </a:solidFill>
              </a:rPr>
              <a:t>Ramp Limits (LDL, HDL)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accent6"/>
                </a:solidFill>
              </a:rPr>
              <a:t>Max AS award (based on qualification, status, ramp capability, overrides)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accent6"/>
                </a:solidFill>
              </a:rPr>
              <a:t>Linked AS Offers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accent6"/>
                </a:solidFill>
              </a:rPr>
              <a:t>Transmission Constraints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FF0000"/>
                </a:solidFill>
              </a:rPr>
              <a:t>System-wide RRS procurement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FF0000"/>
                </a:solidFill>
              </a:rPr>
              <a:t>Regulation Ramping Constraint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accent6"/>
                </a:solidFill>
              </a:rPr>
              <a:t>NFRC Conditional Constraint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accent2"/>
                </a:solidFill>
              </a:rPr>
              <a:t>SOC Conditional Constraints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44510D8-ABA9-D2BC-BF08-E6D7374B42C7}"/>
              </a:ext>
            </a:extLst>
          </p:cNvPr>
          <p:cNvSpPr txBox="1"/>
          <p:nvPr/>
        </p:nvSpPr>
        <p:spPr>
          <a:xfrm>
            <a:off x="7429500" y="5354927"/>
            <a:ext cx="1714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In progress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B2C5E98-9736-F829-2936-43A45FBAAF00}"/>
              </a:ext>
            </a:extLst>
          </p:cNvPr>
          <p:cNvSpPr txBox="1"/>
          <p:nvPr/>
        </p:nvSpPr>
        <p:spPr>
          <a:xfrm>
            <a:off x="7429500" y="4971715"/>
            <a:ext cx="1714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6"/>
                </a:solidFill>
              </a:rPr>
              <a:t>Implemented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09CC942-0C8A-5330-2399-6F0363F3BE8C}"/>
              </a:ext>
            </a:extLst>
          </p:cNvPr>
          <p:cNvSpPr txBox="1"/>
          <p:nvPr/>
        </p:nvSpPr>
        <p:spPr>
          <a:xfrm>
            <a:off x="7429500" y="5758196"/>
            <a:ext cx="1714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Postponed</a:t>
            </a:r>
          </a:p>
        </p:txBody>
      </p:sp>
    </p:spTree>
    <p:extLst>
      <p:ext uri="{BB962C8B-B14F-4D97-AF65-F5344CB8AC3E}">
        <p14:creationId xmlns:p14="http://schemas.microsoft.com/office/powerpoint/2010/main" val="39061078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7D6869-86A1-B83B-8299-C2EB10231D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Capabilities and Limitations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08D7AED-487B-8A2B-4965-52C0718789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AEDE4C76-2257-5F9A-EB8F-D77D76809D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799" y="896974"/>
            <a:ext cx="8135815" cy="5135519"/>
          </a:xfrm>
        </p:spPr>
        <p:txBody>
          <a:bodyPr/>
          <a:lstStyle/>
          <a:p>
            <a:pPr marL="0" indent="0">
              <a:buNone/>
            </a:pPr>
            <a:r>
              <a:rPr lang="en-US" sz="1800" b="1" dirty="0"/>
              <a:t>Current Functionality</a:t>
            </a:r>
          </a:p>
          <a:p>
            <a:pPr>
              <a:buFontTx/>
              <a:buChar char="-"/>
            </a:pPr>
            <a:r>
              <a:rPr lang="en-US" sz="1600" dirty="0"/>
              <a:t>Replicate results of Excel Tool</a:t>
            </a:r>
          </a:p>
          <a:p>
            <a:pPr>
              <a:buFontTx/>
              <a:buChar char="-"/>
            </a:pPr>
            <a:r>
              <a:rPr lang="en-US" sz="1600" dirty="0"/>
              <a:t>Solve production-scale cases derived from historical SCED data</a:t>
            </a:r>
          </a:p>
          <a:p>
            <a:pPr>
              <a:buFontTx/>
              <a:buChar char="-"/>
            </a:pPr>
            <a:r>
              <a:rPr lang="en-US" sz="1600" dirty="0"/>
              <a:t>Perform non-sequential multi-interval simulation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2D3338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In-Progress Functionality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2D3338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Pricing run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sz="1600" dirty="0">
                <a:solidFill>
                  <a:srgbClr val="2D3338"/>
                </a:solidFill>
                <a:latin typeface="Arial"/>
              </a:rPr>
              <a:t>Sequential multi-interval simulation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2D3338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sz="1600" dirty="0">
                <a:solidFill>
                  <a:srgbClr val="2D3338"/>
                </a:solidFill>
                <a:latin typeface="Arial"/>
              </a:rPr>
              <a:t>Improved output visualization (compare pre-RTC to RTC outcomes)</a:t>
            </a:r>
            <a:endParaRPr lang="en-US" sz="1600" dirty="0"/>
          </a:p>
          <a:p>
            <a:pPr marL="0" indent="0">
              <a:spcBef>
                <a:spcPts val="1200"/>
              </a:spcBef>
              <a:buNone/>
            </a:pPr>
            <a:r>
              <a:rPr lang="en-US" sz="1800" b="1" dirty="0"/>
              <a:t>Future Functionality</a:t>
            </a:r>
          </a:p>
          <a:p>
            <a:pPr>
              <a:buFontTx/>
              <a:buChar char="-"/>
            </a:pPr>
            <a:r>
              <a:rPr lang="en-US" sz="1600" dirty="0"/>
              <a:t>ESR single model</a:t>
            </a:r>
          </a:p>
          <a:p>
            <a:pPr>
              <a:buFontTx/>
              <a:buChar char="-"/>
            </a:pPr>
            <a:r>
              <a:rPr lang="en-US" sz="1600" dirty="0"/>
              <a:t>Mitigation</a:t>
            </a:r>
          </a:p>
          <a:p>
            <a:pPr marL="0" indent="0">
              <a:spcBef>
                <a:spcPts val="1200"/>
              </a:spcBef>
              <a:buFont typeface="Arial" panose="020B0604020202020204" pitchFamily="34" charset="0"/>
              <a:buNone/>
            </a:pPr>
            <a:r>
              <a:rPr lang="en-US" sz="1800" b="1" dirty="0"/>
              <a:t>Limitations</a:t>
            </a:r>
          </a:p>
          <a:p>
            <a:pPr>
              <a:buFontTx/>
              <a:buChar char="-"/>
            </a:pPr>
            <a:r>
              <a:rPr lang="en-US" sz="1600" dirty="0"/>
              <a:t>Market submission assumptions</a:t>
            </a:r>
          </a:p>
          <a:p>
            <a:pPr>
              <a:buFontTx/>
              <a:buChar char="-"/>
            </a:pPr>
            <a:r>
              <a:rPr lang="en-US" sz="1600" dirty="0"/>
              <a:t>Internal tool (ERCOT database access required)</a:t>
            </a:r>
          </a:p>
          <a:p>
            <a:pPr marL="0" indent="0">
              <a:buNone/>
            </a:pPr>
            <a:endParaRPr lang="en-US" sz="1600" dirty="0"/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C1D1929C-E49C-894B-79A2-3C29D406E459}"/>
              </a:ext>
            </a:extLst>
          </p:cNvPr>
          <p:cNvSpPr txBox="1">
            <a:spLocks/>
          </p:cNvSpPr>
          <p:nvPr/>
        </p:nvSpPr>
        <p:spPr>
          <a:xfrm>
            <a:off x="304800" y="5410200"/>
            <a:ext cx="3740094" cy="8382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31481621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7D6869-86A1-B83B-8299-C2EB10231D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 and Next Steps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F20F1E-D4E3-7A70-2873-597B398F2A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799" y="914400"/>
            <a:ext cx="8608381" cy="5029200"/>
          </a:xfrm>
        </p:spPr>
        <p:txBody>
          <a:bodyPr/>
          <a:lstStyle/>
          <a:p>
            <a:r>
              <a:rPr lang="en-US" sz="1800" dirty="0"/>
              <a:t>Refocus on obtaining historical study results, comparing to pre-RTC outcomes.</a:t>
            </a:r>
          </a:p>
          <a:p>
            <a:r>
              <a:rPr lang="en-US" sz="1800" dirty="0"/>
              <a:t>Each remaining task on the path to historical study results is in progress.</a:t>
            </a:r>
          </a:p>
          <a:p>
            <a:r>
              <a:rPr lang="en-US" sz="1800" dirty="0"/>
              <a:t>The team is on track for study results in September, barring unforeseen issues.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08D7AED-487B-8A2B-4965-52C0718789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B6C6C735-CA06-8F8E-2512-FBEE3E4E14AF}"/>
              </a:ext>
            </a:extLst>
          </p:cNvPr>
          <p:cNvSpPr txBox="1">
            <a:spLocks/>
          </p:cNvSpPr>
          <p:nvPr/>
        </p:nvSpPr>
        <p:spPr>
          <a:xfrm>
            <a:off x="230820" y="2583022"/>
            <a:ext cx="8458200" cy="57095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/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4032855263"/>
      </p:ext>
    </p:extLst>
  </p:cSld>
  <p:clrMapOvr>
    <a:masterClrMapping/>
  </p:clrMapOvr>
</p:sld>
</file>

<file path=ppt/theme/theme1.xml><?xml version="1.0" encoding="utf-8"?>
<a:theme xmlns:a="http://schemas.openxmlformats.org/drawingml/2006/main" name="Cover Slide">
  <a:themeElements>
    <a:clrScheme name="Custom 1">
      <a:dk1>
        <a:srgbClr val="2D3338"/>
      </a:dk1>
      <a:lt1>
        <a:srgbClr val="FFFFFF"/>
      </a:lt1>
      <a:dk2>
        <a:srgbClr val="2D3338"/>
      </a:dk2>
      <a:lt2>
        <a:srgbClr val="E6EBF0"/>
      </a:lt2>
      <a:accent1>
        <a:srgbClr val="00AEC7"/>
      </a:accent1>
      <a:accent2>
        <a:srgbClr val="7C858C"/>
      </a:accent2>
      <a:accent3>
        <a:srgbClr val="2BA565"/>
      </a:accent3>
      <a:accent4>
        <a:srgbClr val="003865"/>
      </a:accent4>
      <a:accent5>
        <a:srgbClr val="685BC7"/>
      </a:accent5>
      <a:accent6>
        <a:srgbClr val="1F8B9D"/>
      </a:accent6>
      <a:hlink>
        <a:srgbClr val="0063B4"/>
      </a:hlink>
      <a:folHlink>
        <a:srgbClr val="800080"/>
      </a:folHlink>
    </a:clrScheme>
    <a:fontScheme name="H1-Aqu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Horizontal Theme">
  <a:themeElements>
    <a:clrScheme name="ERCOT Brand Colors">
      <a:dk1>
        <a:srgbClr val="2D3338"/>
      </a:dk1>
      <a:lt1>
        <a:srgbClr val="FFFFFF"/>
      </a:lt1>
      <a:dk2>
        <a:srgbClr val="5B6770"/>
      </a:dk2>
      <a:lt2>
        <a:srgbClr val="E6EBF0"/>
      </a:lt2>
      <a:accent1>
        <a:srgbClr val="00AEC7"/>
      </a:accent1>
      <a:accent2>
        <a:srgbClr val="7C858C"/>
      </a:accent2>
      <a:accent3>
        <a:srgbClr val="26D07C"/>
      </a:accent3>
      <a:accent4>
        <a:srgbClr val="003865"/>
      </a:accent4>
      <a:accent5>
        <a:srgbClr val="685BC7"/>
      </a:accent5>
      <a:accent6>
        <a:srgbClr val="1F8B9D"/>
      </a:accent6>
      <a:hlink>
        <a:srgbClr val="0063B4"/>
      </a:hlink>
      <a:folHlink>
        <a:srgbClr val="800080"/>
      </a:folHlink>
    </a:clrScheme>
    <a:fontScheme name="H1-Gra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E6EBF0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AF51A5998F0944EA03AB587B5B58FD3" ma:contentTypeVersion="14" ma:contentTypeDescription="Create a new document." ma:contentTypeScope="" ma:versionID="5de53c7dd9d5e3dd48e81f15fe9d6d64">
  <xsd:schema xmlns:xsd="http://www.w3.org/2001/XMLSchema" xmlns:xs="http://www.w3.org/2001/XMLSchema" xmlns:p="http://schemas.microsoft.com/office/2006/metadata/properties" xmlns:ns2="5f527160-b6a2-448e-b210-55bbe2178a90" xmlns:ns3="cf8c9251-373f-4ee3-86cf-d97122226a81" targetNamespace="http://schemas.microsoft.com/office/2006/metadata/properties" ma:root="true" ma:fieldsID="b9ed68adcc3693f95084af8a9f0e3281" ns2:_="" ns3:_="">
    <xsd:import namespace="5f527160-b6a2-448e-b210-55bbe2178a90"/>
    <xsd:import namespace="cf8c9251-373f-4ee3-86cf-d97122226a8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LengthInSecond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f527160-b6a2-448e-b210-55bbe2178a9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Image Tags" ma:readOnly="false" ma:fieldId="{5cf76f15-5ced-4ddc-b409-7134ff3c332f}" ma:taxonomyMulti="true" ma:sspId="a102f585-f336-4ab5-8023-668eed9f00b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2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1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f8c9251-373f-4ee3-86cf-d97122226a81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87bce286-be28-47de-b9f7-94a506e34291}" ma:internalName="TaxCatchAll" ma:showField="CatchAllData" ma:web="cf8c9251-373f-4ee3-86cf-d97122226a8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cf8c9251-373f-4ee3-86cf-d97122226a81" xsi:nil="true"/>
    <lcf76f155ced4ddcb4097134ff3c332f xmlns="5f527160-b6a2-448e-b210-55bbe2178a90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9F18ABE5-2C97-4413-ACB0-B3080BAFCAD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B39F2F4-47B2-4966-9217-61E5C243B270}">
  <ds:schemaRefs>
    <ds:schemaRef ds:uri="5f527160-b6a2-448e-b210-55bbe2178a90"/>
    <ds:schemaRef ds:uri="cf8c9251-373f-4ee3-86cf-d97122226a81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1A526C54-2038-4DDB-9077-84C80FF069E0}">
  <ds:schemaRefs>
    <ds:schemaRef ds:uri="5f527160-b6a2-448e-b210-55bbe2178a90"/>
    <ds:schemaRef ds:uri="8d5ee879-813f-4fb9-b7c2-a59846c21aeb"/>
    <ds:schemaRef ds:uri="c34af464-7aa1-4edd-9be4-83dffc1cb926"/>
    <ds:schemaRef ds:uri="cf8c9251-373f-4ee3-86cf-d97122226a81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324</TotalTime>
  <Words>512</Words>
  <Application>Microsoft Office PowerPoint</Application>
  <PresentationFormat>On-screen Show (4:3)</PresentationFormat>
  <Paragraphs>149</Paragraphs>
  <Slides>7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Cover Slide</vt:lpstr>
      <vt:lpstr>Horizontal Theme</vt:lpstr>
      <vt:lpstr>PowerPoint Presentation</vt:lpstr>
      <vt:lpstr>Outline</vt:lpstr>
      <vt:lpstr>Refresher: Overview of Production-scale Tool</vt:lpstr>
      <vt:lpstr>Optimization Details – Last Update</vt:lpstr>
      <vt:lpstr>Optimization Details – Today</vt:lpstr>
      <vt:lpstr>Capabilities and Limitations</vt:lpstr>
      <vt:lpstr>Summary and Next Steps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Kersulis, Jonas</cp:lastModifiedBy>
  <cp:revision>2</cp:revision>
  <cp:lastPrinted>2017-10-10T21:31:05Z</cp:lastPrinted>
  <dcterms:created xsi:type="dcterms:W3CDTF">2016-01-21T15:20:31Z</dcterms:created>
  <dcterms:modified xsi:type="dcterms:W3CDTF">2024-07-15T21:26:23Z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7084cbda-52b8-46fb-a7b7-cb5bd465ed85_Enabled">
    <vt:lpwstr>true</vt:lpwstr>
  </property>
  <property fmtid="{D5CDD505-2E9C-101B-9397-08002B2CF9AE}" pid="3" name="MSIP_Label_7084cbda-52b8-46fb-a7b7-cb5bd465ed85_ActionId">
    <vt:lpwstr>c62e7908-7660-43a6-b1c8-5c5c95dc1f11</vt:lpwstr>
  </property>
  <property fmtid="{D5CDD505-2E9C-101B-9397-08002B2CF9AE}" pid="4" name="MSIP_Label_7084cbda-52b8-46fb-a7b7-cb5bd465ed85_SetDate">
    <vt:lpwstr>2023-05-09T20:19:39Z</vt:lpwstr>
  </property>
  <property fmtid="{D5CDD505-2E9C-101B-9397-08002B2CF9AE}" pid="5" name="MSIP_Label_7084cbda-52b8-46fb-a7b7-cb5bd465ed85_Name">
    <vt:lpwstr>Internal</vt:lpwstr>
  </property>
  <property fmtid="{D5CDD505-2E9C-101B-9397-08002B2CF9AE}" pid="6" name="MSIP_Label_7084cbda-52b8-46fb-a7b7-cb5bd465ed85_ContentBits">
    <vt:lpwstr>0</vt:lpwstr>
  </property>
  <property fmtid="{D5CDD505-2E9C-101B-9397-08002B2CF9AE}" pid="7" name="MSIP_Label_7084cbda-52b8-46fb-a7b7-cb5bd465ed85_SiteId">
    <vt:lpwstr>0afb747d-bff7-4596-a9fc-950ef9e0ec45</vt:lpwstr>
  </property>
  <property fmtid="{D5CDD505-2E9C-101B-9397-08002B2CF9AE}" pid="8" name="MSIP_Label_7084cbda-52b8-46fb-a7b7-cb5bd465ed85_Method">
    <vt:lpwstr>Standard</vt:lpwstr>
  </property>
  <property fmtid="{D5CDD505-2E9C-101B-9397-08002B2CF9AE}" pid="9" name="ContentTypeId">
    <vt:lpwstr>0x0101009AF51A5998F0944EA03AB587B5B58FD3</vt:lpwstr>
  </property>
  <property fmtid="{D5CDD505-2E9C-101B-9397-08002B2CF9AE}" pid="10" name="MediaServiceImageTags">
    <vt:lpwstr/>
  </property>
</Properties>
</file>