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7/28/24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4582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NPRR1180,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Inclusion of Forecasted Load in Planning Analyses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Utilization of Calculated Values for Non-WSL for ESRs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NPRR1202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Refundable Deposits for Large Load Interconnection Studies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NPRR1214,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Reliability Deployment Price Adder Fix to Provide Locational Price Signals, Reduce Uplift and Risk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NPRR1219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Methodology Revisions and New Definitions for the Report on Capacity, Demand and Reserves in the ERCOT Region (CDR)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NPRR1226,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Demand Response Monitor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NPRR1229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Real-Time Constraint Management Plan Energy Payment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NPRR1232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Standing Deployment of ECRS in the Operating Hour for a Portion of ECRS that is Provided from SCED-Dispatchable Resources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NPRR1234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Interconnection Requirements for Large Loads and Modeling Standards for Loads 25 MW or Greater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NPRR1235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Dispatchable Reliability Reserve Service as a Stand-Alone Ancillary Service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ERCOT.com Enhancements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Grid Conditions Graph Addition for Operating Reserve Demand Curve (ORDC) Level (PRS)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230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7/28/24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151</cp:revision>
  <dcterms:created xsi:type="dcterms:W3CDTF">2012-06-21T12:05:52Z</dcterms:created>
  <dcterms:modified xsi:type="dcterms:W3CDTF">2024-07-16T22:07:16Z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2023-12-13T20:48:42Z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52c3d6d3-d089-4c52-ab8f-09c48671a43f</vt:lpwstr>
  </property>
  <property fmtid="{D5CDD505-2E9C-101B-9397-08002B2CF9AE}" pid="8" name="MSIP_Label_7084cbda-52b8-46fb-a7b7-cb5bd465ed85_ContentBits">
    <vt:lpwstr>0</vt:lpwstr>
  </property>
</Properties>
</file>