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176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Requests that may remain Tabled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action required by 7/28/24 PRS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458200" cy="5562600"/>
          </a:xfrm>
          <a:noFill/>
        </p:spPr>
        <p:txBody>
          <a:bodyPr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NPRR956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Designation of Providers of Transmission Additions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NPRR1070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Planning Criteria for GTC Exit Solutions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NPRR1180,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Inclusion of Forecasted Load in Planning Analyses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NPRR1200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Utilization of Calculated Values for Non-WSL for ESRs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NPRR1202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Refundable Deposits for Large Load Interconnection Studies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NPRR1214, 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Reliability Deployment Price Adder Fix to Provide Locational Price Signals, Reduce Uplift and Risk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NPRR1219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Methodology Revisions and New Definitions for the Report on Capacity, Demand and Reserves in the ERCOT Region (CDR)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NPRR1226, 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Demand Response Monitor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NPRR1229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Real-Time Constraint Management Plan Energy Payment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NPRR1232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Standing Deployment of ECRS in the Operating Hour for a Portion of ECRS that is Provided from SCED-Dispatchable Resources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NPRR1234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Interconnection Requirements for Large Loads and Modeling Standards for Loads 25 MW or Greater (ROS)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NPRR1235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Dispatchable Reliability Reserve Service as a Stand-Alone Ancillary Service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SCR826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ERCOT.com Enhancements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SCR827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Grid Conditions Graph Addition for Operating Reserve Demand Curve (ORDC) Level (PRS)</a:t>
            </a:r>
          </a:p>
          <a:p>
            <a:pPr algn="l"/>
            <a:endParaRPr lang="en-US" sz="1600" b="1" dirty="0">
              <a:solidFill>
                <a:schemeClr val="tx1"/>
              </a:solidFill>
            </a:endParaRPr>
          </a:p>
          <a:p>
            <a:pPr algn="l"/>
            <a:endParaRPr lang="en-US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230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7/28/24 PRS 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151</cp:revision>
  <dcterms:created xsi:type="dcterms:W3CDTF">2012-06-21T12:05:52Z</dcterms:created>
  <dcterms:modified xsi:type="dcterms:W3CDTF">2024-07-16T22:07:16Z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2023-12-13T20:48:42Z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52c3d6d3-d089-4c52-ab8f-09c48671a43f</vt:lpwstr>
  </property>
  <property fmtid="{D5CDD505-2E9C-101B-9397-08002B2CF9AE}" pid="8" name="MSIP_Label_7084cbda-52b8-46fb-a7b7-cb5bd465ed85_ContentBits">
    <vt:lpwstr>0</vt:lpwstr>
  </property>
</Properties>
</file>