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7"/>
  </p:notesMasterIdLst>
  <p:handoutMasterIdLst>
    <p:handoutMasterId r:id="rId28"/>
  </p:handoutMasterIdLst>
  <p:sldIdLst>
    <p:sldId id="260" r:id="rId7"/>
    <p:sldId id="258" r:id="rId8"/>
    <p:sldId id="318" r:id="rId9"/>
    <p:sldId id="705" r:id="rId10"/>
    <p:sldId id="708" r:id="rId11"/>
    <p:sldId id="356" r:id="rId12"/>
    <p:sldId id="294" r:id="rId13"/>
    <p:sldId id="267" r:id="rId14"/>
    <p:sldId id="351" r:id="rId15"/>
    <p:sldId id="626" r:id="rId16"/>
    <p:sldId id="627" r:id="rId17"/>
    <p:sldId id="628" r:id="rId18"/>
    <p:sldId id="629" r:id="rId19"/>
    <p:sldId id="630" r:id="rId20"/>
    <p:sldId id="713" r:id="rId21"/>
    <p:sldId id="631" r:id="rId22"/>
    <p:sldId id="709" r:id="rId23"/>
    <p:sldId id="710" r:id="rId24"/>
    <p:sldId id="711" r:id="rId25"/>
    <p:sldId id="712" r:id="rId2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403D3E-63D4-46D9-BB52-FD368C7F5C4D}" v="54" dt="2024-07-16T20:37:12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27" d="100"/>
          <a:sy n="127" d="100"/>
        </p:scale>
        <p:origin x="25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B0403D3E-63D4-46D9-BB52-FD368C7F5C4D}"/>
    <pc:docChg chg="undo custSel modSld modMainMaster">
      <pc:chgData name="Anderson, Troy" userId="04de3903-03dd-44db-8353-3f14e4dd6886" providerId="ADAL" clId="{B0403D3E-63D4-46D9-BB52-FD368C7F5C4D}" dt="2024-07-16T20:37:35.068" v="1548" actId="478"/>
      <pc:docMkLst>
        <pc:docMk/>
      </pc:docMkLst>
      <pc:sldChg chg="modSp mod">
        <pc:chgData name="Anderson, Troy" userId="04de3903-03dd-44db-8353-3f14e4dd6886" providerId="ADAL" clId="{B0403D3E-63D4-46D9-BB52-FD368C7F5C4D}" dt="2024-07-15T16:26:44.901" v="760" actId="6549"/>
        <pc:sldMkLst>
          <pc:docMk/>
          <pc:sldMk cId="530499478" sldId="258"/>
        </pc:sldMkLst>
        <pc:spChg chg="mod">
          <ac:chgData name="Anderson, Troy" userId="04de3903-03dd-44db-8353-3f14e4dd6886" providerId="ADAL" clId="{B0403D3E-63D4-46D9-BB52-FD368C7F5C4D}" dt="2024-07-15T16:26:44.901" v="760" actId="6549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B0403D3E-63D4-46D9-BB52-FD368C7F5C4D}" dt="2024-06-13T15:23:20.032" v="38" actId="20577"/>
        <pc:sldMkLst>
          <pc:docMk/>
          <pc:sldMk cId="730603795" sldId="260"/>
        </pc:sldMkLst>
        <pc:spChg chg="mod">
          <ac:chgData name="Anderson, Troy" userId="04de3903-03dd-44db-8353-3f14e4dd6886" providerId="ADAL" clId="{B0403D3E-63D4-46D9-BB52-FD368C7F5C4D}" dt="2024-06-13T15:23:20.032" v="3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B0403D3E-63D4-46D9-BB52-FD368C7F5C4D}" dt="2024-06-22T18:11:12.898" v="331" actId="1076"/>
        <pc:sldMkLst>
          <pc:docMk/>
          <pc:sldMk cId="3190927396" sldId="267"/>
        </pc:sldMkLst>
        <pc:spChg chg="mod">
          <ac:chgData name="Anderson, Troy" userId="04de3903-03dd-44db-8353-3f14e4dd6886" providerId="ADAL" clId="{B0403D3E-63D4-46D9-BB52-FD368C7F5C4D}" dt="2024-06-13T17:40:05.989" v="51" actId="20577"/>
          <ac:spMkLst>
            <pc:docMk/>
            <pc:sldMk cId="3190927396" sldId="267"/>
            <ac:spMk id="6" creationId="{9C7C0899-E457-4E0E-9843-38E0B3739B05}"/>
          </ac:spMkLst>
        </pc:spChg>
        <pc:picChg chg="del">
          <ac:chgData name="Anderson, Troy" userId="04de3903-03dd-44db-8353-3f14e4dd6886" providerId="ADAL" clId="{B0403D3E-63D4-46D9-BB52-FD368C7F5C4D}" dt="2024-06-13T17:40:07.778" v="52" actId="478"/>
          <ac:picMkLst>
            <pc:docMk/>
            <pc:sldMk cId="3190927396" sldId="267"/>
            <ac:picMk id="5" creationId="{BB40E9DB-E81F-DF08-4C8C-A7344DEE6B28}"/>
          </ac:picMkLst>
        </pc:picChg>
        <pc:picChg chg="add mod">
          <ac:chgData name="Anderson, Troy" userId="04de3903-03dd-44db-8353-3f14e4dd6886" providerId="ADAL" clId="{B0403D3E-63D4-46D9-BB52-FD368C7F5C4D}" dt="2024-06-22T18:11:12.898" v="331" actId="1076"/>
          <ac:picMkLst>
            <pc:docMk/>
            <pc:sldMk cId="3190927396" sldId="267"/>
            <ac:picMk id="5" creationId="{C7EDFCC5-6F1E-9C0C-6AB3-2C31D485748A}"/>
          </ac:picMkLst>
        </pc:picChg>
      </pc:sldChg>
      <pc:sldChg chg="modSp mod">
        <pc:chgData name="Anderson, Troy" userId="04de3903-03dd-44db-8353-3f14e4dd6886" providerId="ADAL" clId="{B0403D3E-63D4-46D9-BB52-FD368C7F5C4D}" dt="2024-07-15T18:18:02.890" v="899" actId="404"/>
        <pc:sldMkLst>
          <pc:docMk/>
          <pc:sldMk cId="135025254" sldId="294"/>
        </pc:sldMkLst>
        <pc:spChg chg="mod">
          <ac:chgData name="Anderson, Troy" userId="04de3903-03dd-44db-8353-3f14e4dd6886" providerId="ADAL" clId="{B0403D3E-63D4-46D9-BB52-FD368C7F5C4D}" dt="2024-06-13T17:42:56.334" v="129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B0403D3E-63D4-46D9-BB52-FD368C7F5C4D}" dt="2024-07-15T18:18:02.890" v="899" actId="404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B0403D3E-63D4-46D9-BB52-FD368C7F5C4D}" dt="2024-07-16T18:56:51.142" v="1163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B0403D3E-63D4-46D9-BB52-FD368C7F5C4D}" dt="2024-07-16T18:56:51.142" v="1163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B0403D3E-63D4-46D9-BB52-FD368C7F5C4D}" dt="2024-07-16T19:42:40.078" v="1256" actId="20577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B0403D3E-63D4-46D9-BB52-FD368C7F5C4D}" dt="2024-07-16T19:42:40.078" v="1256" actId="2057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delSp modSp mod">
        <pc:chgData name="Anderson, Troy" userId="04de3903-03dd-44db-8353-3f14e4dd6886" providerId="ADAL" clId="{B0403D3E-63D4-46D9-BB52-FD368C7F5C4D}" dt="2024-07-16T19:58:22.648" v="1428" actId="20577"/>
        <pc:sldMkLst>
          <pc:docMk/>
          <pc:sldMk cId="3195340007" sldId="626"/>
        </pc:sldMkLst>
        <pc:spChg chg="mod">
          <ac:chgData name="Anderson, Troy" userId="04de3903-03dd-44db-8353-3f14e4dd6886" providerId="ADAL" clId="{B0403D3E-63D4-46D9-BB52-FD368C7F5C4D}" dt="2024-07-16T19:58:14.001" v="1424" actId="20577"/>
          <ac:spMkLst>
            <pc:docMk/>
            <pc:sldMk cId="3195340007" sldId="626"/>
            <ac:spMk id="8" creationId="{71DF028C-4C37-FFCA-C1B7-BAF688E245CA}"/>
          </ac:spMkLst>
        </pc:spChg>
        <pc:graphicFrameChg chg="modGraphic">
          <ac:chgData name="Anderson, Troy" userId="04de3903-03dd-44db-8353-3f14e4dd6886" providerId="ADAL" clId="{B0403D3E-63D4-46D9-BB52-FD368C7F5C4D}" dt="2024-07-16T19:58:22.648" v="1428" actId="20577"/>
          <ac:graphicFrameMkLst>
            <pc:docMk/>
            <pc:sldMk cId="3195340007" sldId="626"/>
            <ac:graphicFrameMk id="5" creationId="{927A835B-ACB1-4E3E-AA09-4133D4F8734C}"/>
          </ac:graphicFrameMkLst>
        </pc:graphicFrameChg>
        <pc:cxnChg chg="del">
          <ac:chgData name="Anderson, Troy" userId="04de3903-03dd-44db-8353-3f14e4dd6886" providerId="ADAL" clId="{B0403D3E-63D4-46D9-BB52-FD368C7F5C4D}" dt="2024-06-13T15:21:47.704" v="0" actId="478"/>
          <ac:cxnSpMkLst>
            <pc:docMk/>
            <pc:sldMk cId="3195340007" sldId="626"/>
            <ac:cxnSpMk id="9" creationId="{C46B013F-3853-4884-70FF-FC84EE7D2A1F}"/>
          </ac:cxnSpMkLst>
        </pc:cxnChg>
      </pc:sldChg>
      <pc:sldChg chg="addSp delSp modSp mod">
        <pc:chgData name="Anderson, Troy" userId="04de3903-03dd-44db-8353-3f14e4dd6886" providerId="ADAL" clId="{B0403D3E-63D4-46D9-BB52-FD368C7F5C4D}" dt="2024-07-16T20:34:57.897" v="1537" actId="207"/>
        <pc:sldMkLst>
          <pc:docMk/>
          <pc:sldMk cId="729258851" sldId="627"/>
        </pc:sldMkLst>
        <pc:spChg chg="mod">
          <ac:chgData name="Anderson, Troy" userId="04de3903-03dd-44db-8353-3f14e4dd6886" providerId="ADAL" clId="{B0403D3E-63D4-46D9-BB52-FD368C7F5C4D}" dt="2024-07-16T20:23:35.238" v="1523" actId="1076"/>
          <ac:spMkLst>
            <pc:docMk/>
            <pc:sldMk cId="729258851" sldId="627"/>
            <ac:spMk id="3" creationId="{99DBA796-CB79-14E2-285B-A4DA1D1A590F}"/>
          </ac:spMkLst>
        </pc:spChg>
        <pc:spChg chg="add del mod">
          <ac:chgData name="Anderson, Troy" userId="04de3903-03dd-44db-8353-3f14e4dd6886" providerId="ADAL" clId="{B0403D3E-63D4-46D9-BB52-FD368C7F5C4D}" dt="2024-07-16T20:00:44.325" v="1429" actId="478"/>
          <ac:spMkLst>
            <pc:docMk/>
            <pc:sldMk cId="729258851" sldId="627"/>
            <ac:spMk id="6" creationId="{3C356E2F-39B4-1E6A-CF10-AC143F0AB8D3}"/>
          </ac:spMkLst>
        </pc:spChg>
        <pc:spChg chg="add mod">
          <ac:chgData name="Anderson, Troy" userId="04de3903-03dd-44db-8353-3f14e4dd6886" providerId="ADAL" clId="{B0403D3E-63D4-46D9-BB52-FD368C7F5C4D}" dt="2024-07-16T20:23:40.117" v="1525" actId="1076"/>
          <ac:spMkLst>
            <pc:docMk/>
            <pc:sldMk cId="729258851" sldId="627"/>
            <ac:spMk id="7" creationId="{A0444336-444F-1390-EF2A-133C6E32FDD8}"/>
          </ac:spMkLst>
        </pc:spChg>
        <pc:graphicFrameChg chg="mod modGraphic">
          <ac:chgData name="Anderson, Troy" userId="04de3903-03dd-44db-8353-3f14e4dd6886" providerId="ADAL" clId="{B0403D3E-63D4-46D9-BB52-FD368C7F5C4D}" dt="2024-07-16T20:34:57.897" v="1537" actId="207"/>
          <ac:graphicFrameMkLst>
            <pc:docMk/>
            <pc:sldMk cId="729258851" sldId="627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B0403D3E-63D4-46D9-BB52-FD368C7F5C4D}" dt="2024-07-16T20:19:38.168" v="1508" actId="207"/>
        <pc:sldMkLst>
          <pc:docMk/>
          <pc:sldMk cId="909324831" sldId="628"/>
        </pc:sldMkLst>
        <pc:spChg chg="add del mod">
          <ac:chgData name="Anderson, Troy" userId="04de3903-03dd-44db-8353-3f14e4dd6886" providerId="ADAL" clId="{B0403D3E-63D4-46D9-BB52-FD368C7F5C4D}" dt="2024-07-16T20:06:28.540" v="1446" actId="478"/>
          <ac:spMkLst>
            <pc:docMk/>
            <pc:sldMk cId="909324831" sldId="628"/>
            <ac:spMk id="3" creationId="{21E1A62E-7B5A-A9F2-11B1-2FF0C5165577}"/>
          </ac:spMkLst>
        </pc:spChg>
        <pc:graphicFrameChg chg="modGraphic">
          <ac:chgData name="Anderson, Troy" userId="04de3903-03dd-44db-8353-3f14e4dd6886" providerId="ADAL" clId="{B0403D3E-63D4-46D9-BB52-FD368C7F5C4D}" dt="2024-07-16T20:19:38.168" v="1508" actId="207"/>
          <ac:graphicFrameMkLst>
            <pc:docMk/>
            <pc:sldMk cId="909324831" sldId="628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B0403D3E-63D4-46D9-BB52-FD368C7F5C4D}" dt="2024-07-16T20:19:43.350" v="1509" actId="207"/>
        <pc:sldMkLst>
          <pc:docMk/>
          <pc:sldMk cId="2174549717" sldId="629"/>
        </pc:sldMkLst>
        <pc:spChg chg="add del mod">
          <ac:chgData name="Anderson, Troy" userId="04de3903-03dd-44db-8353-3f14e4dd6886" providerId="ADAL" clId="{B0403D3E-63D4-46D9-BB52-FD368C7F5C4D}" dt="2024-07-16T18:57:57.399" v="1164" actId="478"/>
          <ac:spMkLst>
            <pc:docMk/>
            <pc:sldMk cId="2174549717" sldId="629"/>
            <ac:spMk id="3" creationId="{C1A8E3D1-3950-CCA0-7CEE-ADF521684850}"/>
          </ac:spMkLst>
        </pc:spChg>
        <pc:graphicFrameChg chg="modGraphic">
          <ac:chgData name="Anderson, Troy" userId="04de3903-03dd-44db-8353-3f14e4dd6886" providerId="ADAL" clId="{B0403D3E-63D4-46D9-BB52-FD368C7F5C4D}" dt="2024-07-16T20:19:43.350" v="1509" actId="207"/>
          <ac:graphicFrameMkLst>
            <pc:docMk/>
            <pc:sldMk cId="2174549717" sldId="629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B0403D3E-63D4-46D9-BB52-FD368C7F5C4D}" dt="2024-07-16T20:19:48.498" v="1510" actId="207"/>
        <pc:sldMkLst>
          <pc:docMk/>
          <pc:sldMk cId="2689133488" sldId="630"/>
        </pc:sldMkLst>
        <pc:spChg chg="add del mod">
          <ac:chgData name="Anderson, Troy" userId="04de3903-03dd-44db-8353-3f14e4dd6886" providerId="ADAL" clId="{B0403D3E-63D4-46D9-BB52-FD368C7F5C4D}" dt="2024-07-16T20:06:32.939" v="1447" actId="478"/>
          <ac:spMkLst>
            <pc:docMk/>
            <pc:sldMk cId="2689133488" sldId="630"/>
            <ac:spMk id="3" creationId="{2BC7B0BA-1F4C-5A7E-D793-BCA8F89A3B77}"/>
          </ac:spMkLst>
        </pc:spChg>
        <pc:graphicFrameChg chg="modGraphic">
          <ac:chgData name="Anderson, Troy" userId="04de3903-03dd-44db-8353-3f14e4dd6886" providerId="ADAL" clId="{B0403D3E-63D4-46D9-BB52-FD368C7F5C4D}" dt="2024-07-16T20:19:48.498" v="1510" actId="207"/>
          <ac:graphicFrameMkLst>
            <pc:docMk/>
            <pc:sldMk cId="2689133488" sldId="630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B0403D3E-63D4-46D9-BB52-FD368C7F5C4D}" dt="2024-07-16T20:37:35.068" v="1548" actId="478"/>
        <pc:sldMkLst>
          <pc:docMk/>
          <pc:sldMk cId="1728199701" sldId="631"/>
        </pc:sldMkLst>
        <pc:spChg chg="del">
          <ac:chgData name="Anderson, Troy" userId="04de3903-03dd-44db-8353-3f14e4dd6886" providerId="ADAL" clId="{B0403D3E-63D4-46D9-BB52-FD368C7F5C4D}" dt="2024-07-16T20:37:35.068" v="1548" actId="478"/>
          <ac:spMkLst>
            <pc:docMk/>
            <pc:sldMk cId="1728199701" sldId="631"/>
            <ac:spMk id="3" creationId="{33FFDC8D-8FE9-E829-21EE-F9312820B327}"/>
          </ac:spMkLst>
        </pc:spChg>
        <pc:spChg chg="add del mod">
          <ac:chgData name="Anderson, Troy" userId="04de3903-03dd-44db-8353-3f14e4dd6886" providerId="ADAL" clId="{B0403D3E-63D4-46D9-BB52-FD368C7F5C4D}" dt="2024-07-16T20:06:40.086" v="1449" actId="478"/>
          <ac:spMkLst>
            <pc:docMk/>
            <pc:sldMk cId="1728199701" sldId="631"/>
            <ac:spMk id="6" creationId="{704ADEB9-A350-35AE-5E3C-AD4B9F29D32A}"/>
          </ac:spMkLst>
        </pc:spChg>
        <pc:graphicFrameChg chg="modGraphic">
          <ac:chgData name="Anderson, Troy" userId="04de3903-03dd-44db-8353-3f14e4dd6886" providerId="ADAL" clId="{B0403D3E-63D4-46D9-BB52-FD368C7F5C4D}" dt="2024-07-16T20:37:30.939" v="1547" actId="2165"/>
          <ac:graphicFrameMkLst>
            <pc:docMk/>
            <pc:sldMk cId="1728199701" sldId="631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B0403D3E-63D4-46D9-BB52-FD368C7F5C4D}" dt="2024-07-16T19:57:26.199" v="1390" actId="20577"/>
        <pc:sldMkLst>
          <pc:docMk/>
          <pc:sldMk cId="2555911169" sldId="705"/>
        </pc:sldMkLst>
        <pc:spChg chg="add mod">
          <ac:chgData name="Anderson, Troy" userId="04de3903-03dd-44db-8353-3f14e4dd6886" providerId="ADAL" clId="{B0403D3E-63D4-46D9-BB52-FD368C7F5C4D}" dt="2024-06-30T02:47:28.676" v="428" actId="404"/>
          <ac:spMkLst>
            <pc:docMk/>
            <pc:sldMk cId="2555911169" sldId="705"/>
            <ac:spMk id="11" creationId="{C474D5C7-DC37-56DF-C3AF-803FAFFB392D}"/>
          </ac:spMkLst>
        </pc:spChg>
        <pc:spChg chg="mod">
          <ac:chgData name="Anderson, Troy" userId="04de3903-03dd-44db-8353-3f14e4dd6886" providerId="ADAL" clId="{B0403D3E-63D4-46D9-BB52-FD368C7F5C4D}" dt="2024-06-13T17:41:31.727" v="96" actId="403"/>
          <ac:spMkLst>
            <pc:docMk/>
            <pc:sldMk cId="2555911169" sldId="705"/>
            <ac:spMk id="15" creationId="{2F505729-56C5-4A43-A94F-AE7E7CB669A8}"/>
          </ac:spMkLst>
        </pc:spChg>
        <pc:spChg chg="mod">
          <ac:chgData name="Anderson, Troy" userId="04de3903-03dd-44db-8353-3f14e4dd6886" providerId="ADAL" clId="{B0403D3E-63D4-46D9-BB52-FD368C7F5C4D}" dt="2024-06-30T02:47:37.851" v="429" actId="403"/>
          <ac:spMkLst>
            <pc:docMk/>
            <pc:sldMk cId="2555911169" sldId="705"/>
            <ac:spMk id="25" creationId="{1AAA6862-D1CD-7331-C306-A4FDBF226B8F}"/>
          </ac:spMkLst>
        </pc:spChg>
        <pc:spChg chg="mod">
          <ac:chgData name="Anderson, Troy" userId="04de3903-03dd-44db-8353-3f14e4dd6886" providerId="ADAL" clId="{B0403D3E-63D4-46D9-BB52-FD368C7F5C4D}" dt="2024-07-15T12:16:30.267" v="759" actId="20577"/>
          <ac:spMkLst>
            <pc:docMk/>
            <pc:sldMk cId="2555911169" sldId="705"/>
            <ac:spMk id="28" creationId="{B8037EF3-8C8F-E312-600C-9B65BE9DF956}"/>
          </ac:spMkLst>
        </pc:spChg>
        <pc:spChg chg="mod">
          <ac:chgData name="Anderson, Troy" userId="04de3903-03dd-44db-8353-3f14e4dd6886" providerId="ADAL" clId="{B0403D3E-63D4-46D9-BB52-FD368C7F5C4D}" dt="2024-07-16T19:57:26.199" v="1390" actId="20577"/>
          <ac:spMkLst>
            <pc:docMk/>
            <pc:sldMk cId="2555911169" sldId="705"/>
            <ac:spMk id="34" creationId="{6A0ADDBF-EB41-4850-814F-88AF8881525B}"/>
          </ac:spMkLst>
        </pc:spChg>
        <pc:spChg chg="add mod">
          <ac:chgData name="Anderson, Troy" userId="04de3903-03dd-44db-8353-3f14e4dd6886" providerId="ADAL" clId="{B0403D3E-63D4-46D9-BB52-FD368C7F5C4D}" dt="2024-07-16T18:52:14.599" v="1144" actId="1076"/>
          <ac:spMkLst>
            <pc:docMk/>
            <pc:sldMk cId="2555911169" sldId="705"/>
            <ac:spMk id="40" creationId="{EFB151DC-5A6D-A5F5-CD06-6A766470E72E}"/>
          </ac:spMkLst>
        </pc:spChg>
        <pc:spChg chg="del mod">
          <ac:chgData name="Anderson, Troy" userId="04de3903-03dd-44db-8353-3f14e4dd6886" providerId="ADAL" clId="{B0403D3E-63D4-46D9-BB52-FD368C7F5C4D}" dt="2024-06-30T02:46:13.571" v="378" actId="478"/>
          <ac:spMkLst>
            <pc:docMk/>
            <pc:sldMk cId="2555911169" sldId="705"/>
            <ac:spMk id="41" creationId="{18C33612-0FAE-0C37-1E11-A80E16BC9AFE}"/>
          </ac:spMkLst>
        </pc:spChg>
        <pc:spChg chg="mod">
          <ac:chgData name="Anderson, Troy" userId="04de3903-03dd-44db-8353-3f14e4dd6886" providerId="ADAL" clId="{B0403D3E-63D4-46D9-BB52-FD368C7F5C4D}" dt="2024-07-16T18:53:13.305" v="1158" actId="404"/>
          <ac:spMkLst>
            <pc:docMk/>
            <pc:sldMk cId="2555911169" sldId="705"/>
            <ac:spMk id="46" creationId="{67EBD515-1252-A778-CF47-60E8E1D2B979}"/>
          </ac:spMkLst>
        </pc:spChg>
        <pc:spChg chg="del">
          <ac:chgData name="Anderson, Troy" userId="04de3903-03dd-44db-8353-3f14e4dd6886" providerId="ADAL" clId="{B0403D3E-63D4-46D9-BB52-FD368C7F5C4D}" dt="2024-06-13T17:41:07.162" v="87" actId="478"/>
          <ac:spMkLst>
            <pc:docMk/>
            <pc:sldMk cId="2555911169" sldId="705"/>
            <ac:spMk id="56" creationId="{02309894-C3E9-8F78-6AE5-DE003EE66892}"/>
          </ac:spMkLst>
        </pc:spChg>
        <pc:graphicFrameChg chg="mod modGraphic">
          <ac:chgData name="Anderson, Troy" userId="04de3903-03dd-44db-8353-3f14e4dd6886" providerId="ADAL" clId="{B0403D3E-63D4-46D9-BB52-FD368C7F5C4D}" dt="2024-07-16T18:53:29.866" v="1162" actId="400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 modGraphic">
          <ac:chgData name="Anderson, Troy" userId="04de3903-03dd-44db-8353-3f14e4dd6886" providerId="ADAL" clId="{B0403D3E-63D4-46D9-BB52-FD368C7F5C4D}" dt="2024-06-13T17:41:01.886" v="86" actId="207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add mod">
          <ac:chgData name="Anderson, Troy" userId="04de3903-03dd-44db-8353-3f14e4dd6886" providerId="ADAL" clId="{B0403D3E-63D4-46D9-BB52-FD368C7F5C4D}" dt="2024-07-16T18:52:16.849" v="1145" actId="14100"/>
          <ac:cxnSpMkLst>
            <pc:docMk/>
            <pc:sldMk cId="2555911169" sldId="705"/>
            <ac:cxnSpMk id="17" creationId="{89A342EE-25A4-113B-3446-F4D3C73AEA38}"/>
          </ac:cxnSpMkLst>
        </pc:cxnChg>
        <pc:cxnChg chg="del mod">
          <ac:chgData name="Anderson, Troy" userId="04de3903-03dd-44db-8353-3f14e4dd6886" providerId="ADAL" clId="{B0403D3E-63D4-46D9-BB52-FD368C7F5C4D}" dt="2024-06-20T14:04:47.107" v="304" actId="478"/>
          <ac:cxnSpMkLst>
            <pc:docMk/>
            <pc:sldMk cId="2555911169" sldId="705"/>
            <ac:cxnSpMk id="17" creationId="{ADAC86E6-69C9-19CC-D0E4-F6E43B19CC6B}"/>
          </ac:cxnSpMkLst>
        </pc:cxnChg>
        <pc:cxnChg chg="del mod">
          <ac:chgData name="Anderson, Troy" userId="04de3903-03dd-44db-8353-3f14e4dd6886" providerId="ADAL" clId="{B0403D3E-63D4-46D9-BB52-FD368C7F5C4D}" dt="2024-06-13T17:49:18.947" v="302" actId="478"/>
          <ac:cxnSpMkLst>
            <pc:docMk/>
            <pc:sldMk cId="2555911169" sldId="705"/>
            <ac:cxnSpMk id="22" creationId="{1442E389-60A3-62F5-C4AB-04B31B67D6D3}"/>
          </ac:cxnSpMkLst>
        </pc:cxnChg>
        <pc:cxnChg chg="add mod">
          <ac:chgData name="Anderson, Troy" userId="04de3903-03dd-44db-8353-3f14e4dd6886" providerId="ADAL" clId="{B0403D3E-63D4-46D9-BB52-FD368C7F5C4D}" dt="2024-07-16T18:53:23.817" v="1161" actId="14100"/>
          <ac:cxnSpMkLst>
            <pc:docMk/>
            <pc:sldMk cId="2555911169" sldId="705"/>
            <ac:cxnSpMk id="42" creationId="{5EE32127-25E6-D65B-7ECD-7666B10DD970}"/>
          </ac:cxnSpMkLst>
        </pc:cxnChg>
        <pc:cxnChg chg="del mod">
          <ac:chgData name="Anderson, Troy" userId="04de3903-03dd-44db-8353-3f14e4dd6886" providerId="ADAL" clId="{B0403D3E-63D4-46D9-BB52-FD368C7F5C4D}" dt="2024-06-20T14:04:49.027" v="305" actId="478"/>
          <ac:cxnSpMkLst>
            <pc:docMk/>
            <pc:sldMk cId="2555911169" sldId="705"/>
            <ac:cxnSpMk id="45" creationId="{DB75C479-9542-C616-6F4A-9D929DABE15C}"/>
          </ac:cxnSpMkLst>
        </pc:cxnChg>
        <pc:cxnChg chg="del">
          <ac:chgData name="Anderson, Troy" userId="04de3903-03dd-44db-8353-3f14e4dd6886" providerId="ADAL" clId="{B0403D3E-63D4-46D9-BB52-FD368C7F5C4D}" dt="2024-06-13T17:41:10.001" v="89" actId="478"/>
          <ac:cxnSpMkLst>
            <pc:docMk/>
            <pc:sldMk cId="2555911169" sldId="705"/>
            <ac:cxnSpMk id="49" creationId="{E1D80162-0710-DE74-1EDF-5F3A83D503C1}"/>
          </ac:cxnSpMkLst>
        </pc:cxnChg>
        <pc:cxnChg chg="del mod">
          <ac:chgData name="Anderson, Troy" userId="04de3903-03dd-44db-8353-3f14e4dd6886" providerId="ADAL" clId="{B0403D3E-63D4-46D9-BB52-FD368C7F5C4D}" dt="2024-06-20T14:04:50.475" v="306" actId="478"/>
          <ac:cxnSpMkLst>
            <pc:docMk/>
            <pc:sldMk cId="2555911169" sldId="705"/>
            <ac:cxnSpMk id="57" creationId="{4B699F7B-EEAA-F5D4-2B79-7FC6036CF6B5}"/>
          </ac:cxnSpMkLst>
        </pc:cxnChg>
      </pc:sldChg>
      <pc:sldChg chg="addSp delSp modSp mod">
        <pc:chgData name="Anderson, Troy" userId="04de3903-03dd-44db-8353-3f14e4dd6886" providerId="ADAL" clId="{B0403D3E-63D4-46D9-BB52-FD368C7F5C4D}" dt="2024-07-16T12:28:23.487" v="927" actId="1038"/>
        <pc:sldMkLst>
          <pc:docMk/>
          <pc:sldMk cId="715471386" sldId="708"/>
        </pc:sldMkLst>
        <pc:picChg chg="add del mod">
          <ac:chgData name="Anderson, Troy" userId="04de3903-03dd-44db-8353-3f14e4dd6886" providerId="ADAL" clId="{B0403D3E-63D4-46D9-BB52-FD368C7F5C4D}" dt="2024-07-16T12:27:51.207" v="900" actId="478"/>
          <ac:picMkLst>
            <pc:docMk/>
            <pc:sldMk cId="715471386" sldId="708"/>
            <ac:picMk id="5" creationId="{447D3A7F-87ED-C809-B73F-EF6D00E7BA4B}"/>
          </ac:picMkLst>
        </pc:picChg>
        <pc:picChg chg="add mod">
          <ac:chgData name="Anderson, Troy" userId="04de3903-03dd-44db-8353-3f14e4dd6886" providerId="ADAL" clId="{B0403D3E-63D4-46D9-BB52-FD368C7F5C4D}" dt="2024-07-16T12:28:23.487" v="927" actId="1038"/>
          <ac:picMkLst>
            <pc:docMk/>
            <pc:sldMk cId="715471386" sldId="708"/>
            <ac:picMk id="7" creationId="{5C85FBEA-3248-6792-9963-31CF08BA451C}"/>
          </ac:picMkLst>
        </pc:picChg>
        <pc:picChg chg="del">
          <ac:chgData name="Anderson, Troy" userId="04de3903-03dd-44db-8353-3f14e4dd6886" providerId="ADAL" clId="{B0403D3E-63D4-46D9-BB52-FD368C7F5C4D}" dt="2024-06-30T03:06:44.870" v="430" actId="478"/>
          <ac:picMkLst>
            <pc:docMk/>
            <pc:sldMk cId="715471386" sldId="708"/>
            <ac:picMk id="7" creationId="{E406F869-8783-F105-AFB4-5DB05314000A}"/>
          </ac:picMkLst>
        </pc:picChg>
      </pc:sldChg>
      <pc:sldChg chg="addSp delSp modSp mod">
        <pc:chgData name="Anderson, Troy" userId="04de3903-03dd-44db-8353-3f14e4dd6886" providerId="ADAL" clId="{B0403D3E-63D4-46D9-BB52-FD368C7F5C4D}" dt="2024-07-16T15:20:42.754" v="1051" actId="313"/>
        <pc:sldMkLst>
          <pc:docMk/>
          <pc:sldMk cId="2132177749" sldId="710"/>
        </pc:sldMkLst>
        <pc:spChg chg="add del mod">
          <ac:chgData name="Anderson, Troy" userId="04de3903-03dd-44db-8353-3f14e4dd6886" providerId="ADAL" clId="{B0403D3E-63D4-46D9-BB52-FD368C7F5C4D}" dt="2024-07-16T15:14:49.553" v="928" actId="478"/>
          <ac:spMkLst>
            <pc:docMk/>
            <pc:sldMk cId="2132177749" sldId="710"/>
            <ac:spMk id="3" creationId="{CA7953AB-6F12-46D5-0144-93BD4017E69F}"/>
          </ac:spMkLst>
        </pc:spChg>
        <pc:spChg chg="add mod">
          <ac:chgData name="Anderson, Troy" userId="04de3903-03dd-44db-8353-3f14e4dd6886" providerId="ADAL" clId="{B0403D3E-63D4-46D9-BB52-FD368C7F5C4D}" dt="2024-07-16T15:20:42.754" v="1051" actId="313"/>
          <ac:spMkLst>
            <pc:docMk/>
            <pc:sldMk cId="2132177749" sldId="710"/>
            <ac:spMk id="6" creationId="{665D3C8F-1EFB-2929-BD04-990ABDAA13A0}"/>
          </ac:spMkLst>
        </pc:spChg>
        <pc:picChg chg="add mod">
          <ac:chgData name="Anderson, Troy" userId="04de3903-03dd-44db-8353-3f14e4dd6886" providerId="ADAL" clId="{B0403D3E-63D4-46D9-BB52-FD368C7F5C4D}" dt="2024-07-16T15:17:48.079" v="983" actId="1036"/>
          <ac:picMkLst>
            <pc:docMk/>
            <pc:sldMk cId="2132177749" sldId="710"/>
            <ac:picMk id="5" creationId="{F624BC41-70CD-36D0-8D0E-26BD2E50F096}"/>
          </ac:picMkLst>
        </pc:picChg>
        <pc:picChg chg="del">
          <ac:chgData name="Anderson, Troy" userId="04de3903-03dd-44db-8353-3f14e4dd6886" providerId="ADAL" clId="{B0403D3E-63D4-46D9-BB52-FD368C7F5C4D}" dt="2024-06-13T17:44:32.781" v="144" actId="478"/>
          <ac:picMkLst>
            <pc:docMk/>
            <pc:sldMk cId="2132177749" sldId="710"/>
            <ac:picMk id="10" creationId="{02D5AC31-7E97-F637-1A41-FF2F049750ED}"/>
          </ac:picMkLst>
        </pc:picChg>
      </pc:sldChg>
      <pc:sldChg chg="addSp delSp modSp mod">
        <pc:chgData name="Anderson, Troy" userId="04de3903-03dd-44db-8353-3f14e4dd6886" providerId="ADAL" clId="{B0403D3E-63D4-46D9-BB52-FD368C7F5C4D}" dt="2024-07-16T15:20:47.808" v="1052"/>
        <pc:sldMkLst>
          <pc:docMk/>
          <pc:sldMk cId="2425576243" sldId="711"/>
        </pc:sldMkLst>
        <pc:spChg chg="add del mod">
          <ac:chgData name="Anderson, Troy" userId="04de3903-03dd-44db-8353-3f14e4dd6886" providerId="ADAL" clId="{B0403D3E-63D4-46D9-BB52-FD368C7F5C4D}" dt="2024-07-16T15:14:55.407" v="930" actId="478"/>
          <ac:spMkLst>
            <pc:docMk/>
            <pc:sldMk cId="2425576243" sldId="711"/>
            <ac:spMk id="3" creationId="{038EBAD5-AB6C-38AE-BF33-87D945F983C0}"/>
          </ac:spMkLst>
        </pc:spChg>
        <pc:spChg chg="add mod">
          <ac:chgData name="Anderson, Troy" userId="04de3903-03dd-44db-8353-3f14e4dd6886" providerId="ADAL" clId="{B0403D3E-63D4-46D9-BB52-FD368C7F5C4D}" dt="2024-07-16T15:20:47.808" v="1052"/>
          <ac:spMkLst>
            <pc:docMk/>
            <pc:sldMk cId="2425576243" sldId="711"/>
            <ac:spMk id="6" creationId="{EBE27A93-17A5-D134-BD22-EF2B1762CA80}"/>
          </ac:spMkLst>
        </pc:spChg>
        <pc:picChg chg="add mod">
          <ac:chgData name="Anderson, Troy" userId="04de3903-03dd-44db-8353-3f14e4dd6886" providerId="ADAL" clId="{B0403D3E-63D4-46D9-BB52-FD368C7F5C4D}" dt="2024-07-16T15:16:50.510" v="958" actId="1036"/>
          <ac:picMkLst>
            <pc:docMk/>
            <pc:sldMk cId="2425576243" sldId="711"/>
            <ac:picMk id="5" creationId="{629861AB-80CB-6F1B-8E43-6EBAC82C8EE1}"/>
          </ac:picMkLst>
        </pc:picChg>
        <pc:picChg chg="del">
          <ac:chgData name="Anderson, Troy" userId="04de3903-03dd-44db-8353-3f14e4dd6886" providerId="ADAL" clId="{B0403D3E-63D4-46D9-BB52-FD368C7F5C4D}" dt="2024-06-13T17:44:35.028" v="145" actId="478"/>
          <ac:picMkLst>
            <pc:docMk/>
            <pc:sldMk cId="2425576243" sldId="711"/>
            <ac:picMk id="8" creationId="{F71FB23D-C911-03AA-36D4-30A181988E00}"/>
          </ac:picMkLst>
        </pc:picChg>
      </pc:sldChg>
      <pc:sldChg chg="addSp delSp modSp mod">
        <pc:chgData name="Anderson, Troy" userId="04de3903-03dd-44db-8353-3f14e4dd6886" providerId="ADAL" clId="{B0403D3E-63D4-46D9-BB52-FD368C7F5C4D}" dt="2024-07-16T15:20:49.342" v="1053"/>
        <pc:sldMkLst>
          <pc:docMk/>
          <pc:sldMk cId="2714735884" sldId="712"/>
        </pc:sldMkLst>
        <pc:spChg chg="add del mod">
          <ac:chgData name="Anderson, Troy" userId="04de3903-03dd-44db-8353-3f14e4dd6886" providerId="ADAL" clId="{B0403D3E-63D4-46D9-BB52-FD368C7F5C4D}" dt="2024-07-16T15:14:52.432" v="929" actId="478"/>
          <ac:spMkLst>
            <pc:docMk/>
            <pc:sldMk cId="2714735884" sldId="712"/>
            <ac:spMk id="3" creationId="{871453ED-CD1E-9B6D-C09E-B82394B289D4}"/>
          </ac:spMkLst>
        </pc:spChg>
        <pc:spChg chg="add mod">
          <ac:chgData name="Anderson, Troy" userId="04de3903-03dd-44db-8353-3f14e4dd6886" providerId="ADAL" clId="{B0403D3E-63D4-46D9-BB52-FD368C7F5C4D}" dt="2024-07-16T15:20:49.342" v="1053"/>
          <ac:spMkLst>
            <pc:docMk/>
            <pc:sldMk cId="2714735884" sldId="712"/>
            <ac:spMk id="6" creationId="{76024CE2-E5B5-4EBD-545B-712D919C8FC7}"/>
          </ac:spMkLst>
        </pc:spChg>
        <pc:picChg chg="add mod">
          <ac:chgData name="Anderson, Troy" userId="04de3903-03dd-44db-8353-3f14e4dd6886" providerId="ADAL" clId="{B0403D3E-63D4-46D9-BB52-FD368C7F5C4D}" dt="2024-07-16T15:17:35.207" v="973" actId="1036"/>
          <ac:picMkLst>
            <pc:docMk/>
            <pc:sldMk cId="2714735884" sldId="712"/>
            <ac:picMk id="5" creationId="{1ED7D2C5-C0F6-563E-706B-14491C9847F1}"/>
          </ac:picMkLst>
        </pc:picChg>
        <pc:picChg chg="del">
          <ac:chgData name="Anderson, Troy" userId="04de3903-03dd-44db-8353-3f14e4dd6886" providerId="ADAL" clId="{B0403D3E-63D4-46D9-BB52-FD368C7F5C4D}" dt="2024-06-13T17:44:36.869" v="146" actId="478"/>
          <ac:picMkLst>
            <pc:docMk/>
            <pc:sldMk cId="2714735884" sldId="712"/>
            <ac:picMk id="8" creationId="{DCD40BCF-888B-FEC4-1054-07EB822836D9}"/>
          </ac:picMkLst>
        </pc:picChg>
      </pc:sldChg>
      <pc:sldChg chg="addSp delSp modSp mod">
        <pc:chgData name="Anderson, Troy" userId="04de3903-03dd-44db-8353-3f14e4dd6886" providerId="ADAL" clId="{B0403D3E-63D4-46D9-BB52-FD368C7F5C4D}" dt="2024-07-16T20:37:22.685" v="1546" actId="207"/>
        <pc:sldMkLst>
          <pc:docMk/>
          <pc:sldMk cId="3261190956" sldId="713"/>
        </pc:sldMkLst>
        <pc:spChg chg="add del mod">
          <ac:chgData name="Anderson, Troy" userId="04de3903-03dd-44db-8353-3f14e4dd6886" providerId="ADAL" clId="{B0403D3E-63D4-46D9-BB52-FD368C7F5C4D}" dt="2024-07-16T20:06:36.682" v="1448" actId="478"/>
          <ac:spMkLst>
            <pc:docMk/>
            <pc:sldMk cId="3261190956" sldId="713"/>
            <ac:spMk id="7" creationId="{D915EE60-DCFF-6003-11EF-F229E1B1651F}"/>
          </ac:spMkLst>
        </pc:spChg>
        <pc:graphicFrameChg chg="mod modGraphic">
          <ac:chgData name="Anderson, Troy" userId="04de3903-03dd-44db-8353-3f14e4dd6886" providerId="ADAL" clId="{B0403D3E-63D4-46D9-BB52-FD368C7F5C4D}" dt="2024-07-16T20:37:22.685" v="1546" actId="207"/>
          <ac:graphicFrameMkLst>
            <pc:docMk/>
            <pc:sldMk cId="3261190956" sldId="713"/>
            <ac:graphicFrameMk id="5" creationId="{927A835B-ACB1-4E3E-AA09-4133D4F8734C}"/>
          </ac:graphicFrameMkLst>
        </pc:graphicFrameChg>
      </pc:sldChg>
      <pc:sldMasterChg chg="modSldLayout">
        <pc:chgData name="Anderson, Troy" userId="04de3903-03dd-44db-8353-3f14e4dd6886" providerId="ADAL" clId="{B0403D3E-63D4-46D9-BB52-FD368C7F5C4D}" dt="2024-06-13T17:45:10.686" v="152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B0403D3E-63D4-46D9-BB52-FD368C7F5C4D}" dt="2024-06-13T17:45:10.686" v="152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B0403D3E-63D4-46D9-BB52-FD368C7F5C4D}" dt="2024-06-13T17:45:10.686" v="152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989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756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608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718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8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355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04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358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334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58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July 18,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dirty="0"/>
              <a:t>Aging Revision Request Review at PRS – Stats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161678"/>
              </p:ext>
            </p:extLst>
          </p:nvPr>
        </p:nvGraphicFramePr>
        <p:xfrm>
          <a:off x="4191000" y="914400"/>
          <a:ext cx="4724399" cy="4648200"/>
        </p:xfrm>
        <a:graphic>
          <a:graphicData uri="http://schemas.openxmlformats.org/drawingml/2006/table">
            <a:tbl>
              <a:tblPr firstRow="1" bandRow="1"/>
              <a:tblGrid>
                <a:gridCol w="1876817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11896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11896">
                  <a:extLst>
                    <a:ext uri="{9D8B030D-6E8A-4147-A177-3AD203B41FA5}">
                      <a16:colId xmlns:a16="http://schemas.microsoft.com/office/drawing/2014/main" val="2146507040"/>
                    </a:ext>
                  </a:extLst>
                </a:gridCol>
                <a:gridCol w="711895">
                  <a:extLst>
                    <a:ext uri="{9D8B030D-6E8A-4147-A177-3AD203B41FA5}">
                      <a16:colId xmlns:a16="http://schemas.microsoft.com/office/drawing/2014/main" val="3586889723"/>
                    </a:ext>
                  </a:extLst>
                </a:gridCol>
                <a:gridCol w="711895">
                  <a:extLst>
                    <a:ext uri="{9D8B030D-6E8A-4147-A177-3AD203B41FA5}">
                      <a16:colId xmlns:a16="http://schemas.microsoft.com/office/drawing/2014/main" val="1000000607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strike="noStrike" dirty="0"/>
                        <a:t>Category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March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May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June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July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– Proceed as Planned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– No Action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– Candidate for Revision / Removal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– Post-RTC+B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– Market Input Needed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152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9898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DF028C-4C37-FFCA-C1B7-BAF688E24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3886200" cy="5257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Progress of Aging RR review by month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The drop in the total count from June to July is due to: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SCR799 project started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SCR821 O&amp;M effort underway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NPRR1183 project started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Other Status Changes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2024 start targets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NPRR965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NPRR1004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NPRR1128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Early 2025 start target – SCR825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Post-RTC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NPRR1006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NPRR1077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200" dirty="0"/>
              <a:t>SCR810</a:t>
            </a:r>
            <a:endParaRPr lang="en-US" sz="1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See following slides for details</a:t>
            </a:r>
          </a:p>
        </p:txBody>
      </p:sp>
    </p:spTree>
    <p:extLst>
      <p:ext uri="{BB962C8B-B14F-4D97-AF65-F5344CB8AC3E}">
        <p14:creationId xmlns:p14="http://schemas.microsoft.com/office/powerpoint/2010/main" val="3195340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1 – Proceed as Planned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049104"/>
              </p:ext>
            </p:extLst>
          </p:nvPr>
        </p:nvGraphicFramePr>
        <p:xfrm>
          <a:off x="129540" y="758025"/>
          <a:ext cx="8884919" cy="5543905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Distribution Factor Process Update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$45k-$65k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96572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FFR Procurement up to FFR Limit Without Proration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 - 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27613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Use of State Estimator-Calculated ERCOT-Wide TLFs in Lieu of Seasonal Base Case ERCOT-Wide TLFs for Settlement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 - $80k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6178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 Financial Security Amt in Monthly Generator Interconnection Status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$20k- $40k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7954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Clarify Notification Requirement for Generator Construction Commencement or Completion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 - 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78758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Improvements to GINR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$50k-$75k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05714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Provide Early Access to Certain 60-Day Reports to TSPs Upon Request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$40k-$60k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2480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Q4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GREDP Shutdown Exemption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9946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Tie Schedules Protected Information Expiry and Posting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$20k-$40k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Creation of Invoice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CRR Account Holder Limits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Q1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Update to Procedures for Managing Interest on Cash Collateral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Q2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Voice Communications Aggregation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74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 of Supplemental UFLS Stages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13302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 UFLS Stages and Load Relief Amounts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&lt;$10k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55354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Q4 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SCR818b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Changes to Incorporate GIC Modeling Data into Existing Modeling Applications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$300k - $500k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9DBA796-CB79-14E2-285B-A4DA1D1A590F}"/>
              </a:ext>
            </a:extLst>
          </p:cNvPr>
          <p:cNvSpPr txBox="1"/>
          <p:nvPr/>
        </p:nvSpPr>
        <p:spPr>
          <a:xfrm>
            <a:off x="5972746" y="224987"/>
            <a:ext cx="2877790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Revised ERCOT recommendation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444336-444F-1390-EF2A-133C6E32FDD8}"/>
              </a:ext>
            </a:extLst>
          </p:cNvPr>
          <p:cNvSpPr txBox="1"/>
          <p:nvPr/>
        </p:nvSpPr>
        <p:spPr>
          <a:xfrm>
            <a:off x="2514600" y="6502208"/>
            <a:ext cx="5197257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>
                <a:highlight>
                  <a:srgbClr val="FFFF00"/>
                </a:highlight>
              </a:rPr>
              <a:t>Items singled out by PRS as candidates to be considered in parallel with RTC+B</a:t>
            </a:r>
          </a:p>
        </p:txBody>
      </p:sp>
    </p:spTree>
    <p:extLst>
      <p:ext uri="{BB962C8B-B14F-4D97-AF65-F5344CB8AC3E}">
        <p14:creationId xmlns:p14="http://schemas.microsoft.com/office/powerpoint/2010/main" val="729258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4876800" cy="518318"/>
          </a:xfrm>
        </p:spPr>
        <p:txBody>
          <a:bodyPr/>
          <a:lstStyle/>
          <a:p>
            <a:r>
              <a:rPr lang="en-US" sz="2400" dirty="0"/>
              <a:t>3 – No Action Needed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075046"/>
              </p:ext>
            </p:extLst>
          </p:nvPr>
        </p:nvGraphicFramePr>
        <p:xfrm>
          <a:off x="129540" y="715857"/>
          <a:ext cx="8884919" cy="559921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Metering Requirements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Incorporate Real-Time Non-Modeled Telemetered Net Generation by Load Zone into the Estimate of RTL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73569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 Adjustments to Day-Ahead Make Whole Payments due to A/S Infeasibility Charges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$60k-$80k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4887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Creation of Direct Current Tie Operator Market Participant Role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$500k-$700k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12-18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7821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Must-Run Alternative (MRA) Details and Revisions Resulting from PUCT Project No_ 46369, Rulemaking Relating to RMR Service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$500k - $700k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Point Deviation Settlement and Deployment Performance Metrics for Energy Storage Resources (Combo Model)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2229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Forecast Model Transparency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$75k-$100k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RTF-6 Create Definition and Terms for Settlement Only Energy Storage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$800k-$1.2M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20-30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2872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Modify Allocator for CRR Auction Revenue Distribution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$175k-$225k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Frequency-Based Limits on DC Tie Imports or Exports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$50k-$70k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270861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Removal of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Oklaunion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Exemption Language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$10k-$15k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95591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Tie Reactive Power Capability Requirements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 - 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256584"/>
                  </a:ext>
                </a:extLst>
              </a:tr>
              <a:tr h="2202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Implementation of Emergency Pricing Program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Pending PRS Approval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$125k-$175k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Establish Time Limit for Generator Commissioning Following Approval to Synchronize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$40k-$60k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536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324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620000" cy="518318"/>
          </a:xfrm>
        </p:spPr>
        <p:txBody>
          <a:bodyPr/>
          <a:lstStyle/>
          <a:p>
            <a:r>
              <a:rPr lang="en-US" sz="2400" dirty="0"/>
              <a:t>4 – Candidate for Revision / Removal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57513"/>
              </p:ext>
            </p:extLst>
          </p:nvPr>
        </p:nvGraphicFramePr>
        <p:xfrm>
          <a:off x="129540" y="871012"/>
          <a:ext cx="8884919" cy="133878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BESTF-6 DC-Coupled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$800k-$1.2M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16-24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Candidate for revision/removal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NPRR1020b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Some Integrated Energy Storage Designs to Calculate Internal Loads - Data Agg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$175k-$225k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Candidate for revision/removal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549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5 – Post-RTC+B (page 1)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337022"/>
              </p:ext>
            </p:extLst>
          </p:nvPr>
        </p:nvGraphicFramePr>
        <p:xfrm>
          <a:off x="129540" y="762000"/>
          <a:ext cx="8884919" cy="5524500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7660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318259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 Use of Remedial Action Schemes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$1.0M - $1.5M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12 - 18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Recovering Fuel Costs for Generation Above LSL During RUC-Committed Hours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84806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Revisions to Real-Time On-Line Reliability Deployment Price Adder for ERCOT-Directed Actions Related to DC 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OBDRR009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ORDC OBD Revisions for ERCOT-Directed Actions Related to DC 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$30k-$50k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Validation for PTP Obligations with Links to an Option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$30k-$50k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Create a Lower Rio Grande Valley Hub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$250k-$350k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Mitigated Offer Caps for RMR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Inclusion of Controllable Load Resources and Energy Storage Resources in the CCT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$60k - $90k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 ERCOT to Issue a DC Tie Curtailment Notice Prior to Curtailing any DC Tie Load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Process Pricing and Cost Recovery for Delayed Resource Outages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BESTF-3 ESR Contribution to PRC and Real-Time On-Line Reserve Capacity Calculations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Pricing and Settlement Changes for SWGRs Instructed to Switch to ERCOT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$100k-$140k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Consideration of Physical Limits of DC Ties in RUC Optimization and Settlements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Modification to Real-Time Hub Price Formulas for Fully De-Energized Hubs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869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Option to Deploy Distribution Voltage Reduction Measures Prior to EEA - Phase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$80k - $120k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212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133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5 – Post-RTC+B (page 2)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118870"/>
              </p:ext>
            </p:extLst>
          </p:nvPr>
        </p:nvGraphicFramePr>
        <p:xfrm>
          <a:off x="129540" y="798507"/>
          <a:ext cx="8884919" cy="4479936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7660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318259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SCED Base Point, Base Point Deviation, and Performance Evaluation Changes for IRRs that Carry Ancillary Services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592410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Changes to Address Market Impacts of Additional Non-Spin Procurement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$120k - $160k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4884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Requirements for DGRs and DESRs on Circuits Subject to Load Shedding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$350k - $550k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DGRs and DESRs on Circuits Subject to Load Shed to Provide ECRS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$350k-$450k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Limitations on Resettlement Timeline and Default Uplift Exposure Adjustments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$70k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323187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Update Real-Time On-Line Reliability Deployment Price Adder Inputs to Match Actual Data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$140k-$180k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5 - Post-RTC+B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187568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EMS System Change to Count DC Ties towards the 2% Constraint Activation Criterion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$15k-$25k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5 - Post-RTC+B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315772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Extension of Self-Limiting Facility Concept to Settlement Only Generators (SOGs) and Telemetry Requirements for SOGs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5 - Post-RTC+B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86165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B7ECADE-FE40-8704-9351-744CCE101B83}"/>
              </a:ext>
            </a:extLst>
          </p:cNvPr>
          <p:cNvSpPr txBox="1"/>
          <p:nvPr/>
        </p:nvSpPr>
        <p:spPr>
          <a:xfrm>
            <a:off x="138684" y="5334000"/>
            <a:ext cx="746980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ighlight>
                  <a:srgbClr val="FFFF00"/>
                </a:highlight>
              </a:rPr>
              <a:t>Items singled out by PRS as candidates to be considered in parallel with RTC+B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84BB2-38D3-17DB-09E3-E0B0860068D6}"/>
              </a:ext>
            </a:extLst>
          </p:cNvPr>
          <p:cNvSpPr txBox="1"/>
          <p:nvPr/>
        </p:nvSpPr>
        <p:spPr>
          <a:xfrm>
            <a:off x="5732810" y="5720939"/>
            <a:ext cx="3279552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Revised ERCOT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3261190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6 – Market Input Needed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322144"/>
              </p:ext>
            </p:extLst>
          </p:nvPr>
        </p:nvGraphicFramePr>
        <p:xfrm>
          <a:off x="129540" y="762000"/>
          <a:ext cx="8884919" cy="1381125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RRGRR028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Transformer Impedance Clarifications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Fuel Adder Definition, Mitigated Offer Caps, and RUC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Clawback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$65k - $85k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69529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FIS Application Completion 60-Day Limit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199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3733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Reminder: If PRS determines that one or more aging Revision Requests are candidates for removal, the process is to file a “new RR” to strike it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“new RR” would go through the stakeholder process like any other RR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There are several historical examples of this from 2015: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NPRR721 – Removal of Language related to NPRR455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NPRR722 – Removal of Language related to NPRR181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NPRR724 – Removal of Language related to NPRR493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NPRR727 – Removal of Language related to NPRR327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NPRR728 – Removal of Language related to NPRR484 and NPRR554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92470"/>
              </p:ext>
            </p:extLst>
          </p:nvPr>
        </p:nvGraphicFramePr>
        <p:xfrm>
          <a:off x="172469" y="563880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495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24BC41-70CD-36D0-8D0E-26BD2E50F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1" y="650831"/>
            <a:ext cx="9046496" cy="5482953"/>
          </a:xfrm>
          <a:prstGeom prst="rect">
            <a:avLst/>
          </a:prstGeom>
        </p:spPr>
      </p:pic>
      <p:sp>
        <p:nvSpPr>
          <p:cNvPr id="6" name="TextBox 23">
            <a:extLst>
              <a:ext uri="{FF2B5EF4-FFF2-40B4-BE49-F238E27FC236}">
                <a16:creationId xmlns:a16="http://schemas.microsoft.com/office/drawing/2014/main" id="{665D3C8F-1EFB-2929-BD04-990ABDAA1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518" y="6344275"/>
            <a:ext cx="3393681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2030 Start Targets should be considered “TBD” </a:t>
            </a:r>
          </a:p>
        </p:txBody>
      </p:sp>
    </p:spTree>
    <p:extLst>
      <p:ext uri="{BB962C8B-B14F-4D97-AF65-F5344CB8AC3E}">
        <p14:creationId xmlns:p14="http://schemas.microsoft.com/office/powerpoint/2010/main" val="2132177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9861AB-80CB-6F1B-8E43-6EBAC82C8E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6" y="700284"/>
            <a:ext cx="9052184" cy="5486400"/>
          </a:xfrm>
          <a:prstGeom prst="rect">
            <a:avLst/>
          </a:prstGeom>
        </p:spPr>
      </p:pic>
      <p:sp>
        <p:nvSpPr>
          <p:cNvPr id="6" name="TextBox 23">
            <a:extLst>
              <a:ext uri="{FF2B5EF4-FFF2-40B4-BE49-F238E27FC236}">
                <a16:creationId xmlns:a16="http://schemas.microsoft.com/office/drawing/2014/main" id="{EBE27A93-17A5-D134-BD22-EF2B1762C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518" y="6344275"/>
            <a:ext cx="3393681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2030 Start Targets should be considered “TBD” </a:t>
            </a:r>
          </a:p>
        </p:txBody>
      </p:sp>
    </p:spTree>
    <p:extLst>
      <p:ext uri="{BB962C8B-B14F-4D97-AF65-F5344CB8AC3E}">
        <p14:creationId xmlns:p14="http://schemas.microsoft.com/office/powerpoint/2010/main" val="242557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NPRR1217 – Remove Verbal Dispatch Instruction (VDI) Requirement 	for Deployment and Recall of Load Resources and 	Emergency Response Service (ERS) Resources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7/25/2024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Revision Request Project Review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D7D2C5-C0F6-563E-706B-14491C9847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91" y="729665"/>
            <a:ext cx="8979809" cy="5442535"/>
          </a:xfrm>
          <a:prstGeom prst="rect">
            <a:avLst/>
          </a:prstGeom>
        </p:spPr>
      </p:pic>
      <p:sp>
        <p:nvSpPr>
          <p:cNvPr id="6" name="TextBox 23">
            <a:extLst>
              <a:ext uri="{FF2B5EF4-FFF2-40B4-BE49-F238E27FC236}">
                <a16:creationId xmlns:a16="http://schemas.microsoft.com/office/drawing/2014/main" id="{76024CE2-E5B5-4EBD-545B-712D919C8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518" y="6344275"/>
            <a:ext cx="3393681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2030 Start Targets should be considered “TBD” </a:t>
            </a:r>
          </a:p>
        </p:txBody>
      </p:sp>
    </p:spTree>
    <p:extLst>
      <p:ext uri="{BB962C8B-B14F-4D97-AF65-F5344CB8AC3E}">
        <p14:creationId xmlns:p14="http://schemas.microsoft.com/office/powerpoint/2010/main" val="2714735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990600"/>
            <a:ext cx="8750898" cy="5257800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June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6/27/2024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NPRR962		– Publish Approved DC Tie Schedules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NPRR1090		– ERS Winter Storm Uri Lessons Learned Changes and Other ERS Items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NPRR1121		– Add a Posting Requirement to the Exceptional Fuel Cost Submission Process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NPRR1139		– Adjustments to Capacity Shortfall Ratio Share for IRRs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NPRR1149		– Implementation of Systematic Ancillary Service Failed Quantity Charges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NPRR1186		– Implement consideration of ESR SOC in ERCOT tools and studies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NPRR1196		– Correction of NCLR Ancillary Service Failed Quantity Calcs under NPRR1149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R7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7/25/2024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NPRR1002		– </a:t>
            </a:r>
            <a:r>
              <a:rPr lang="en-US" sz="12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BESTF-5 ESR Single Model Registration and Charging Restrictions in Emergency Conditions</a:t>
            </a:r>
            <a:endParaRPr lang="en-US" sz="12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RRGRR023		– </a:t>
            </a:r>
            <a:r>
              <a:rPr lang="en-US" sz="1250" dirty="0">
                <a:latin typeface="Arial" panose="020B0604020202020204" pitchFamily="34" charset="0"/>
              </a:rPr>
              <a:t>Related to NPRR1002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August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R8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8/22/2024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NPRR1058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Resource Offer Modernization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NPRR1131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Controllable Load Resource Participation in Non-Spin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SCR821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Voltage Set Point Target Information for DGR or DESR</a:t>
            </a:r>
            <a:endParaRPr lang="en-US"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938650"/>
              </p:ext>
            </p:extLst>
          </p:nvPr>
        </p:nvGraphicFramePr>
        <p:xfrm>
          <a:off x="160280" y="739903"/>
          <a:ext cx="8839200" cy="292608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65768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69" y="5616914"/>
            <a:ext cx="183993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Phase 1 elements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24319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24063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763337"/>
              </p:ext>
            </p:extLst>
          </p:nvPr>
        </p:nvGraphicFramePr>
        <p:xfrm>
          <a:off x="159776" y="3670192"/>
          <a:ext cx="8839200" cy="1865376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66718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67542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167147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23934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25930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796132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177323"/>
            <a:ext cx="370549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NS</a:t>
            </a: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62564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892970"/>
            <a:ext cx="14373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4684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23934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1974062"/>
            <a:ext cx="15057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87144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79314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159196"/>
            <a:ext cx="416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037EF3-8C8F-E312-600C-9B65BE9DF956}"/>
              </a:ext>
            </a:extLst>
          </p:cNvPr>
          <p:cNvSpPr txBox="1"/>
          <p:nvPr/>
        </p:nvSpPr>
        <p:spPr>
          <a:xfrm>
            <a:off x="5679051" y="4174170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0389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18257"/>
            <a:ext cx="1691639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1009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41164"/>
            <a:ext cx="37054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66555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542" y="4764340"/>
            <a:ext cx="150968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TBD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07" y="256640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EBD515-1252-A778-CF47-60E8E1D2B979}"/>
              </a:ext>
            </a:extLst>
          </p:cNvPr>
          <p:cNvSpPr txBox="1"/>
          <p:nvPr/>
        </p:nvSpPr>
        <p:spPr>
          <a:xfrm>
            <a:off x="4233155" y="4175308"/>
            <a:ext cx="416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CF5153-A1A9-DAD2-1FCA-FAAB1529DC19}"/>
              </a:ext>
            </a:extLst>
          </p:cNvPr>
          <p:cNvSpPr txBox="1"/>
          <p:nvPr/>
        </p:nvSpPr>
        <p:spPr>
          <a:xfrm>
            <a:off x="7201746" y="301799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4D5C7-DC37-56DF-C3AF-803FAFFB392D}"/>
              </a:ext>
            </a:extLst>
          </p:cNvPr>
          <p:cNvSpPr txBox="1"/>
          <p:nvPr/>
        </p:nvSpPr>
        <p:spPr>
          <a:xfrm>
            <a:off x="8631834" y="1257962"/>
            <a:ext cx="4169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A342EE-25A4-113B-3446-F4D3C73AEA38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2722166" y="5195626"/>
            <a:ext cx="1186927" cy="61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FB151DC-5A6D-A5F5-CD06-6A766470E72E}"/>
              </a:ext>
            </a:extLst>
          </p:cNvPr>
          <p:cNvSpPr txBox="1"/>
          <p:nvPr/>
        </p:nvSpPr>
        <p:spPr>
          <a:xfrm>
            <a:off x="3909093" y="5003517"/>
            <a:ext cx="7133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</a:rPr>
              <a:t>Moving to future year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EE32127-25E6-D65B-7ECD-7666B10DD970}"/>
              </a:ext>
            </a:extLst>
          </p:cNvPr>
          <p:cNvCxnSpPr>
            <a:cxnSpLocks/>
          </p:cNvCxnSpPr>
          <p:nvPr/>
        </p:nvCxnSpPr>
        <p:spPr>
          <a:xfrm flipV="1">
            <a:off x="2984998" y="4824311"/>
            <a:ext cx="317006" cy="157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599920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5E3918-9E75-B580-60ED-14F7C1049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75" y="4114800"/>
            <a:ext cx="9040515" cy="20041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85FBEA-3248-6792-9963-31CF08BA45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9" y="914400"/>
            <a:ext cx="9040515" cy="235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382849"/>
              </p:ext>
            </p:extLst>
          </p:nvPr>
        </p:nvGraphicFramePr>
        <p:xfrm>
          <a:off x="152400" y="1295400"/>
          <a:ext cx="8839200" cy="1930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Proj</a:t>
                      </a:r>
                      <a:r>
                        <a:rPr lang="en-US" sz="1200" dirty="0"/>
                        <a:t>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7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Unable to work these into the project queue without negatively impacting RTC+B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Investigating potential to work RIOO portion of NPRR1077 earlier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5011332"/>
                  </a:ext>
                </a:extLst>
              </a:tr>
              <a:tr h="6102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Extension of Self-Limiting Facility Concept to Settlement Only Generators (SOGs) and Telemetry Requirements for SOGs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31402"/>
                  </a:ext>
                </a:extLst>
              </a:tr>
              <a:tr h="4776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Address Market Impacts of Additional Non-Spin Procurement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338952"/>
              </p:ext>
            </p:extLst>
          </p:nvPr>
        </p:nvGraphicFramePr>
        <p:xfrm>
          <a:off x="89933" y="1215786"/>
          <a:ext cx="8955921" cy="2130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 Verbal Dispatch Instruction (VDI) Requirement for Deployment and Recall of Load Resources and Emergency Response Service (ERS) Resources</a:t>
                      </a: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$10k-$20k, 1-2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Candidate for O&amp;M project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ERCOT would like to implement by end of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3856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5964013"/>
            <a:ext cx="3034172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4100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4530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4710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390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6/26/2024: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7/25/2024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EDFCC5-6F1E-9C0C-6AB3-2C31D4857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447800"/>
            <a:ext cx="6611273" cy="406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19200"/>
            <a:ext cx="8534401" cy="440436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Continuing “Aging Revision Request” discussion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Data Analysis on slide 10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Latest details of each recommendation category on slides 11-16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 of how to remove a previously approved RR on slide 17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Updated draft Gantt on slides 18-20</a:t>
            </a:r>
            <a:endParaRPr lang="en-US" sz="1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690472"/>
              </p:ext>
            </p:extLst>
          </p:nvPr>
        </p:nvGraphicFramePr>
        <p:xfrm>
          <a:off x="172469" y="565404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1057,1077,1091,1098,1105,1128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076,091,099,103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637718</TotalTime>
  <Words>3029</Words>
  <Application>Microsoft Office PowerPoint</Application>
  <PresentationFormat>On-screen Show (4:3)</PresentationFormat>
  <Paragraphs>1022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Major Projects</vt:lpstr>
      <vt:lpstr>Additional Project Status Information</vt:lpstr>
      <vt:lpstr>Priority / Rank Recommendations for Revision Requests with Impacts</vt:lpstr>
      <vt:lpstr>Technology Working Group (TWG)</vt:lpstr>
      <vt:lpstr>Aging Revision Request Project Review</vt:lpstr>
      <vt:lpstr>Aging Revision Request Review at PRS – Stats</vt:lpstr>
      <vt:lpstr>1 – Proceed as Planned</vt:lpstr>
      <vt:lpstr>3 – No Action Needed</vt:lpstr>
      <vt:lpstr>4 – Candidate for Revision / Removal</vt:lpstr>
      <vt:lpstr>5 – Post-RTC+B (page 1)</vt:lpstr>
      <vt:lpstr>5 – Post-RTC+B (page 2)</vt:lpstr>
      <vt:lpstr>6 – Market Input Needed</vt:lpstr>
      <vt:lpstr>Aging Revision Request Project Review</vt:lpstr>
      <vt:lpstr>Aging Revision Request Project Review</vt:lpstr>
      <vt:lpstr>Aging Revision Request Project Review</vt:lpstr>
      <vt:lpstr>Aging Revision Request Project 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3130</cp:revision>
  <cp:lastPrinted>2024-02-06T15:16:31Z</cp:lastPrinted>
  <dcterms:created xsi:type="dcterms:W3CDTF">2016-01-21T15:20:31Z</dcterms:created>
  <dcterms:modified xsi:type="dcterms:W3CDTF">2024-07-16T20:37:41Z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