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2"/>
  </p:notesMasterIdLst>
  <p:handoutMasterIdLst>
    <p:handoutMasterId r:id="rId13"/>
  </p:handoutMasterIdLst>
  <p:sldIdLst>
    <p:sldId id="260" r:id="rId8"/>
    <p:sldId id="286" r:id="rId9"/>
    <p:sldId id="289" r:id="rId10"/>
    <p:sldId id="28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9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25" d="100"/>
          <a:sy n="125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99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</a:t>
            </a:r>
          </a:p>
          <a:p>
            <a:r>
              <a:rPr lang="en-US" dirty="0"/>
              <a:t>07/16/2024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0624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914400"/>
            <a:ext cx="8534400" cy="534177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20 new CRs tested in Flight 0624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 of the new CRs was a stand alone CR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19 of the new CRs were DUNS+4 CRs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18 of the new CRs added the Lubbock territory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4 existing CRs tested in Flight 0624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 existing CRs tested for Service Provider change with one of these moving from PUCT option 2 to PUCT option 1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of the existing CRs added the Lubbock territory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tested for a Bank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07/15/24</a:t>
            </a:r>
          </a:p>
        </p:txBody>
      </p:sp>
    </p:spTree>
    <p:extLst>
      <p:ext uri="{BB962C8B-B14F-4D97-AF65-F5344CB8AC3E}">
        <p14:creationId xmlns:p14="http://schemas.microsoft.com/office/powerpoint/2010/main" val="146772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0924 TX SET 5.0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0924 was sent on 03/20/24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reminder for Flight 0924 was sent on 05/08/24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application deadline was 07/03/24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signup deadline is 07/31/24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08/06/24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09/23/24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0924 </a:t>
            </a:r>
            <a:r>
              <a:rPr lang="en-US" sz="2000" dirty="0">
                <a:solidFill>
                  <a:prstClr val="black"/>
                </a:solidFill>
              </a:rPr>
              <a:t>is scheduled to conclude on 10/04/24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10/18/24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As of 06/07/24, 56 existing CRs have submitted registrations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07/15/24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0924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8768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Aft>
                <a:spcPts val="480"/>
              </a:spcAft>
              <a:buNone/>
            </a:pPr>
            <a:r>
              <a:rPr lang="en-US" sz="2000" dirty="0"/>
              <a:t>As of 7/15/24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7 New CRs are registered for Flight 0924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6 of the new CRs are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29 New CRs have submitted applications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100 Existing CRs have registered for Flight 0924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ERCOT records show that 25 existing CRs still need to register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07/15/24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7632</TotalTime>
  <Words>235</Words>
  <Application>Microsoft Office PowerPoint</Application>
  <PresentationFormat>On-screen Show (4:3)</PresentationFormat>
  <Paragraphs>45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0624 Details</vt:lpstr>
      <vt:lpstr>Flight 0924 TX SET 5.0 Preview</vt:lpstr>
      <vt:lpstr>Flight 0924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228</cp:revision>
  <cp:lastPrinted>2016-01-21T20:53:15Z</cp:lastPrinted>
  <dcterms:created xsi:type="dcterms:W3CDTF">2016-01-21T15:20:31Z</dcterms:created>
  <dcterms:modified xsi:type="dcterms:W3CDTF">2024-07-15T16:29:37Z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