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3" r:id="rId4"/>
    <p:sldMasterId id="2147483663" r:id="rId5"/>
  </p:sldMasterIdLst>
  <p:notesMasterIdLst>
    <p:notesMasterId r:id="rId8"/>
  </p:notesMasterIdLst>
  <p:handoutMasterIdLst>
    <p:handoutMasterId r:id="rId9"/>
  </p:handoutMasterIdLst>
  <p:sldIdLst>
    <p:sldId id="2590" r:id="rId6"/>
    <p:sldId id="2647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D74E12A-1B5E-7698-D623-935F4BF3DC28}" name="Lee, Alex" initials="LA" userId="S::Alex.Lee@ercot.com::e5e9e365-afbe-44ad-87a8-74a5a714bd1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D07C"/>
    <a:srgbClr val="0076C6"/>
    <a:srgbClr val="00AEC7"/>
    <a:srgbClr val="E6EBF0"/>
    <a:srgbClr val="093C61"/>
    <a:srgbClr val="98C3FA"/>
    <a:srgbClr val="70CDD9"/>
    <a:srgbClr val="8DC3E5"/>
    <a:srgbClr val="A9E5EA"/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D79A2E-57C7-410F-90CF-E0DDF3A691FC}" v="1" dt="2024-07-10T18:31:20.906"/>
  </p1510:revLst>
</p1510:revInfo>
</file>

<file path=ppt/tableStyles.xml><?xml version="1.0" encoding="utf-8"?>
<a:tblStyleLst xmlns:a="http://schemas.openxmlformats.org/drawingml/2006/main" def="{93296810-A885-4BE3-A3E7-6D5BEEA58F35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99" autoAdjust="0"/>
    <p:restoredTop sz="93306" autoAdjust="0"/>
  </p:normalViewPr>
  <p:slideViewPr>
    <p:cSldViewPr showGuides="1">
      <p:cViewPr varScale="1">
        <p:scale>
          <a:sx n="121" d="100"/>
          <a:sy n="121" d="100"/>
        </p:scale>
        <p:origin x="134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2202"/>
    </p:cViewPr>
  </p:sorterViewPr>
  <p:notesViewPr>
    <p:cSldViewPr showGuides="1">
      <p:cViewPr varScale="1">
        <p:scale>
          <a:sx n="61" d="100"/>
          <a:sy n="61" d="100"/>
        </p:scale>
        <p:origin x="2285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e, Alex" userId="e5e9e365-afbe-44ad-87a8-74a5a714bd1d" providerId="ADAL" clId="{6FD79A2E-57C7-410F-90CF-E0DDF3A691FC}"/>
    <pc:docChg chg="undo custSel addSld delSld modSld modMainMaster">
      <pc:chgData name="Lee, Alex" userId="e5e9e365-afbe-44ad-87a8-74a5a714bd1d" providerId="ADAL" clId="{6FD79A2E-57C7-410F-90CF-E0DDF3A691FC}" dt="2024-07-10T18:51:50.663" v="1069" actId="47"/>
      <pc:docMkLst>
        <pc:docMk/>
      </pc:docMkLst>
      <pc:sldChg chg="del">
        <pc:chgData name="Lee, Alex" userId="e5e9e365-afbe-44ad-87a8-74a5a714bd1d" providerId="ADAL" clId="{6FD79A2E-57C7-410F-90CF-E0DDF3A691FC}" dt="2024-07-10T18:20:24.636" v="81" actId="47"/>
        <pc:sldMkLst>
          <pc:docMk/>
          <pc:sldMk cId="3435642795" sldId="770"/>
        </pc:sldMkLst>
      </pc:sldChg>
      <pc:sldChg chg="modSp mod">
        <pc:chgData name="Lee, Alex" userId="e5e9e365-afbe-44ad-87a8-74a5a714bd1d" providerId="ADAL" clId="{6FD79A2E-57C7-410F-90CF-E0DDF3A691FC}" dt="2024-07-10T18:20:18.420" v="80" actId="12789"/>
        <pc:sldMkLst>
          <pc:docMk/>
          <pc:sldMk cId="2193225714" sldId="2590"/>
        </pc:sldMkLst>
        <pc:spChg chg="mod">
          <ac:chgData name="Lee, Alex" userId="e5e9e365-afbe-44ad-87a8-74a5a714bd1d" providerId="ADAL" clId="{6FD79A2E-57C7-410F-90CF-E0DDF3A691FC}" dt="2024-07-10T18:20:18.420" v="80" actId="12789"/>
          <ac:spMkLst>
            <pc:docMk/>
            <pc:sldMk cId="2193225714" sldId="2590"/>
            <ac:spMk id="7" creationId="{00000000-0000-0000-0000-000000000000}"/>
          </ac:spMkLst>
        </pc:spChg>
      </pc:sldChg>
      <pc:sldChg chg="del">
        <pc:chgData name="Lee, Alex" userId="e5e9e365-afbe-44ad-87a8-74a5a714bd1d" providerId="ADAL" clId="{6FD79A2E-57C7-410F-90CF-E0DDF3A691FC}" dt="2024-07-10T18:19:24.305" v="0" actId="47"/>
        <pc:sldMkLst>
          <pc:docMk/>
          <pc:sldMk cId="2466526208" sldId="2604"/>
        </pc:sldMkLst>
      </pc:sldChg>
      <pc:sldChg chg="del">
        <pc:chgData name="Lee, Alex" userId="e5e9e365-afbe-44ad-87a8-74a5a714bd1d" providerId="ADAL" clId="{6FD79A2E-57C7-410F-90CF-E0DDF3A691FC}" dt="2024-07-10T18:19:28.335" v="1" actId="47"/>
        <pc:sldMkLst>
          <pc:docMk/>
          <pc:sldMk cId="2961047575" sldId="2605"/>
        </pc:sldMkLst>
      </pc:sldChg>
      <pc:sldChg chg="del">
        <pc:chgData name="Lee, Alex" userId="e5e9e365-afbe-44ad-87a8-74a5a714bd1d" providerId="ADAL" clId="{6FD79A2E-57C7-410F-90CF-E0DDF3A691FC}" dt="2024-07-10T18:19:28.335" v="1" actId="47"/>
        <pc:sldMkLst>
          <pc:docMk/>
          <pc:sldMk cId="2559030673" sldId="2640"/>
        </pc:sldMkLst>
      </pc:sldChg>
      <pc:sldChg chg="del">
        <pc:chgData name="Lee, Alex" userId="e5e9e365-afbe-44ad-87a8-74a5a714bd1d" providerId="ADAL" clId="{6FD79A2E-57C7-410F-90CF-E0DDF3A691FC}" dt="2024-07-10T18:19:28.335" v="1" actId="47"/>
        <pc:sldMkLst>
          <pc:docMk/>
          <pc:sldMk cId="3842554178" sldId="2641"/>
        </pc:sldMkLst>
      </pc:sldChg>
      <pc:sldChg chg="del">
        <pc:chgData name="Lee, Alex" userId="e5e9e365-afbe-44ad-87a8-74a5a714bd1d" providerId="ADAL" clId="{6FD79A2E-57C7-410F-90CF-E0DDF3A691FC}" dt="2024-07-10T18:19:28.335" v="1" actId="47"/>
        <pc:sldMkLst>
          <pc:docMk/>
          <pc:sldMk cId="627835074" sldId="2642"/>
        </pc:sldMkLst>
      </pc:sldChg>
      <pc:sldChg chg="del">
        <pc:chgData name="Lee, Alex" userId="e5e9e365-afbe-44ad-87a8-74a5a714bd1d" providerId="ADAL" clId="{6FD79A2E-57C7-410F-90CF-E0DDF3A691FC}" dt="2024-07-10T18:19:28.335" v="1" actId="47"/>
        <pc:sldMkLst>
          <pc:docMk/>
          <pc:sldMk cId="485928323" sldId="2643"/>
        </pc:sldMkLst>
      </pc:sldChg>
      <pc:sldChg chg="del">
        <pc:chgData name="Lee, Alex" userId="e5e9e365-afbe-44ad-87a8-74a5a714bd1d" providerId="ADAL" clId="{6FD79A2E-57C7-410F-90CF-E0DDF3A691FC}" dt="2024-07-10T18:19:28.335" v="1" actId="47"/>
        <pc:sldMkLst>
          <pc:docMk/>
          <pc:sldMk cId="3969673524" sldId="2644"/>
        </pc:sldMkLst>
      </pc:sldChg>
      <pc:sldChg chg="del">
        <pc:chgData name="Lee, Alex" userId="e5e9e365-afbe-44ad-87a8-74a5a714bd1d" providerId="ADAL" clId="{6FD79A2E-57C7-410F-90CF-E0DDF3A691FC}" dt="2024-07-10T18:19:28.335" v="1" actId="47"/>
        <pc:sldMkLst>
          <pc:docMk/>
          <pc:sldMk cId="2876454950" sldId="2645"/>
        </pc:sldMkLst>
      </pc:sldChg>
      <pc:sldChg chg="del">
        <pc:chgData name="Lee, Alex" userId="e5e9e365-afbe-44ad-87a8-74a5a714bd1d" providerId="ADAL" clId="{6FD79A2E-57C7-410F-90CF-E0DDF3A691FC}" dt="2024-07-10T18:19:28.335" v="1" actId="47"/>
        <pc:sldMkLst>
          <pc:docMk/>
          <pc:sldMk cId="452028179" sldId="2646"/>
        </pc:sldMkLst>
      </pc:sldChg>
      <pc:sldChg chg="addSp delSp modSp mod modClrScheme chgLayout">
        <pc:chgData name="Lee, Alex" userId="e5e9e365-afbe-44ad-87a8-74a5a714bd1d" providerId="ADAL" clId="{6FD79A2E-57C7-410F-90CF-E0DDF3A691FC}" dt="2024-07-10T18:35:04.075" v="982" actId="20577"/>
        <pc:sldMkLst>
          <pc:docMk/>
          <pc:sldMk cId="2966769726" sldId="2647"/>
        </pc:sldMkLst>
        <pc:spChg chg="add mod ord">
          <ac:chgData name="Lee, Alex" userId="e5e9e365-afbe-44ad-87a8-74a5a714bd1d" providerId="ADAL" clId="{6FD79A2E-57C7-410F-90CF-E0DDF3A691FC}" dt="2024-07-10T18:35:04.075" v="982" actId="20577"/>
          <ac:spMkLst>
            <pc:docMk/>
            <pc:sldMk cId="2966769726" sldId="2647"/>
            <ac:spMk id="2" creationId="{1C24FD65-972E-6D61-CF5A-3DC08959CDE4}"/>
          </ac:spMkLst>
        </pc:spChg>
        <pc:spChg chg="del">
          <ac:chgData name="Lee, Alex" userId="e5e9e365-afbe-44ad-87a8-74a5a714bd1d" providerId="ADAL" clId="{6FD79A2E-57C7-410F-90CF-E0DDF3A691FC}" dt="2024-07-10T18:20:50.196" v="94" actId="478"/>
          <ac:spMkLst>
            <pc:docMk/>
            <pc:sldMk cId="2966769726" sldId="2647"/>
            <ac:spMk id="3" creationId="{3FF1B37F-C8E8-312F-C4C5-3233D5924FFB}"/>
          </ac:spMkLst>
        </pc:spChg>
        <pc:spChg chg="mod ord">
          <ac:chgData name="Lee, Alex" userId="e5e9e365-afbe-44ad-87a8-74a5a714bd1d" providerId="ADAL" clId="{6FD79A2E-57C7-410F-90CF-E0DDF3A691FC}" dt="2024-07-10T18:29:18.055" v="667" actId="20577"/>
          <ac:spMkLst>
            <pc:docMk/>
            <pc:sldMk cId="2966769726" sldId="2647"/>
            <ac:spMk id="4" creationId="{0D151017-34ED-768C-6465-8AFA2F69E0B8}"/>
          </ac:spMkLst>
        </pc:spChg>
        <pc:spChg chg="mod ord">
          <ac:chgData name="Lee, Alex" userId="e5e9e365-afbe-44ad-87a8-74a5a714bd1d" providerId="ADAL" clId="{6FD79A2E-57C7-410F-90CF-E0DDF3A691FC}" dt="2024-07-10T18:25:09.237" v="97" actId="700"/>
          <ac:spMkLst>
            <pc:docMk/>
            <pc:sldMk cId="2966769726" sldId="2647"/>
            <ac:spMk id="5" creationId="{B5024440-E9EA-CF79-4C6D-84A5BC277535}"/>
          </ac:spMkLst>
        </pc:spChg>
        <pc:spChg chg="del">
          <ac:chgData name="Lee, Alex" userId="e5e9e365-afbe-44ad-87a8-74a5a714bd1d" providerId="ADAL" clId="{6FD79A2E-57C7-410F-90CF-E0DDF3A691FC}" dt="2024-07-10T18:20:51.621" v="95" actId="478"/>
          <ac:spMkLst>
            <pc:docMk/>
            <pc:sldMk cId="2966769726" sldId="2647"/>
            <ac:spMk id="9" creationId="{2199F9EE-7410-E637-368C-1E3854E11723}"/>
          </ac:spMkLst>
        </pc:spChg>
        <pc:picChg chg="del">
          <ac:chgData name="Lee, Alex" userId="e5e9e365-afbe-44ad-87a8-74a5a714bd1d" providerId="ADAL" clId="{6FD79A2E-57C7-410F-90CF-E0DDF3A691FC}" dt="2024-07-10T18:20:48.564" v="93" actId="478"/>
          <ac:picMkLst>
            <pc:docMk/>
            <pc:sldMk cId="2966769726" sldId="2647"/>
            <ac:picMk id="6" creationId="{0C29D060-7BC7-97D5-9ABE-E5EAD147EF7F}"/>
          </ac:picMkLst>
        </pc:picChg>
      </pc:sldChg>
      <pc:sldChg chg="del">
        <pc:chgData name="Lee, Alex" userId="e5e9e365-afbe-44ad-87a8-74a5a714bd1d" providerId="ADAL" clId="{6FD79A2E-57C7-410F-90CF-E0DDF3A691FC}" dt="2024-07-10T18:19:28.335" v="1" actId="47"/>
        <pc:sldMkLst>
          <pc:docMk/>
          <pc:sldMk cId="1555199902" sldId="2648"/>
        </pc:sldMkLst>
      </pc:sldChg>
      <pc:sldChg chg="modSp new del mod">
        <pc:chgData name="Lee, Alex" userId="e5e9e365-afbe-44ad-87a8-74a5a714bd1d" providerId="ADAL" clId="{6FD79A2E-57C7-410F-90CF-E0DDF3A691FC}" dt="2024-07-10T18:51:50.297" v="1068" actId="47"/>
        <pc:sldMkLst>
          <pc:docMk/>
          <pc:sldMk cId="2616924571" sldId="2648"/>
        </pc:sldMkLst>
        <pc:spChg chg="mod">
          <ac:chgData name="Lee, Alex" userId="e5e9e365-afbe-44ad-87a8-74a5a714bd1d" providerId="ADAL" clId="{6FD79A2E-57C7-410F-90CF-E0DDF3A691FC}" dt="2024-07-10T18:31:18.759" v="707" actId="20577"/>
          <ac:spMkLst>
            <pc:docMk/>
            <pc:sldMk cId="2616924571" sldId="2648"/>
            <ac:spMk id="2" creationId="{A5E00DFC-BACB-C73C-2693-5D4D6F1757F3}"/>
          </ac:spMkLst>
        </pc:spChg>
        <pc:spChg chg="mod">
          <ac:chgData name="Lee, Alex" userId="e5e9e365-afbe-44ad-87a8-74a5a714bd1d" providerId="ADAL" clId="{6FD79A2E-57C7-410F-90CF-E0DDF3A691FC}" dt="2024-07-10T18:43:00.354" v="1067" actId="20577"/>
          <ac:spMkLst>
            <pc:docMk/>
            <pc:sldMk cId="2616924571" sldId="2648"/>
            <ac:spMk id="3" creationId="{35962462-830F-D0B3-CAA7-A8105A225C21}"/>
          </ac:spMkLst>
        </pc:spChg>
      </pc:sldChg>
      <pc:sldChg chg="del">
        <pc:chgData name="Lee, Alex" userId="e5e9e365-afbe-44ad-87a8-74a5a714bd1d" providerId="ADAL" clId="{6FD79A2E-57C7-410F-90CF-E0DDF3A691FC}" dt="2024-07-10T18:19:28.335" v="1" actId="47"/>
        <pc:sldMkLst>
          <pc:docMk/>
          <pc:sldMk cId="1751827169" sldId="2649"/>
        </pc:sldMkLst>
      </pc:sldChg>
      <pc:sldChg chg="modSp add del mod">
        <pc:chgData name="Lee, Alex" userId="e5e9e365-afbe-44ad-87a8-74a5a714bd1d" providerId="ADAL" clId="{6FD79A2E-57C7-410F-90CF-E0DDF3A691FC}" dt="2024-07-10T18:51:50.663" v="1069" actId="47"/>
        <pc:sldMkLst>
          <pc:docMk/>
          <pc:sldMk cId="2788673128" sldId="2649"/>
        </pc:sldMkLst>
        <pc:spChg chg="mod">
          <ac:chgData name="Lee, Alex" userId="e5e9e365-afbe-44ad-87a8-74a5a714bd1d" providerId="ADAL" clId="{6FD79A2E-57C7-410F-90CF-E0DDF3A691FC}" dt="2024-07-10T18:40:56.445" v="986" actId="14100"/>
          <ac:spMkLst>
            <pc:docMk/>
            <pc:sldMk cId="2788673128" sldId="2649"/>
            <ac:spMk id="2" creationId="{A5E00DFC-BACB-C73C-2693-5D4D6F1757F3}"/>
          </ac:spMkLst>
        </pc:spChg>
      </pc:sldChg>
      <pc:sldChg chg="del">
        <pc:chgData name="Lee, Alex" userId="e5e9e365-afbe-44ad-87a8-74a5a714bd1d" providerId="ADAL" clId="{6FD79A2E-57C7-410F-90CF-E0DDF3A691FC}" dt="2024-07-10T18:19:24.305" v="0" actId="47"/>
        <pc:sldMkLst>
          <pc:docMk/>
          <pc:sldMk cId="4211409641" sldId="2650"/>
        </pc:sldMkLst>
      </pc:sldChg>
      <pc:sldChg chg="del">
        <pc:chgData name="Lee, Alex" userId="e5e9e365-afbe-44ad-87a8-74a5a714bd1d" providerId="ADAL" clId="{6FD79A2E-57C7-410F-90CF-E0DDF3A691FC}" dt="2024-07-10T18:19:28.335" v="1" actId="47"/>
        <pc:sldMkLst>
          <pc:docMk/>
          <pc:sldMk cId="2990652972" sldId="2651"/>
        </pc:sldMkLst>
      </pc:sldChg>
      <pc:sldChg chg="del">
        <pc:chgData name="Lee, Alex" userId="e5e9e365-afbe-44ad-87a8-74a5a714bd1d" providerId="ADAL" clId="{6FD79A2E-57C7-410F-90CF-E0DDF3A691FC}" dt="2024-07-10T18:19:28.335" v="1" actId="47"/>
        <pc:sldMkLst>
          <pc:docMk/>
          <pc:sldMk cId="2488233512" sldId="2652"/>
        </pc:sldMkLst>
      </pc:sldChg>
      <pc:sldChg chg="del">
        <pc:chgData name="Lee, Alex" userId="e5e9e365-afbe-44ad-87a8-74a5a714bd1d" providerId="ADAL" clId="{6FD79A2E-57C7-410F-90CF-E0DDF3A691FC}" dt="2024-07-10T18:19:28.335" v="1" actId="47"/>
        <pc:sldMkLst>
          <pc:docMk/>
          <pc:sldMk cId="3504502941" sldId="2653"/>
        </pc:sldMkLst>
      </pc:sldChg>
      <pc:sldMasterChg chg="delSp mod delSldLayout">
        <pc:chgData name="Lee, Alex" userId="e5e9e365-afbe-44ad-87a8-74a5a714bd1d" providerId="ADAL" clId="{6FD79A2E-57C7-410F-90CF-E0DDF3A691FC}" dt="2024-07-10T18:24:03.502" v="96" actId="478"/>
        <pc:sldMasterMkLst>
          <pc:docMk/>
          <pc:sldMasterMk cId="2409641601" sldId="2147483663"/>
        </pc:sldMasterMkLst>
        <pc:spChg chg="del">
          <ac:chgData name="Lee, Alex" userId="e5e9e365-afbe-44ad-87a8-74a5a714bd1d" providerId="ADAL" clId="{6FD79A2E-57C7-410F-90CF-E0DDF3A691FC}" dt="2024-07-10T18:24:03.502" v="96" actId="478"/>
          <ac:spMkLst>
            <pc:docMk/>
            <pc:sldMasterMk cId="2409641601" sldId="2147483663"/>
            <ac:spMk id="3" creationId="{1D58BBB7-4F61-67AB-A4FB-BF4DCCE49743}"/>
          </ac:spMkLst>
        </pc:spChg>
        <pc:sldLayoutChg chg="del">
          <pc:chgData name="Lee, Alex" userId="e5e9e365-afbe-44ad-87a8-74a5a714bd1d" providerId="ADAL" clId="{6FD79A2E-57C7-410F-90CF-E0DDF3A691FC}" dt="2024-07-10T18:20:24.636" v="81" actId="47"/>
          <pc:sldLayoutMkLst>
            <pc:docMk/>
            <pc:sldMasterMk cId="2409641601" sldId="2147483663"/>
            <pc:sldLayoutMk cId="826417682" sldId="2147483755"/>
          </pc:sldLayoutMkLst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E11038-C648-4BF3-8167-6AE1FF3EFDF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20C27A-FD2A-445A-A719-6C03AF8940F3}">
      <dgm:prSet phldrT="[Text]"/>
      <dgm:spPr>
        <a:solidFill>
          <a:srgbClr val="5B6770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70D27D20-9B5C-4ACA-A932-25F2CF915F48}" type="parTrans" cxnId="{A5351B5C-9190-4E1A-BDA3-BCFD1EA44514}">
      <dgm:prSet/>
      <dgm:spPr/>
      <dgm:t>
        <a:bodyPr/>
        <a:lstStyle/>
        <a:p>
          <a:endParaRPr lang="en-US"/>
        </a:p>
      </dgm:t>
    </dgm:pt>
    <dgm:pt modelId="{6F8B888A-19D7-43C8-BC5E-9BDE549DF313}" type="sibTrans" cxnId="{A5351B5C-9190-4E1A-BDA3-BCFD1EA44514}">
      <dgm:prSet/>
      <dgm:spPr/>
      <dgm:t>
        <a:bodyPr/>
        <a:lstStyle/>
        <a:p>
          <a:endParaRPr lang="en-US"/>
        </a:p>
      </dgm:t>
    </dgm:pt>
    <dgm:pt modelId="{E0CEC3AC-4F65-405E-9DD2-9D5A494B4AC7}">
      <dgm:prSet phldrT="[Text]"/>
      <dgm:spPr>
        <a:solidFill>
          <a:srgbClr val="00AEC7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EAB6D17A-4709-4A18-AFBB-0789B952020D}" type="parTrans" cxnId="{6C928428-284E-4E7D-9683-6F55F36228FB}">
      <dgm:prSet/>
      <dgm:spPr/>
      <dgm:t>
        <a:bodyPr/>
        <a:lstStyle/>
        <a:p>
          <a:endParaRPr lang="en-US"/>
        </a:p>
      </dgm:t>
    </dgm:pt>
    <dgm:pt modelId="{E80F0502-7CC7-44FF-B609-B9414F795B8A}" type="sibTrans" cxnId="{6C928428-284E-4E7D-9683-6F55F36228FB}">
      <dgm:prSet/>
      <dgm:spPr/>
      <dgm:t>
        <a:bodyPr/>
        <a:lstStyle/>
        <a:p>
          <a:endParaRPr lang="en-US"/>
        </a:p>
      </dgm:t>
    </dgm:pt>
    <dgm:pt modelId="{187606C4-A5C3-49B4-8A18-BB38CA4215D5}">
      <dgm:prSet phldrT="[Text]"/>
      <dgm:spPr>
        <a:solidFill>
          <a:srgbClr val="093C61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58AE02CB-D91D-41B6-A813-B4F035391B83}" type="parTrans" cxnId="{72D59750-5757-41CF-AF05-6C57B64FB7ED}">
      <dgm:prSet/>
      <dgm:spPr/>
      <dgm:t>
        <a:bodyPr/>
        <a:lstStyle/>
        <a:p>
          <a:endParaRPr lang="en-US"/>
        </a:p>
      </dgm:t>
    </dgm:pt>
    <dgm:pt modelId="{3CFCF34C-096A-4329-BCDD-0A8D1A075934}" type="sibTrans" cxnId="{72D59750-5757-41CF-AF05-6C57B64FB7ED}">
      <dgm:prSet/>
      <dgm:spPr/>
      <dgm:t>
        <a:bodyPr/>
        <a:lstStyle/>
        <a:p>
          <a:endParaRPr lang="en-US"/>
        </a:p>
      </dgm:t>
    </dgm:pt>
    <dgm:pt modelId="{075A3D39-E191-4C23-AF82-FED389D4714A}" type="pres">
      <dgm:prSet presAssocID="{32E11038-C648-4BF3-8167-6AE1FF3EFDF1}" presName="Name0" presStyleCnt="0">
        <dgm:presLayoutVars>
          <dgm:chMax val="7"/>
          <dgm:chPref val="7"/>
          <dgm:dir/>
        </dgm:presLayoutVars>
      </dgm:prSet>
      <dgm:spPr/>
    </dgm:pt>
    <dgm:pt modelId="{80725D32-2ED8-4B1F-81A2-9F7C840C4E0C}" type="pres">
      <dgm:prSet presAssocID="{32E11038-C648-4BF3-8167-6AE1FF3EFDF1}" presName="Name1" presStyleCnt="0"/>
      <dgm:spPr/>
    </dgm:pt>
    <dgm:pt modelId="{B6A82959-4BD9-4D99-A596-9C774D74AB1C}" type="pres">
      <dgm:prSet presAssocID="{32E11038-C648-4BF3-8167-6AE1FF3EFDF1}" presName="cycle" presStyleCnt="0"/>
      <dgm:spPr/>
    </dgm:pt>
    <dgm:pt modelId="{A2FCC776-BF52-47C4-92E4-17467F9AE6E1}" type="pres">
      <dgm:prSet presAssocID="{32E11038-C648-4BF3-8167-6AE1FF3EFDF1}" presName="srcNode" presStyleLbl="node1" presStyleIdx="0" presStyleCnt="3"/>
      <dgm:spPr/>
    </dgm:pt>
    <dgm:pt modelId="{6304DB4F-C21D-43CE-BC19-7FC9FE4143EB}" type="pres">
      <dgm:prSet presAssocID="{32E11038-C648-4BF3-8167-6AE1FF3EFDF1}" presName="conn" presStyleLbl="parChTrans1D2" presStyleIdx="0" presStyleCnt="1"/>
      <dgm:spPr/>
    </dgm:pt>
    <dgm:pt modelId="{0AC5C796-425F-48EC-9CE3-FF43A9E945D1}" type="pres">
      <dgm:prSet presAssocID="{32E11038-C648-4BF3-8167-6AE1FF3EFDF1}" presName="extraNode" presStyleLbl="node1" presStyleIdx="0" presStyleCnt="3"/>
      <dgm:spPr/>
    </dgm:pt>
    <dgm:pt modelId="{FEDB5C55-0F80-4976-AD26-0CEE89BEB7EA}" type="pres">
      <dgm:prSet presAssocID="{32E11038-C648-4BF3-8167-6AE1FF3EFDF1}" presName="dstNode" presStyleLbl="node1" presStyleIdx="0" presStyleCnt="3"/>
      <dgm:spPr/>
    </dgm:pt>
    <dgm:pt modelId="{89592E09-CC88-4904-BF5E-1629C8C5E634}" type="pres">
      <dgm:prSet presAssocID="{BA20C27A-FD2A-445A-A719-6C03AF8940F3}" presName="text_1" presStyleLbl="node1" presStyleIdx="0" presStyleCnt="3">
        <dgm:presLayoutVars>
          <dgm:bulletEnabled val="1"/>
        </dgm:presLayoutVars>
      </dgm:prSet>
      <dgm:spPr/>
    </dgm:pt>
    <dgm:pt modelId="{9A21976F-30D0-4847-9028-5756044BAAC3}" type="pres">
      <dgm:prSet presAssocID="{BA20C27A-FD2A-445A-A719-6C03AF8940F3}" presName="accent_1" presStyleCnt="0"/>
      <dgm:spPr/>
    </dgm:pt>
    <dgm:pt modelId="{36E4D279-9DCF-4996-B9DB-80023277EC34}" type="pres">
      <dgm:prSet presAssocID="{BA20C27A-FD2A-445A-A719-6C03AF8940F3}" presName="accentRepeatNode" presStyleLbl="solidFgAcc1" presStyleIdx="0" presStyleCnt="3"/>
      <dgm:spPr>
        <a:ln w="50800">
          <a:solidFill>
            <a:srgbClr val="5B6770"/>
          </a:solidFill>
        </a:ln>
      </dgm:spPr>
    </dgm:pt>
    <dgm:pt modelId="{FA8E3AD4-7354-43A8-B93D-74F840B6AEF6}" type="pres">
      <dgm:prSet presAssocID="{E0CEC3AC-4F65-405E-9DD2-9D5A494B4AC7}" presName="text_2" presStyleLbl="node1" presStyleIdx="1" presStyleCnt="3">
        <dgm:presLayoutVars>
          <dgm:bulletEnabled val="1"/>
        </dgm:presLayoutVars>
      </dgm:prSet>
      <dgm:spPr/>
    </dgm:pt>
    <dgm:pt modelId="{FDAFDD12-87AE-496F-A9BD-D8FA3C5C588E}" type="pres">
      <dgm:prSet presAssocID="{E0CEC3AC-4F65-405E-9DD2-9D5A494B4AC7}" presName="accent_2" presStyleCnt="0"/>
      <dgm:spPr/>
    </dgm:pt>
    <dgm:pt modelId="{CE0FEE12-C9DD-48AF-B095-635EAD24EB23}" type="pres">
      <dgm:prSet presAssocID="{E0CEC3AC-4F65-405E-9DD2-9D5A494B4AC7}" presName="accentRepeatNode" presStyleLbl="solidFgAcc1" presStyleIdx="1" presStyleCnt="3"/>
      <dgm:spPr>
        <a:ln w="50800">
          <a:solidFill>
            <a:srgbClr val="00AEC7"/>
          </a:solidFill>
        </a:ln>
      </dgm:spPr>
    </dgm:pt>
    <dgm:pt modelId="{30EB52CC-4F02-4C80-AAF8-62BFF5A038EA}" type="pres">
      <dgm:prSet presAssocID="{187606C4-A5C3-49B4-8A18-BB38CA4215D5}" presName="text_3" presStyleLbl="node1" presStyleIdx="2" presStyleCnt="3">
        <dgm:presLayoutVars>
          <dgm:bulletEnabled val="1"/>
        </dgm:presLayoutVars>
      </dgm:prSet>
      <dgm:spPr/>
    </dgm:pt>
    <dgm:pt modelId="{C8B76DD7-65EF-4958-B29D-8E09C2D14548}" type="pres">
      <dgm:prSet presAssocID="{187606C4-A5C3-49B4-8A18-BB38CA4215D5}" presName="accent_3" presStyleCnt="0"/>
      <dgm:spPr/>
    </dgm:pt>
    <dgm:pt modelId="{E96C1AF3-5332-4D40-8E92-7C851D843D9E}" type="pres">
      <dgm:prSet presAssocID="{187606C4-A5C3-49B4-8A18-BB38CA4215D5}" presName="accentRepeatNode" presStyleLbl="solidFgAcc1" presStyleIdx="2" presStyleCnt="3"/>
      <dgm:spPr>
        <a:ln w="50800">
          <a:solidFill>
            <a:srgbClr val="093C61"/>
          </a:solidFill>
        </a:ln>
      </dgm:spPr>
    </dgm:pt>
  </dgm:ptLst>
  <dgm:cxnLst>
    <dgm:cxn modelId="{6C928428-284E-4E7D-9683-6F55F36228FB}" srcId="{32E11038-C648-4BF3-8167-6AE1FF3EFDF1}" destId="{E0CEC3AC-4F65-405E-9DD2-9D5A494B4AC7}" srcOrd="1" destOrd="0" parTransId="{EAB6D17A-4709-4A18-AFBB-0789B952020D}" sibTransId="{E80F0502-7CC7-44FF-B609-B9414F795B8A}"/>
    <dgm:cxn modelId="{57C00C33-A140-4336-BF90-35942F94805A}" type="presOf" srcId="{187606C4-A5C3-49B4-8A18-BB38CA4215D5}" destId="{30EB52CC-4F02-4C80-AAF8-62BFF5A038EA}" srcOrd="0" destOrd="0" presId="urn:microsoft.com/office/officeart/2008/layout/VerticalCurvedList"/>
    <dgm:cxn modelId="{A5351B5C-9190-4E1A-BDA3-BCFD1EA44514}" srcId="{32E11038-C648-4BF3-8167-6AE1FF3EFDF1}" destId="{BA20C27A-FD2A-445A-A719-6C03AF8940F3}" srcOrd="0" destOrd="0" parTransId="{70D27D20-9B5C-4ACA-A932-25F2CF915F48}" sibTransId="{6F8B888A-19D7-43C8-BC5E-9BDE549DF313}"/>
    <dgm:cxn modelId="{53883844-14BD-4351-A151-F1F21DB11AA2}" type="presOf" srcId="{E0CEC3AC-4F65-405E-9DD2-9D5A494B4AC7}" destId="{FA8E3AD4-7354-43A8-B93D-74F840B6AEF6}" srcOrd="0" destOrd="0" presId="urn:microsoft.com/office/officeart/2008/layout/VerticalCurvedList"/>
    <dgm:cxn modelId="{72D59750-5757-41CF-AF05-6C57B64FB7ED}" srcId="{32E11038-C648-4BF3-8167-6AE1FF3EFDF1}" destId="{187606C4-A5C3-49B4-8A18-BB38CA4215D5}" srcOrd="2" destOrd="0" parTransId="{58AE02CB-D91D-41B6-A813-B4F035391B83}" sibTransId="{3CFCF34C-096A-4329-BCDD-0A8D1A075934}"/>
    <dgm:cxn modelId="{EBE72F74-33D1-4060-A3B4-F3A60F68D2DE}" type="presOf" srcId="{BA20C27A-FD2A-445A-A719-6C03AF8940F3}" destId="{89592E09-CC88-4904-BF5E-1629C8C5E634}" srcOrd="0" destOrd="0" presId="urn:microsoft.com/office/officeart/2008/layout/VerticalCurvedList"/>
    <dgm:cxn modelId="{44A009B9-4C6E-4056-A237-21B77C751944}" type="presOf" srcId="{32E11038-C648-4BF3-8167-6AE1FF3EFDF1}" destId="{075A3D39-E191-4C23-AF82-FED389D4714A}" srcOrd="0" destOrd="0" presId="urn:microsoft.com/office/officeart/2008/layout/VerticalCurvedList"/>
    <dgm:cxn modelId="{C12810DE-047C-44F0-893C-5DBF7D150250}" type="presOf" srcId="{6F8B888A-19D7-43C8-BC5E-9BDE549DF313}" destId="{6304DB4F-C21D-43CE-BC19-7FC9FE4143EB}" srcOrd="0" destOrd="0" presId="urn:microsoft.com/office/officeart/2008/layout/VerticalCurvedList"/>
    <dgm:cxn modelId="{C8DF18D6-9728-4B9E-8416-9844D37BED16}" type="presParOf" srcId="{075A3D39-E191-4C23-AF82-FED389D4714A}" destId="{80725D32-2ED8-4B1F-81A2-9F7C840C4E0C}" srcOrd="0" destOrd="0" presId="urn:microsoft.com/office/officeart/2008/layout/VerticalCurvedList"/>
    <dgm:cxn modelId="{E35D8989-C4EB-4877-88F9-278C7A5D79BE}" type="presParOf" srcId="{80725D32-2ED8-4B1F-81A2-9F7C840C4E0C}" destId="{B6A82959-4BD9-4D99-A596-9C774D74AB1C}" srcOrd="0" destOrd="0" presId="urn:microsoft.com/office/officeart/2008/layout/VerticalCurvedList"/>
    <dgm:cxn modelId="{2E10BBB5-BB5F-4213-81D6-299D4ED932F9}" type="presParOf" srcId="{B6A82959-4BD9-4D99-A596-9C774D74AB1C}" destId="{A2FCC776-BF52-47C4-92E4-17467F9AE6E1}" srcOrd="0" destOrd="0" presId="urn:microsoft.com/office/officeart/2008/layout/VerticalCurvedList"/>
    <dgm:cxn modelId="{5B23B201-EE0E-41FD-994F-D36FF4AEDA82}" type="presParOf" srcId="{B6A82959-4BD9-4D99-A596-9C774D74AB1C}" destId="{6304DB4F-C21D-43CE-BC19-7FC9FE4143EB}" srcOrd="1" destOrd="0" presId="urn:microsoft.com/office/officeart/2008/layout/VerticalCurvedList"/>
    <dgm:cxn modelId="{44830F56-0B6E-4957-B591-535E7C4AE88E}" type="presParOf" srcId="{B6A82959-4BD9-4D99-A596-9C774D74AB1C}" destId="{0AC5C796-425F-48EC-9CE3-FF43A9E945D1}" srcOrd="2" destOrd="0" presId="urn:microsoft.com/office/officeart/2008/layout/VerticalCurvedList"/>
    <dgm:cxn modelId="{B512C53B-041E-4F05-874B-6C14137472B2}" type="presParOf" srcId="{B6A82959-4BD9-4D99-A596-9C774D74AB1C}" destId="{FEDB5C55-0F80-4976-AD26-0CEE89BEB7EA}" srcOrd="3" destOrd="0" presId="urn:microsoft.com/office/officeart/2008/layout/VerticalCurvedList"/>
    <dgm:cxn modelId="{B5267D50-E7E0-4BB1-BFA8-A827CCA77309}" type="presParOf" srcId="{80725D32-2ED8-4B1F-81A2-9F7C840C4E0C}" destId="{89592E09-CC88-4904-BF5E-1629C8C5E634}" srcOrd="1" destOrd="0" presId="urn:microsoft.com/office/officeart/2008/layout/VerticalCurvedList"/>
    <dgm:cxn modelId="{B277B9AB-1A22-46B8-AB75-EA271659F9A9}" type="presParOf" srcId="{80725D32-2ED8-4B1F-81A2-9F7C840C4E0C}" destId="{9A21976F-30D0-4847-9028-5756044BAAC3}" srcOrd="2" destOrd="0" presId="urn:microsoft.com/office/officeart/2008/layout/VerticalCurvedList"/>
    <dgm:cxn modelId="{F63A9C37-6ADA-42F7-9567-B5030E7619A5}" type="presParOf" srcId="{9A21976F-30D0-4847-9028-5756044BAAC3}" destId="{36E4D279-9DCF-4996-B9DB-80023277EC34}" srcOrd="0" destOrd="0" presId="urn:microsoft.com/office/officeart/2008/layout/VerticalCurvedList"/>
    <dgm:cxn modelId="{F0AF24C9-085E-4E7F-84AF-44BDBD83C8D6}" type="presParOf" srcId="{80725D32-2ED8-4B1F-81A2-9F7C840C4E0C}" destId="{FA8E3AD4-7354-43A8-B93D-74F840B6AEF6}" srcOrd="3" destOrd="0" presId="urn:microsoft.com/office/officeart/2008/layout/VerticalCurvedList"/>
    <dgm:cxn modelId="{53C3BAA1-3CEB-4E9B-B244-D18A0E21044B}" type="presParOf" srcId="{80725D32-2ED8-4B1F-81A2-9F7C840C4E0C}" destId="{FDAFDD12-87AE-496F-A9BD-D8FA3C5C588E}" srcOrd="4" destOrd="0" presId="urn:microsoft.com/office/officeart/2008/layout/VerticalCurvedList"/>
    <dgm:cxn modelId="{D9AAB689-C278-446B-B50B-F0121693A922}" type="presParOf" srcId="{FDAFDD12-87AE-496F-A9BD-D8FA3C5C588E}" destId="{CE0FEE12-C9DD-48AF-B095-635EAD24EB23}" srcOrd="0" destOrd="0" presId="urn:microsoft.com/office/officeart/2008/layout/VerticalCurvedList"/>
    <dgm:cxn modelId="{6BE5BE6F-02B9-4318-9BB9-B7CD1051F0D2}" type="presParOf" srcId="{80725D32-2ED8-4B1F-81A2-9F7C840C4E0C}" destId="{30EB52CC-4F02-4C80-AAF8-62BFF5A038EA}" srcOrd="5" destOrd="0" presId="urn:microsoft.com/office/officeart/2008/layout/VerticalCurvedList"/>
    <dgm:cxn modelId="{37A2E405-9B83-4313-96A7-0A679F777B18}" type="presParOf" srcId="{80725D32-2ED8-4B1F-81A2-9F7C840C4E0C}" destId="{C8B76DD7-65EF-4958-B29D-8E09C2D14548}" srcOrd="6" destOrd="0" presId="urn:microsoft.com/office/officeart/2008/layout/VerticalCurvedList"/>
    <dgm:cxn modelId="{BA1CF7BF-1B96-48C4-ADB0-9317E5BC7454}" type="presParOf" srcId="{C8B76DD7-65EF-4958-B29D-8E09C2D14548}" destId="{E96C1AF3-5332-4D40-8E92-7C851D843D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4DB4F-C21D-43CE-BC19-7FC9FE4143EB}">
      <dsp:nvSpPr>
        <dsp:cNvPr id="0" name=""/>
        <dsp:cNvSpPr/>
      </dsp:nvSpPr>
      <dsp:spPr>
        <a:xfrm>
          <a:off x="-6201673" y="-949060"/>
          <a:ext cx="7384521" cy="7384521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92E09-CC88-4904-BF5E-1629C8C5E634}">
      <dsp:nvSpPr>
        <dsp:cNvPr id="0" name=""/>
        <dsp:cNvSpPr/>
      </dsp:nvSpPr>
      <dsp:spPr>
        <a:xfrm>
          <a:off x="761512" y="548640"/>
          <a:ext cx="7697175" cy="1097280"/>
        </a:xfrm>
        <a:prstGeom prst="rect">
          <a:avLst/>
        </a:prstGeom>
        <a:solidFill>
          <a:srgbClr val="5B67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761512" y="548640"/>
        <a:ext cx="7697175" cy="1097280"/>
      </dsp:txXfrm>
    </dsp:sp>
    <dsp:sp modelId="{36E4D279-9DCF-4996-B9DB-80023277EC34}">
      <dsp:nvSpPr>
        <dsp:cNvPr id="0" name=""/>
        <dsp:cNvSpPr/>
      </dsp:nvSpPr>
      <dsp:spPr>
        <a:xfrm>
          <a:off x="75712" y="41148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5B677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E3AD4-7354-43A8-B93D-74F840B6AEF6}">
      <dsp:nvSpPr>
        <dsp:cNvPr id="0" name=""/>
        <dsp:cNvSpPr/>
      </dsp:nvSpPr>
      <dsp:spPr>
        <a:xfrm>
          <a:off x="1160373" y="2194560"/>
          <a:ext cx="7298314" cy="1097280"/>
        </a:xfrm>
        <a:prstGeom prst="rect">
          <a:avLst/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1160373" y="2194560"/>
        <a:ext cx="7298314" cy="1097280"/>
      </dsp:txXfrm>
    </dsp:sp>
    <dsp:sp modelId="{CE0FEE12-C9DD-48AF-B095-635EAD24EB23}">
      <dsp:nvSpPr>
        <dsp:cNvPr id="0" name=""/>
        <dsp:cNvSpPr/>
      </dsp:nvSpPr>
      <dsp:spPr>
        <a:xfrm>
          <a:off x="474573" y="205740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AEC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B52CC-4F02-4C80-AAF8-62BFF5A038EA}">
      <dsp:nvSpPr>
        <dsp:cNvPr id="0" name=""/>
        <dsp:cNvSpPr/>
      </dsp:nvSpPr>
      <dsp:spPr>
        <a:xfrm>
          <a:off x="761512" y="3840480"/>
          <a:ext cx="7697175" cy="1097280"/>
        </a:xfrm>
        <a:prstGeom prst="rect">
          <a:avLst/>
        </a:prstGeom>
        <a:solidFill>
          <a:srgbClr val="093C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761512" y="3840480"/>
        <a:ext cx="7697175" cy="1097280"/>
      </dsp:txXfrm>
    </dsp:sp>
    <dsp:sp modelId="{E96C1AF3-5332-4D40-8E92-7C851D843D9E}">
      <dsp:nvSpPr>
        <dsp:cNvPr id="0" name=""/>
        <dsp:cNvSpPr/>
      </dsp:nvSpPr>
      <dsp:spPr>
        <a:xfrm>
          <a:off x="75712" y="370332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93C6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7/10/2024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1967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764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537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51E1165-2D5E-A8BA-AD01-59C2367A0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2209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1068C6B-C94E-547A-7102-71442E874B5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3124200"/>
            <a:ext cx="8534400" cy="2667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81068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 descr="xdgdfgdfg">
            <a:extLst>
              <a:ext uri="{FF2B5EF4-FFF2-40B4-BE49-F238E27FC236}">
                <a16:creationId xmlns:a16="http://schemas.microsoft.com/office/drawing/2014/main" id="{11BF4596-49BD-5DCB-711C-47030A443E0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304800" y="1058219"/>
            <a:ext cx="8534400" cy="19481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C2FC120C-B1CB-16E5-B00E-55E88FB1592E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304800" y="3524730"/>
            <a:ext cx="8534400" cy="2212106"/>
          </a:xfrm>
          <a:prstGeom prst="rect">
            <a:avLst/>
          </a:prstGeom>
          <a:solidFill>
            <a:schemeClr val="bg2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8573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DA98D29-CFFC-C296-B023-91A03EEC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12A03F-8D2E-8532-3203-031013FA5A10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FCD6A5-9B36-D9E5-72F2-FBEA5B672AB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FC8874-25EC-5A5F-D57F-0691879F1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4102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D7C7B98-DF84-E7E1-CF67-1DA50AD9067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914400"/>
            <a:ext cx="2971800" cy="51816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182880" rIns="274320" bIns="18288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EC87C22B-ECB6-24C9-CA51-802C0CC5A9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902CBC-1565-53AF-76EE-5EA87EAAED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240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1" y="1066800"/>
            <a:ext cx="8534400" cy="21913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9C95B286-9A86-1DCC-052D-7E695490B198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1" y="3574374"/>
            <a:ext cx="8534400" cy="2277547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AF8B1A1-8352-B98E-3C78-48C46BD8F2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40D7F8C-7E87-E617-9858-400C5F8AC2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0293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42100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762000"/>
            <a:ext cx="38862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F6FD2C47-F578-2F9E-22DF-DA95B857A3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2ED327A-7496-0E17-F5C8-2E5C3BB961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405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2E64688-55C6-E357-9586-99D476DEA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5647BB42-DB2F-5A0E-E38E-6058202FE98E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005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FE8832-28AD-B47C-8C26-31B963CA9E5A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32004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2945EFAC-694A-3BD3-547B-6671ECA14576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2199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559C7A71-BBBF-254C-4D14-5F4DC1F4ED33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6000284" y="1237099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B003D11D-EC33-ECB2-82CF-2D9A887EAC5E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6019800" y="1922899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0B85CC8-6F83-6404-ACAA-F1FA4529AE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AE8A331-9F84-084C-7267-CFE65AA777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3796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Sh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9EE3F64-5084-626C-72A7-533838A69759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536825941"/>
              </p:ext>
            </p:extLst>
          </p:nvPr>
        </p:nvGraphicFramePr>
        <p:xfrm>
          <a:off x="304800" y="762000"/>
          <a:ext cx="8534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440F2B08-EC92-A561-8BE4-EDCE8DB3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FF5FC3-0BB0-C369-E541-DAB7BF2A7B43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DA8C3691-EDE4-B07C-F114-E502244790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7B83F30-EC1D-F71C-95D7-1B5BC9FD20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386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9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2418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61D9533-CB1D-41E2-A7CA-83FDF6B751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41D418E-9C88-65C3-7644-3BFD9E325C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316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38404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F378818-BDFE-F884-8C6C-4CCC2735F4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41FCBFE-0DE4-6F22-6E66-AE772DD05E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855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45B7A48-1656-2C3F-0296-FBEF4281AB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866302B-9158-11F4-3B77-9F86EAAEC2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720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1"/>
            <a:ext cx="8534400" cy="5280822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66858FE-C979-8B8E-03D2-C3C16DE57A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C82599C-5AEF-12A9-5E15-1FCCC1DE3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11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0" y="762000"/>
            <a:ext cx="8534400" cy="2080570"/>
          </a:xfrm>
          <a:prstGeom prst="rect">
            <a:avLst/>
          </a:prstGeom>
          <a:noFill/>
          <a:ln w="15875" cap="rnd" cmpd="sng">
            <a:noFill/>
            <a:miter lim="800000"/>
          </a:ln>
          <a:effectLst/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56E5B54-4089-96A7-2D9D-9DE3B556DE6C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0" y="4283179"/>
            <a:ext cx="8534400" cy="17235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6C41BB5-1EEC-FCDB-01DA-7245FD308E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DE784D3-CB7A-BC89-24C2-BFB1A76006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657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te with Captions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7CE442-37B7-476C-9FE8-E96267B02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D15576-9FF6-A891-FEC4-42E2548A9FC7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56E2A8-9379-D337-6383-63A755F631AD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55758650-6057-27BA-3042-74E6ED3D25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5F3A14D9-11BE-48EC-BFD4-7B66ECAF99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2DD23C-49EE-C657-D737-13CB53F52F7D}"/>
              </a:ext>
            </a:extLst>
          </p:cNvPr>
          <p:cNvSpPr txBox="1"/>
          <p:nvPr userDrawn="1"/>
        </p:nvSpPr>
        <p:spPr>
          <a:xfrm>
            <a:off x="5638800" y="914400"/>
            <a:ext cx="3124200" cy="12926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>
            <a:solidFill>
              <a:srgbClr val="00AE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rtlCol="0">
            <a:spAutoFit/>
          </a:bodyPr>
          <a:lstStyle/>
          <a:p>
            <a:pPr lvl="0"/>
            <a:r>
              <a:rPr lang="en-US" sz="1600" dirty="0">
                <a:solidFill>
                  <a:schemeClr val="tx1"/>
                </a:solidFill>
              </a:rPr>
              <a:t>Click to edit Master text styles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Second level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Third level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291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51560" rIns="274320" bIns="7315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257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CC83710-C64D-1BD2-447D-28FF5882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FF9252-B1FC-9936-53BB-BEE6DD5CEFB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0D07C2-2A38-B953-E52E-4EBD6A8D19A2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FB953F4-81A3-8A2B-DF43-0A159C2AAB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F00FF52-E6F1-3C2A-4808-5A12AA3953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322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560A137-FB98-0536-3809-C26CC3FAD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45720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5AB1D34-51BB-4778-251A-21036E98CE5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05840" rIns="274320" bIns="731520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96BAD60-5C45-1A72-0429-2EA7A096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60EBBE-A2F2-20F7-8FB9-432D577E3F22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30BE998-F70B-DF4E-4F08-F7692DA494DE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8A006D7-B111-59A0-C107-A762902634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25D1E40-D3DE-D4F4-AD78-7AD3CD8F1D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313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E6EBF0"/>
          </a:solidFill>
          <a:ln>
            <a:noFill/>
          </a:ln>
          <a:effectLst>
            <a:outerShdw blurRad="50800" dist="50800" dir="11400000" algn="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14" y="2876281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69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64D7AF-E2F5-1599-41AA-3C3E7364C4D0}"/>
              </a:ext>
            </a:extLst>
          </p:cNvPr>
          <p:cNvSpPr/>
          <p:nvPr userDrawn="1"/>
        </p:nvSpPr>
        <p:spPr>
          <a:xfrm>
            <a:off x="8534402" y="6324604"/>
            <a:ext cx="533399" cy="5333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265F66-6D17-D963-C0E8-D5570992A0F6}"/>
              </a:ext>
            </a:extLst>
          </p:cNvPr>
          <p:cNvSpPr/>
          <p:nvPr userDrawn="1"/>
        </p:nvSpPr>
        <p:spPr>
          <a:xfrm>
            <a:off x="9019630" y="6324600"/>
            <a:ext cx="124369" cy="533396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3246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324604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096000"/>
            <a:ext cx="1181868" cy="4572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15D4E-E4EE-28DF-8C01-159908B93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64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736" r:id="rId2"/>
    <p:sldLayoutId id="2147483665" r:id="rId3"/>
    <p:sldLayoutId id="2147483738" r:id="rId4"/>
    <p:sldLayoutId id="2147483739" r:id="rId5"/>
    <p:sldLayoutId id="2147483719" r:id="rId6"/>
    <p:sldLayoutId id="2147483713" r:id="rId7"/>
    <p:sldLayoutId id="2147483714" r:id="rId8"/>
    <p:sldLayoutId id="2147483716" r:id="rId9"/>
    <p:sldLayoutId id="2147483740" r:id="rId10"/>
    <p:sldLayoutId id="2147483717" r:id="rId11"/>
    <p:sldLayoutId id="2147483720" r:id="rId12"/>
    <p:sldLayoutId id="2147483666" r:id="rId13"/>
    <p:sldLayoutId id="2147483737" r:id="rId14"/>
    <p:sldLayoutId id="2147483721" r:id="rId15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657600" y="2813447"/>
            <a:ext cx="555374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Item 14: Black Start Working Group (BSWG)</a:t>
            </a:r>
          </a:p>
          <a:p>
            <a:endParaRPr lang="en-US" b="1" dirty="0"/>
          </a:p>
          <a:p>
            <a:r>
              <a:rPr lang="en-US" i="1" dirty="0"/>
              <a:t>Alex Lee</a:t>
            </a:r>
          </a:p>
          <a:p>
            <a:r>
              <a:rPr lang="en-US" dirty="0"/>
              <a:t>ERCOT</a:t>
            </a:r>
          </a:p>
        </p:txBody>
      </p:sp>
    </p:spTree>
    <p:extLst>
      <p:ext uri="{BB962C8B-B14F-4D97-AF65-F5344CB8AC3E}">
        <p14:creationId xmlns:p14="http://schemas.microsoft.com/office/powerpoint/2010/main" val="2193225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D151017-34ED-768C-6465-8AFA2F69E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BSWG Discussion Items on June 25</a:t>
            </a:r>
            <a:r>
              <a:rPr lang="en-US" baseline="30000" dirty="0"/>
              <a:t>th</a:t>
            </a:r>
            <a:r>
              <a:rPr lang="en-US" dirty="0"/>
              <a:t>, 2024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C24FD65-972E-6D61-CF5A-3DC08959CD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Communication Concerns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Restoring Dynamic Frequency and Reactive Response on Quickly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Enhance System to Allow Energizing Redundant Bulk Transmission Lines Quicker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Mutual Assistance Agreements with other RTOs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CBT Material for Generators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Isochronous Machine Expansion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Constant Frequency Control Enhancement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Black Start Gas Coordination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Dynamic Simulation Verification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BSWG will continue to discuss these items (next meeting is on Sep. 19, 2024). ERCOT may send out RFIs for some of these items and/or draft NPRRs/NOGGRs as needed.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024440-E9EA-CF79-4C6D-84A5BC2775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769726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Slide">
  <a:themeElements>
    <a:clrScheme name="Custom 1">
      <a:dk1>
        <a:srgbClr val="2D3338"/>
      </a:dk1>
      <a:lt1>
        <a:srgbClr val="FFFFFF"/>
      </a:lt1>
      <a:dk2>
        <a:srgbClr val="2D3338"/>
      </a:dk2>
      <a:lt2>
        <a:srgbClr val="E6EBF0"/>
      </a:lt2>
      <a:accent1>
        <a:srgbClr val="00AEC7"/>
      </a:accent1>
      <a:accent2>
        <a:srgbClr val="7C858C"/>
      </a:accent2>
      <a:accent3>
        <a:srgbClr val="2BA565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orizont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Gra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BF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0999AAC16EAB41985F08B9B30BD6F8" ma:contentTypeVersion="7" ma:contentTypeDescription="Create a new document." ma:contentTypeScope="" ma:versionID="f334b19ed6e11c8a018bfc43c5e9f5e2">
  <xsd:schema xmlns:xsd="http://www.w3.org/2001/XMLSchema" xmlns:xs="http://www.w3.org/2001/XMLSchema" xmlns:p="http://schemas.microsoft.com/office/2006/metadata/properties" xmlns:ns2="8d5ee879-813f-4fb9-b7c2-a59846c21aeb" targetNamespace="http://schemas.microsoft.com/office/2006/metadata/properties" ma:root="true" ma:fieldsID="6d0723ded436bfb6175ba8e1f6eccadf" ns2:_="">
    <xsd:import namespace="8d5ee879-813f-4fb9-b7c2-a59846c21aeb"/>
    <xsd:element name="properties">
      <xsd:complexType>
        <xsd:sequence>
          <xsd:element name="documentManagement">
            <xsd:complexType>
              <xsd:all>
                <xsd:element ref="ns2:Audience" minOccurs="0"/>
                <xsd:element ref="ns2:Year" minOccurs="0"/>
                <xsd:element ref="ns2:MediaServiceMetadata" minOccurs="0"/>
                <xsd:element ref="ns2:MediaServiceFastMetadata" minOccurs="0"/>
                <xsd:element ref="ns2:Dimensions" minOccurs="0"/>
                <xsd:element ref="ns2:MediaServiceObjectDetectorVersions" minOccurs="0"/>
                <xsd:element ref="ns2:Mont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5ee879-813f-4fb9-b7c2-a59846c21aeb" elementFormDefault="qualified">
    <xsd:import namespace="http://schemas.microsoft.com/office/2006/documentManagement/types"/>
    <xsd:import namespace="http://schemas.microsoft.com/office/infopath/2007/PartnerControls"/>
    <xsd:element name="Audience" ma:index="8" nillable="true" ma:displayName="Audience" ma:format="Dropdown" ma:internalName="Audience">
      <xsd:simpleType>
        <xsd:restriction base="dms:Choice">
          <xsd:enumeration value="Confidential"/>
          <xsd:enumeration value="Public"/>
          <xsd:enumeration value="Internal"/>
          <xsd:enumeration value="Board of Directors"/>
        </xsd:restriction>
      </xsd:simpleType>
    </xsd:element>
    <xsd:element name="Year" ma:index="9" nillable="true" ma:displayName="Year" ma:format="Dropdown" ma:internalName="Year">
      <xsd:simpleType>
        <xsd:restriction base="dms:Choice">
          <xsd:enumeration value="2022"/>
          <xsd:enumeration value="2023"/>
          <xsd:enumeration value="2024"/>
          <xsd:enumeration value="2025"/>
        </xsd:restriction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Dimensions" ma:index="12" nillable="true" ma:displayName="Dimensions" ma:format="Dropdown" ma:internalName="Dimensions">
      <xsd:simpleType>
        <xsd:restriction base="dms:Choice">
          <xsd:enumeration value="Widescreen (16:9)"/>
          <xsd:enumeration value="Default Width"/>
          <xsd:enumeration value="HD"/>
        </xsd:restriction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onth" ma:index="14" nillable="true" ma:displayName="Month" ma:format="Dropdown" ma:internalName="Month">
      <xsd:simpleType>
        <xsd:restriction base="dms:Choice">
          <xsd:enumeration value="January"/>
          <xsd:enumeration value="February"/>
          <xsd:enumeration value="March"/>
          <xsd:enumeration value="April"/>
          <xsd:enumeration value="MAy"/>
          <xsd:enumeration value="June"/>
          <xsd:enumeration value="July"/>
          <xsd:enumeration value="August"/>
          <xsd:enumeration value="September"/>
          <xsd:enumeration value="October"/>
          <xsd:enumeration value="November"/>
          <xsd:enumeration value="December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8d5ee879-813f-4fb9-b7c2-a59846c21aeb" xsi:nil="true"/>
    <Audience xmlns="8d5ee879-813f-4fb9-b7c2-a59846c21aeb">Board of Directors</Audience>
    <Dimensions xmlns="8d5ee879-813f-4fb9-b7c2-a59846c21aeb">Default Width</Dimensions>
    <Month xmlns="8d5ee879-813f-4fb9-b7c2-a59846c21aeb" xsi:nil="true"/>
  </documentManagement>
</p:properties>
</file>

<file path=customXml/itemProps1.xml><?xml version="1.0" encoding="utf-8"?>
<ds:datastoreItem xmlns:ds="http://schemas.openxmlformats.org/officeDocument/2006/customXml" ds:itemID="{AC74A3A8-2D94-4683-80DF-31309897B6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5ee879-813f-4fb9-b7c2-a59846c21a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F18ABE5-2C97-4413-ACB0-B3080BAFCAD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A526C54-2038-4DDB-9077-84C80FF069E0}">
  <ds:schemaRefs>
    <ds:schemaRef ds:uri="http://purl.org/dc/dcmitype/"/>
    <ds:schemaRef ds:uri="http://www.w3.org/XML/1998/namespace"/>
    <ds:schemaRef ds:uri="http://schemas.microsoft.com/office/2006/documentManagement/types"/>
    <ds:schemaRef ds:uri="http://purl.org/dc/terms/"/>
    <ds:schemaRef ds:uri="http://schemas.microsoft.com/office/2006/metadata/properti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8d5ee879-813f-4fb9-b7c2-a59846c21ae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14720</TotalTime>
  <Words>106</Words>
  <Application>Microsoft Office PowerPoint</Application>
  <PresentationFormat>On-screen Show (4:3)</PresentationFormat>
  <Paragraphs>19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Cover Slide</vt:lpstr>
      <vt:lpstr>Horizontal Theme</vt:lpstr>
      <vt:lpstr>PowerPoint Presentation</vt:lpstr>
      <vt:lpstr>BSWG Discussion Items on June 25th, 2024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Lee, Alex</cp:lastModifiedBy>
  <cp:revision>554</cp:revision>
  <cp:lastPrinted>2017-10-10T21:31:05Z</cp:lastPrinted>
  <dcterms:created xsi:type="dcterms:W3CDTF">2016-01-21T15:20:31Z</dcterms:created>
  <dcterms:modified xsi:type="dcterms:W3CDTF">2024-07-10T18:52:00Z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0x0101006D0999AAC16EAB41985F08B9B30BD6F8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ActionId">
    <vt:lpwstr>c62e7908-7660-43a6-b1c8-5c5c95dc1f11</vt:lpwstr>
  </property>
  <property fmtid="{D5CDD505-2E9C-101B-9397-08002B2CF9AE}" pid="5" name="MSIP_Label_7084cbda-52b8-46fb-a7b7-cb5bd465ed85_SetDate">
    <vt:lpwstr>2023-05-09T20:19:39Z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ContentBits">
    <vt:lpwstr>0</vt:lpwstr>
  </property>
  <property fmtid="{D5CDD505-2E9C-101B-9397-08002B2CF9AE}" pid="8" name="MSIP_Label_7084cbda-52b8-46fb-a7b7-cb5bd465ed85_SiteId">
    <vt:lpwstr>0afb747d-bff7-4596-a9fc-950ef9e0ec45</vt:lpwstr>
  </property>
  <property fmtid="{D5CDD505-2E9C-101B-9397-08002B2CF9AE}" pid="9" name="MSIP_Label_7084cbda-52b8-46fb-a7b7-cb5bd465ed85_Method">
    <vt:lpwstr>Standard</vt:lpwstr>
  </property>
</Properties>
</file>