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8"/>
  </p:notesMasterIdLst>
  <p:handoutMasterIdLst>
    <p:handoutMasterId r:id="rId9"/>
  </p:handoutMasterIdLst>
  <p:sldIdLst>
    <p:sldId id="2590" r:id="rId6"/>
    <p:sldId id="2647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D74E12A-1B5E-7698-D623-935F4BF3DC28}" name="Lee, Alex" initials="LA" userId="S::Alex.Lee@ercot.com::e5e9e365-afbe-44ad-87a8-74a5a714bd1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D07C"/>
    <a:srgbClr val="0076C6"/>
    <a:srgbClr val="00AEC7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D79A2E-57C7-410F-90CF-E0DDF3A691FC}" v="1" dt="2024-07-10T18:31:20.906"/>
  </p1510:revLst>
</p1510:revInfo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93306" autoAdjust="0"/>
  </p:normalViewPr>
  <p:slideViewPr>
    <p:cSldViewPr showGuides="1">
      <p:cViewPr varScale="1">
        <p:scale>
          <a:sx n="121" d="100"/>
          <a:sy n="121" d="100"/>
        </p:scale>
        <p:origin x="134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e, Alex" userId="e5e9e365-afbe-44ad-87a8-74a5a714bd1d" providerId="ADAL" clId="{6FD79A2E-57C7-410F-90CF-E0DDF3A691FC}"/>
    <pc:docChg chg="undo custSel addSld delSld modSld modMainMaster">
      <pc:chgData name="Lee, Alex" userId="e5e9e365-afbe-44ad-87a8-74a5a714bd1d" providerId="ADAL" clId="{6FD79A2E-57C7-410F-90CF-E0DDF3A691FC}" dt="2024-07-10T18:51:50.663" v="1069" actId="47"/>
      <pc:docMkLst>
        <pc:docMk/>
      </pc:docMkLst>
      <pc:sldChg chg="del">
        <pc:chgData name="Lee, Alex" userId="e5e9e365-afbe-44ad-87a8-74a5a714bd1d" providerId="ADAL" clId="{6FD79A2E-57C7-410F-90CF-E0DDF3A691FC}" dt="2024-07-10T18:20:24.636" v="81" actId="47"/>
        <pc:sldMkLst>
          <pc:docMk/>
          <pc:sldMk cId="3435642795" sldId="770"/>
        </pc:sldMkLst>
      </pc:sldChg>
      <pc:sldChg chg="modSp mod">
        <pc:chgData name="Lee, Alex" userId="e5e9e365-afbe-44ad-87a8-74a5a714bd1d" providerId="ADAL" clId="{6FD79A2E-57C7-410F-90CF-E0DDF3A691FC}" dt="2024-07-10T18:20:18.420" v="80" actId="12789"/>
        <pc:sldMkLst>
          <pc:docMk/>
          <pc:sldMk cId="2193225714" sldId="2590"/>
        </pc:sldMkLst>
        <pc:spChg chg="mod">
          <ac:chgData name="Lee, Alex" userId="e5e9e365-afbe-44ad-87a8-74a5a714bd1d" providerId="ADAL" clId="{6FD79A2E-57C7-410F-90CF-E0DDF3A691FC}" dt="2024-07-10T18:20:18.420" v="80" actId="12789"/>
          <ac:spMkLst>
            <pc:docMk/>
            <pc:sldMk cId="2193225714" sldId="2590"/>
            <ac:spMk id="7" creationId="{00000000-0000-0000-0000-000000000000}"/>
          </ac:spMkLst>
        </pc:spChg>
      </pc:sldChg>
      <pc:sldChg chg="del">
        <pc:chgData name="Lee, Alex" userId="e5e9e365-afbe-44ad-87a8-74a5a714bd1d" providerId="ADAL" clId="{6FD79A2E-57C7-410F-90CF-E0DDF3A691FC}" dt="2024-07-10T18:19:24.305" v="0" actId="47"/>
        <pc:sldMkLst>
          <pc:docMk/>
          <pc:sldMk cId="2466526208" sldId="2604"/>
        </pc:sldMkLst>
      </pc:sldChg>
      <pc:sldChg chg="del">
        <pc:chgData name="Lee, Alex" userId="e5e9e365-afbe-44ad-87a8-74a5a714bd1d" providerId="ADAL" clId="{6FD79A2E-57C7-410F-90CF-E0DDF3A691FC}" dt="2024-07-10T18:19:28.335" v="1" actId="47"/>
        <pc:sldMkLst>
          <pc:docMk/>
          <pc:sldMk cId="2961047575" sldId="2605"/>
        </pc:sldMkLst>
      </pc:sldChg>
      <pc:sldChg chg="del">
        <pc:chgData name="Lee, Alex" userId="e5e9e365-afbe-44ad-87a8-74a5a714bd1d" providerId="ADAL" clId="{6FD79A2E-57C7-410F-90CF-E0DDF3A691FC}" dt="2024-07-10T18:19:28.335" v="1" actId="47"/>
        <pc:sldMkLst>
          <pc:docMk/>
          <pc:sldMk cId="2559030673" sldId="2640"/>
        </pc:sldMkLst>
      </pc:sldChg>
      <pc:sldChg chg="del">
        <pc:chgData name="Lee, Alex" userId="e5e9e365-afbe-44ad-87a8-74a5a714bd1d" providerId="ADAL" clId="{6FD79A2E-57C7-410F-90CF-E0DDF3A691FC}" dt="2024-07-10T18:19:28.335" v="1" actId="47"/>
        <pc:sldMkLst>
          <pc:docMk/>
          <pc:sldMk cId="3842554178" sldId="2641"/>
        </pc:sldMkLst>
      </pc:sldChg>
      <pc:sldChg chg="del">
        <pc:chgData name="Lee, Alex" userId="e5e9e365-afbe-44ad-87a8-74a5a714bd1d" providerId="ADAL" clId="{6FD79A2E-57C7-410F-90CF-E0DDF3A691FC}" dt="2024-07-10T18:19:28.335" v="1" actId="47"/>
        <pc:sldMkLst>
          <pc:docMk/>
          <pc:sldMk cId="627835074" sldId="2642"/>
        </pc:sldMkLst>
      </pc:sldChg>
      <pc:sldChg chg="del">
        <pc:chgData name="Lee, Alex" userId="e5e9e365-afbe-44ad-87a8-74a5a714bd1d" providerId="ADAL" clId="{6FD79A2E-57C7-410F-90CF-E0DDF3A691FC}" dt="2024-07-10T18:19:28.335" v="1" actId="47"/>
        <pc:sldMkLst>
          <pc:docMk/>
          <pc:sldMk cId="485928323" sldId="2643"/>
        </pc:sldMkLst>
      </pc:sldChg>
      <pc:sldChg chg="del">
        <pc:chgData name="Lee, Alex" userId="e5e9e365-afbe-44ad-87a8-74a5a714bd1d" providerId="ADAL" clId="{6FD79A2E-57C7-410F-90CF-E0DDF3A691FC}" dt="2024-07-10T18:19:28.335" v="1" actId="47"/>
        <pc:sldMkLst>
          <pc:docMk/>
          <pc:sldMk cId="3969673524" sldId="2644"/>
        </pc:sldMkLst>
      </pc:sldChg>
      <pc:sldChg chg="del">
        <pc:chgData name="Lee, Alex" userId="e5e9e365-afbe-44ad-87a8-74a5a714bd1d" providerId="ADAL" clId="{6FD79A2E-57C7-410F-90CF-E0DDF3A691FC}" dt="2024-07-10T18:19:28.335" v="1" actId="47"/>
        <pc:sldMkLst>
          <pc:docMk/>
          <pc:sldMk cId="2876454950" sldId="2645"/>
        </pc:sldMkLst>
      </pc:sldChg>
      <pc:sldChg chg="del">
        <pc:chgData name="Lee, Alex" userId="e5e9e365-afbe-44ad-87a8-74a5a714bd1d" providerId="ADAL" clId="{6FD79A2E-57C7-410F-90CF-E0DDF3A691FC}" dt="2024-07-10T18:19:28.335" v="1" actId="47"/>
        <pc:sldMkLst>
          <pc:docMk/>
          <pc:sldMk cId="452028179" sldId="2646"/>
        </pc:sldMkLst>
      </pc:sldChg>
      <pc:sldChg chg="addSp delSp modSp mod modClrScheme chgLayout">
        <pc:chgData name="Lee, Alex" userId="e5e9e365-afbe-44ad-87a8-74a5a714bd1d" providerId="ADAL" clId="{6FD79A2E-57C7-410F-90CF-E0DDF3A691FC}" dt="2024-07-10T18:35:04.075" v="982" actId="20577"/>
        <pc:sldMkLst>
          <pc:docMk/>
          <pc:sldMk cId="2966769726" sldId="2647"/>
        </pc:sldMkLst>
        <pc:spChg chg="add mod ord">
          <ac:chgData name="Lee, Alex" userId="e5e9e365-afbe-44ad-87a8-74a5a714bd1d" providerId="ADAL" clId="{6FD79A2E-57C7-410F-90CF-E0DDF3A691FC}" dt="2024-07-10T18:35:04.075" v="982" actId="20577"/>
          <ac:spMkLst>
            <pc:docMk/>
            <pc:sldMk cId="2966769726" sldId="2647"/>
            <ac:spMk id="2" creationId="{1C24FD65-972E-6D61-CF5A-3DC08959CDE4}"/>
          </ac:spMkLst>
        </pc:spChg>
        <pc:spChg chg="del">
          <ac:chgData name="Lee, Alex" userId="e5e9e365-afbe-44ad-87a8-74a5a714bd1d" providerId="ADAL" clId="{6FD79A2E-57C7-410F-90CF-E0DDF3A691FC}" dt="2024-07-10T18:20:50.196" v="94" actId="478"/>
          <ac:spMkLst>
            <pc:docMk/>
            <pc:sldMk cId="2966769726" sldId="2647"/>
            <ac:spMk id="3" creationId="{3FF1B37F-C8E8-312F-C4C5-3233D5924FFB}"/>
          </ac:spMkLst>
        </pc:spChg>
        <pc:spChg chg="mod ord">
          <ac:chgData name="Lee, Alex" userId="e5e9e365-afbe-44ad-87a8-74a5a714bd1d" providerId="ADAL" clId="{6FD79A2E-57C7-410F-90CF-E0DDF3A691FC}" dt="2024-07-10T18:29:18.055" v="667" actId="20577"/>
          <ac:spMkLst>
            <pc:docMk/>
            <pc:sldMk cId="2966769726" sldId="2647"/>
            <ac:spMk id="4" creationId="{0D151017-34ED-768C-6465-8AFA2F69E0B8}"/>
          </ac:spMkLst>
        </pc:spChg>
        <pc:spChg chg="mod ord">
          <ac:chgData name="Lee, Alex" userId="e5e9e365-afbe-44ad-87a8-74a5a714bd1d" providerId="ADAL" clId="{6FD79A2E-57C7-410F-90CF-E0DDF3A691FC}" dt="2024-07-10T18:25:09.237" v="97" actId="700"/>
          <ac:spMkLst>
            <pc:docMk/>
            <pc:sldMk cId="2966769726" sldId="2647"/>
            <ac:spMk id="5" creationId="{B5024440-E9EA-CF79-4C6D-84A5BC277535}"/>
          </ac:spMkLst>
        </pc:spChg>
        <pc:spChg chg="del">
          <ac:chgData name="Lee, Alex" userId="e5e9e365-afbe-44ad-87a8-74a5a714bd1d" providerId="ADAL" clId="{6FD79A2E-57C7-410F-90CF-E0DDF3A691FC}" dt="2024-07-10T18:20:51.621" v="95" actId="478"/>
          <ac:spMkLst>
            <pc:docMk/>
            <pc:sldMk cId="2966769726" sldId="2647"/>
            <ac:spMk id="9" creationId="{2199F9EE-7410-E637-368C-1E3854E11723}"/>
          </ac:spMkLst>
        </pc:spChg>
        <pc:picChg chg="del">
          <ac:chgData name="Lee, Alex" userId="e5e9e365-afbe-44ad-87a8-74a5a714bd1d" providerId="ADAL" clId="{6FD79A2E-57C7-410F-90CF-E0DDF3A691FC}" dt="2024-07-10T18:20:48.564" v="93" actId="478"/>
          <ac:picMkLst>
            <pc:docMk/>
            <pc:sldMk cId="2966769726" sldId="2647"/>
            <ac:picMk id="6" creationId="{0C29D060-7BC7-97D5-9ABE-E5EAD147EF7F}"/>
          </ac:picMkLst>
        </pc:picChg>
      </pc:sldChg>
      <pc:sldChg chg="del">
        <pc:chgData name="Lee, Alex" userId="e5e9e365-afbe-44ad-87a8-74a5a714bd1d" providerId="ADAL" clId="{6FD79A2E-57C7-410F-90CF-E0DDF3A691FC}" dt="2024-07-10T18:19:28.335" v="1" actId="47"/>
        <pc:sldMkLst>
          <pc:docMk/>
          <pc:sldMk cId="1555199902" sldId="2648"/>
        </pc:sldMkLst>
      </pc:sldChg>
      <pc:sldChg chg="modSp new del mod">
        <pc:chgData name="Lee, Alex" userId="e5e9e365-afbe-44ad-87a8-74a5a714bd1d" providerId="ADAL" clId="{6FD79A2E-57C7-410F-90CF-E0DDF3A691FC}" dt="2024-07-10T18:51:50.297" v="1068" actId="47"/>
        <pc:sldMkLst>
          <pc:docMk/>
          <pc:sldMk cId="2616924571" sldId="2648"/>
        </pc:sldMkLst>
        <pc:spChg chg="mod">
          <ac:chgData name="Lee, Alex" userId="e5e9e365-afbe-44ad-87a8-74a5a714bd1d" providerId="ADAL" clId="{6FD79A2E-57C7-410F-90CF-E0DDF3A691FC}" dt="2024-07-10T18:31:18.759" v="707" actId="20577"/>
          <ac:spMkLst>
            <pc:docMk/>
            <pc:sldMk cId="2616924571" sldId="2648"/>
            <ac:spMk id="2" creationId="{A5E00DFC-BACB-C73C-2693-5D4D6F1757F3}"/>
          </ac:spMkLst>
        </pc:spChg>
        <pc:spChg chg="mod">
          <ac:chgData name="Lee, Alex" userId="e5e9e365-afbe-44ad-87a8-74a5a714bd1d" providerId="ADAL" clId="{6FD79A2E-57C7-410F-90CF-E0DDF3A691FC}" dt="2024-07-10T18:43:00.354" v="1067" actId="20577"/>
          <ac:spMkLst>
            <pc:docMk/>
            <pc:sldMk cId="2616924571" sldId="2648"/>
            <ac:spMk id="3" creationId="{35962462-830F-D0B3-CAA7-A8105A225C21}"/>
          </ac:spMkLst>
        </pc:spChg>
      </pc:sldChg>
      <pc:sldChg chg="del">
        <pc:chgData name="Lee, Alex" userId="e5e9e365-afbe-44ad-87a8-74a5a714bd1d" providerId="ADAL" clId="{6FD79A2E-57C7-410F-90CF-E0DDF3A691FC}" dt="2024-07-10T18:19:28.335" v="1" actId="47"/>
        <pc:sldMkLst>
          <pc:docMk/>
          <pc:sldMk cId="1751827169" sldId="2649"/>
        </pc:sldMkLst>
      </pc:sldChg>
      <pc:sldChg chg="modSp add del mod">
        <pc:chgData name="Lee, Alex" userId="e5e9e365-afbe-44ad-87a8-74a5a714bd1d" providerId="ADAL" clId="{6FD79A2E-57C7-410F-90CF-E0DDF3A691FC}" dt="2024-07-10T18:51:50.663" v="1069" actId="47"/>
        <pc:sldMkLst>
          <pc:docMk/>
          <pc:sldMk cId="2788673128" sldId="2649"/>
        </pc:sldMkLst>
        <pc:spChg chg="mod">
          <ac:chgData name="Lee, Alex" userId="e5e9e365-afbe-44ad-87a8-74a5a714bd1d" providerId="ADAL" clId="{6FD79A2E-57C7-410F-90CF-E0DDF3A691FC}" dt="2024-07-10T18:40:56.445" v="986" actId="14100"/>
          <ac:spMkLst>
            <pc:docMk/>
            <pc:sldMk cId="2788673128" sldId="2649"/>
            <ac:spMk id="2" creationId="{A5E00DFC-BACB-C73C-2693-5D4D6F1757F3}"/>
          </ac:spMkLst>
        </pc:spChg>
      </pc:sldChg>
      <pc:sldChg chg="del">
        <pc:chgData name="Lee, Alex" userId="e5e9e365-afbe-44ad-87a8-74a5a714bd1d" providerId="ADAL" clId="{6FD79A2E-57C7-410F-90CF-E0DDF3A691FC}" dt="2024-07-10T18:19:24.305" v="0" actId="47"/>
        <pc:sldMkLst>
          <pc:docMk/>
          <pc:sldMk cId="4211409641" sldId="2650"/>
        </pc:sldMkLst>
      </pc:sldChg>
      <pc:sldChg chg="del">
        <pc:chgData name="Lee, Alex" userId="e5e9e365-afbe-44ad-87a8-74a5a714bd1d" providerId="ADAL" clId="{6FD79A2E-57C7-410F-90CF-E0DDF3A691FC}" dt="2024-07-10T18:19:28.335" v="1" actId="47"/>
        <pc:sldMkLst>
          <pc:docMk/>
          <pc:sldMk cId="2990652972" sldId="2651"/>
        </pc:sldMkLst>
      </pc:sldChg>
      <pc:sldChg chg="del">
        <pc:chgData name="Lee, Alex" userId="e5e9e365-afbe-44ad-87a8-74a5a714bd1d" providerId="ADAL" clId="{6FD79A2E-57C7-410F-90CF-E0DDF3A691FC}" dt="2024-07-10T18:19:28.335" v="1" actId="47"/>
        <pc:sldMkLst>
          <pc:docMk/>
          <pc:sldMk cId="2488233512" sldId="2652"/>
        </pc:sldMkLst>
      </pc:sldChg>
      <pc:sldChg chg="del">
        <pc:chgData name="Lee, Alex" userId="e5e9e365-afbe-44ad-87a8-74a5a714bd1d" providerId="ADAL" clId="{6FD79A2E-57C7-410F-90CF-E0DDF3A691FC}" dt="2024-07-10T18:19:28.335" v="1" actId="47"/>
        <pc:sldMkLst>
          <pc:docMk/>
          <pc:sldMk cId="3504502941" sldId="2653"/>
        </pc:sldMkLst>
      </pc:sldChg>
      <pc:sldMasterChg chg="delSp mod delSldLayout">
        <pc:chgData name="Lee, Alex" userId="e5e9e365-afbe-44ad-87a8-74a5a714bd1d" providerId="ADAL" clId="{6FD79A2E-57C7-410F-90CF-E0DDF3A691FC}" dt="2024-07-10T18:24:03.502" v="96" actId="478"/>
        <pc:sldMasterMkLst>
          <pc:docMk/>
          <pc:sldMasterMk cId="2409641601" sldId="2147483663"/>
        </pc:sldMasterMkLst>
        <pc:spChg chg="del">
          <ac:chgData name="Lee, Alex" userId="e5e9e365-afbe-44ad-87a8-74a5a714bd1d" providerId="ADAL" clId="{6FD79A2E-57C7-410F-90CF-E0DDF3A691FC}" dt="2024-07-10T18:24:03.502" v="96" actId="478"/>
          <ac:spMkLst>
            <pc:docMk/>
            <pc:sldMasterMk cId="2409641601" sldId="2147483663"/>
            <ac:spMk id="3" creationId="{1D58BBB7-4F61-67AB-A4FB-BF4DCCE49743}"/>
          </ac:spMkLst>
        </pc:spChg>
        <pc:sldLayoutChg chg="del">
          <pc:chgData name="Lee, Alex" userId="e5e9e365-afbe-44ad-87a8-74a5a714bd1d" providerId="ADAL" clId="{6FD79A2E-57C7-410F-90CF-E0DDF3A691FC}" dt="2024-07-10T18:20:24.636" v="81" actId="47"/>
          <pc:sldLayoutMkLst>
            <pc:docMk/>
            <pc:sldMasterMk cId="2409641601" sldId="2147483663"/>
            <pc:sldLayoutMk cId="826417682" sldId="2147483755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196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64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57600" y="2813447"/>
            <a:ext cx="555374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Item 14: Black Start Working Group (BSWG)</a:t>
            </a:r>
          </a:p>
          <a:p>
            <a:endParaRPr lang="en-US" b="1" dirty="0"/>
          </a:p>
          <a:p>
            <a:r>
              <a:rPr lang="en-US" i="1" dirty="0"/>
              <a:t>Alex Lee</a:t>
            </a:r>
          </a:p>
          <a:p>
            <a:r>
              <a:rPr lang="en-US" dirty="0"/>
              <a:t>ERCOT</a:t>
            </a:r>
          </a:p>
        </p:txBody>
      </p:sp>
    </p:spTree>
    <p:extLst>
      <p:ext uri="{BB962C8B-B14F-4D97-AF65-F5344CB8AC3E}">
        <p14:creationId xmlns:p14="http://schemas.microsoft.com/office/powerpoint/2010/main" val="2193225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D151017-34ED-768C-6465-8AFA2F69E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BSWG Discussion Items on June 25</a:t>
            </a:r>
            <a:r>
              <a:rPr lang="en-US" baseline="30000" dirty="0"/>
              <a:t>th</a:t>
            </a:r>
            <a:r>
              <a:rPr lang="en-US" dirty="0"/>
              <a:t>, 2024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C24FD65-972E-6D61-CF5A-3DC08959C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Communication Concerns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Restoring Dynamic Frequency and Reactive Response on Quickly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Enhance System to Allow Energizing Redundant Bulk Transmission Lines Quicker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Mutual Assistance Agreements with other RTOs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CBT Material for Generators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Isochronous Machine Expansion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Constant Frequency Control Enhancement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Black Start Gas Coordination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Dynamic Simulation Verification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BSWG will continue to discuss these items (next meeting is on Sep. 19, 2024). ERCOT may send out RFIs for some of these items and/or draft NPRRs/NOGGRs as needed.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024440-E9EA-CF79-4C6D-84A5BC2775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769726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7" ma:contentTypeDescription="Create a new document." ma:contentTypeScope="" ma:versionID="f334b19ed6e11c8a018bfc43c5e9f5e2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6d0723ded436bfb6175ba8e1f6eccadf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  <xsd:element ref="ns2:Dimensions" minOccurs="0"/>
                <xsd:element ref="ns2:MediaServiceObjectDetectorVersions" minOccurs="0"/>
                <xsd:element ref="ns2:Mont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Confidential"/>
          <xsd:enumeration value="Public"/>
          <xsd:enumeration value="Internal"/>
          <xsd:enumeration value="Board of Directors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Dimensions" ma:index="12" nillable="true" ma:displayName="Dimensions" ma:format="Dropdown" ma:internalName="Dimensions">
      <xsd:simpleType>
        <xsd:restriction base="dms:Choice">
          <xsd:enumeration value="Widescreen (16:9)"/>
          <xsd:enumeration value="Default Width"/>
          <xsd:enumeration value="HD"/>
        </xsd:restriction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onth" ma:index="14" nillable="true" ma:displayName="Month" ma:format="Dropdown" ma:internalName="Month">
      <xsd:simpleType>
        <xsd:restriction base="dms:Choice">
          <xsd:enumeration value="January"/>
          <xsd:enumeration value="February"/>
          <xsd:enumeration value="March"/>
          <xsd:enumeration value="April"/>
          <xsd:enumeration value="MAy"/>
          <xsd:enumeration value="June"/>
          <xsd:enumeration value="July"/>
          <xsd:enumeration value="August"/>
          <xsd:enumeration value="September"/>
          <xsd:enumeration value="October"/>
          <xsd:enumeration value="November"/>
          <xsd:enumeration value="December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Board of Directors</Audience>
    <Dimensions xmlns="8d5ee879-813f-4fb9-b7c2-a59846c21aeb">Default Width</Dimensions>
    <Month xmlns="8d5ee879-813f-4fb9-b7c2-a59846c21aeb" xsi:nil="true"/>
  </documentManagement>
</p:properties>
</file>

<file path=customXml/itemProps1.xml><?xml version="1.0" encoding="utf-8"?>
<ds:datastoreItem xmlns:ds="http://schemas.openxmlformats.org/officeDocument/2006/customXml" ds:itemID="{AC74A3A8-2D94-4683-80DF-31309897B6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8d5ee879-813f-4fb9-b7c2-a59846c21ae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14720</TotalTime>
  <Words>106</Words>
  <Application>Microsoft Office PowerPoint</Application>
  <PresentationFormat>On-screen Show (4:3)</PresentationFormat>
  <Paragraphs>19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Cover Slide</vt:lpstr>
      <vt:lpstr>Horizontal Theme</vt:lpstr>
      <vt:lpstr>PowerPoint Presentation</vt:lpstr>
      <vt:lpstr>BSWG Discussion Items on June 25th, 2024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Lee, Alex</cp:lastModifiedBy>
  <cp:revision>554</cp:revision>
  <cp:lastPrinted>2017-10-10T21:31:05Z</cp:lastPrinted>
  <dcterms:created xsi:type="dcterms:W3CDTF">2016-01-21T15:20:31Z</dcterms:created>
  <dcterms:modified xsi:type="dcterms:W3CDTF">2024-07-10T18:52:00Z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