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86" d="100"/>
          <a:sy n="86" d="100"/>
        </p:scale>
        <p:origin x="238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</a:t>
            </a:r>
            <a:r>
              <a:rPr lang="en-US" baseline="0"/>
              <a:t>to 300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(June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July 02,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520795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103319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752F7E-6417-A01C-7121-5F69C630D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11533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598290-4881-40F8-EFBD-35CEF5E24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528</Words>
  <Application>Microsoft Office PowerPoint</Application>
  <PresentationFormat>On-screen Show (4:3)</PresentationFormat>
  <Paragraphs>95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Vu, Mary</cp:lastModifiedBy>
  <cp:revision>225</cp:revision>
  <cp:lastPrinted>2016-01-21T20:53:15Z</cp:lastPrinted>
  <dcterms:created xsi:type="dcterms:W3CDTF">2016-01-21T15:20:31Z</dcterms:created>
  <dcterms:modified xsi:type="dcterms:W3CDTF">2024-07-02T21:54:44Z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