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5"/>
    <p:sldMasterId id="2147483652" r:id="rId6"/>
  </p:sldMasterIdLst>
  <p:notesMasterIdLst>
    <p:notesMasterId r:id="rId11"/>
  </p:notesMasterIdLst>
  <p:handoutMasterIdLst>
    <p:handoutMasterId r:id="rId12"/>
  </p:handoutMasterIdLst>
  <p:sldIdLst>
    <p:sldId id="257" r:id="rId7"/>
    <p:sldId id="259" r:id="rId8"/>
    <p:sldId id="25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934"/>
    <a:srgbClr val="EAEAEA"/>
    <a:srgbClr val="DDDDDD"/>
    <a:srgbClr val="F47F26"/>
    <a:srgbClr val="E08433"/>
    <a:srgbClr val="13365E"/>
    <a:srgbClr val="FFFF99"/>
    <a:srgbClr val="FFFFFF"/>
    <a:srgbClr val="1D428A"/>
    <a:srgbClr val="BE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ACA81-7A36-450F-8DB9-0B6D994EDD81}" v="1" dt="2024-06-07T15:07:49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A4BB-AE2E-754B-BB10-9FCF23C76BF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D527-B2F8-6044-AC71-684087D6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4E60-267E-4A48-BBD9-FC067C3C4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A2D1-3CE5-3E49-B561-D98940B9A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9C76B724-448A-4CF0-9185-9FD5D448F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" y="5482280"/>
            <a:ext cx="9143980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886" y="6000233"/>
            <a:ext cx="2027105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baseline="0">
                <a:ln>
                  <a:noFill/>
                </a:ln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4ECE5E-937E-4B7F-AC1A-759C6B30B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64644" y="1323974"/>
            <a:ext cx="4625935" cy="37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A4E4C695-CF37-418E-8FC3-D642AAC95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B556D43-D184-4471-A7A9-7660335E8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5CD7B-BEAB-464B-8D25-AB0E77CC8BFB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7BA8D0-55DE-45E0-84CE-2EF88E8A25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9E0F96-0D3C-4C0D-B7EC-3CB9B1D8BC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7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F29F8-233D-452F-8516-15CEA93AB0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5DACB054-5735-400E-AE19-0B9A7DBFCD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72A32E5-A81F-4912-A3DB-FDA4DF5EE3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E4935F-5FA7-41A5-A252-EABDCA939F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1903A6-28AA-4FDB-94A5-E7C41AAD8A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5543DCF4-A043-49A0-8073-FD6497FFE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F562250E-2F11-4F61-807F-D67B8A4DBA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02548C1-BB36-461D-8ABE-D9AE4E3BE0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62AAD70-F186-4A58-BF8C-A3CA7D2AF4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6A94F8F7-16F5-4003-8BFB-C87F811A2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E1DBC-37D1-49E5-8E29-EFB0868E4404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2C1E52-560E-4A1B-98D6-91BEC65FE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BB20DF-B07C-4C64-8DF9-D8BB4EA990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5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A4CE7D81-6915-4761-A32F-2172728E0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A0CAE186-E5AC-4C4C-8A9A-8E686D0E04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4803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44DC8CA-3588-4592-AADA-855AF5A2B9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4903" y="1343439"/>
            <a:ext cx="2454194" cy="2418485"/>
          </a:xfrm>
          <a:custGeom>
            <a:avLst/>
            <a:gdLst>
              <a:gd name="connsiteX0" fmla="*/ 808038 w 1616076"/>
              <a:gd name="connsiteY0" fmla="*/ 0 h 1616076"/>
              <a:gd name="connsiteX1" fmla="*/ 1616076 w 1616076"/>
              <a:gd name="connsiteY1" fmla="*/ 808038 h 1616076"/>
              <a:gd name="connsiteX2" fmla="*/ 808038 w 1616076"/>
              <a:gd name="connsiteY2" fmla="*/ 1616076 h 1616076"/>
              <a:gd name="connsiteX3" fmla="*/ 0 w 1616076"/>
              <a:gd name="connsiteY3" fmla="*/ 808038 h 1616076"/>
              <a:gd name="connsiteX4" fmla="*/ 808038 w 1616076"/>
              <a:gd name="connsiteY4" fmla="*/ 0 h 16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076" h="1616076">
                <a:moveTo>
                  <a:pt x="808038" y="0"/>
                </a:moveTo>
                <a:cubicBezTo>
                  <a:pt x="1254305" y="0"/>
                  <a:pt x="1616076" y="361771"/>
                  <a:pt x="1616076" y="808038"/>
                </a:cubicBezTo>
                <a:cubicBezTo>
                  <a:pt x="1616076" y="1254305"/>
                  <a:pt x="1254305" y="1616076"/>
                  <a:pt x="808038" y="1616076"/>
                </a:cubicBezTo>
                <a:cubicBezTo>
                  <a:pt x="361771" y="1616076"/>
                  <a:pt x="0" y="1254305"/>
                  <a:pt x="0" y="808038"/>
                </a:cubicBezTo>
                <a:cubicBezTo>
                  <a:pt x="0" y="361771"/>
                  <a:pt x="361771" y="0"/>
                  <a:pt x="8080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</a:t>
            </a:r>
            <a:br>
              <a:rPr lang="en-US" noProof="0"/>
            </a:br>
            <a:r>
              <a:rPr lang="en-US" noProof="0"/>
              <a:t>image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43A9-2DCB-4B5B-830B-C1713AD77F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2588" y="4010702"/>
            <a:ext cx="5893344" cy="2114677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47148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51A136B0-2821-4BDA-A31A-3B6CB6C66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DE6CBF1-EB66-4E3A-8F4E-3BB60234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701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06D1BE-8B25-43B5-A324-FE29AB26C9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4AD4BA9-E212-4AAF-90F9-AF32DB3B2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1844EE2-7D08-4811-B4D1-14214A5C2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954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51307FA-6D10-4F1D-AAF1-BA6CAF0AD4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FC7D87F-E6FA-4B22-94A1-C568510DE3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0448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486BD12-F7B1-4414-97A1-E75FF202F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1496" y="321137"/>
            <a:ext cx="5306462" cy="621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6C58E-0BA8-4888-AA9F-C8F29B3C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2959" y="513947"/>
            <a:ext cx="2872968" cy="2345629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A0F8F61-054C-40BD-8114-A35D01758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4290" y="4903025"/>
            <a:ext cx="3109316" cy="8069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667777F-3F9E-494C-8E2D-7DCA0CBDF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289" y="457217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3990085-0713-4C13-96B0-C2167F59EF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106" y="6051114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</p:spTree>
    <p:extLst>
      <p:ext uri="{BB962C8B-B14F-4D97-AF65-F5344CB8AC3E}">
        <p14:creationId xmlns:p14="http://schemas.microsoft.com/office/powerpoint/2010/main" val="30614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- 2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0078C63-60E0-4B3C-A38E-4FDAF69796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B29ADCE-9A2F-4C2C-A028-D24CDDF13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76116B18-1642-405F-BBA9-5F8A544DD2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737F0C-70F5-4210-89C5-3F1E677D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AF0F1F5-58CC-44F3-83B4-957B757795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5A557E1-8C67-4B59-85B9-76D47826D1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CA9B74E-8091-4628-9768-CC668364B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B15F7B-6581-4D61-AC4F-091BAF773B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EE488DD-A978-464A-B496-34E2A04F1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29873B48-F4E9-4573-B35A-F59103EC99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3475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- 3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85E671A-8C7B-4F90-9940-1B8496888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678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FEAF7502-304C-481B-A72B-23CD28080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677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5F86A9CC-D2ED-4A84-8E39-A12EAC8DA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677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F421AD6-F3EA-4CE9-9118-24DECA0368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00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61F214A-D6B0-4BF7-89EF-1E130DF28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3418" y="481497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amet, con sectetur adipiscing elit usce diam.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2777921-7354-43C9-B164-5BD22E9A09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115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1FB9FE7C-B5EC-465C-B3EB-FD0F5CAEAB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2341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95EA745-65E1-458E-ABB8-0F4A666338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341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350FD36F-2E1A-4B8C-8CA8-F887C4F255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115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6FDE93E4-7945-48E5-9BBE-921E269D8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115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52955B9-1B09-4741-A38C-4C311CEF1A4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22342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0A9A8EE-DF10-4F43-8561-CCC4AD2674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0116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B38234D-B6B1-4AC2-9FD7-95D1D98DD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B735B73-AF82-4104-B6F6-5629E7775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46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-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5">
            <a:extLst>
              <a:ext uri="{FF2B5EF4-FFF2-40B4-BE49-F238E27FC236}">
                <a16:creationId xmlns:a16="http://schemas.microsoft.com/office/drawing/2014/main" id="{9E9D0DB8-759E-4865-83BC-711C80A95F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52886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17" name="Rectángulo redondeado 33">
            <a:extLst>
              <a:ext uri="{FF2B5EF4-FFF2-40B4-BE49-F238E27FC236}">
                <a16:creationId xmlns:a16="http://schemas.microsoft.com/office/drawing/2014/main" id="{2C2048E1-98B6-447C-A2AB-0E8102D2A7AA}"/>
              </a:ext>
            </a:extLst>
          </p:cNvPr>
          <p:cNvSpPr/>
          <p:nvPr userDrawn="1"/>
        </p:nvSpPr>
        <p:spPr>
          <a:xfrm flipV="1">
            <a:off x="1658698" y="3182881"/>
            <a:ext cx="714320" cy="4945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Rectángulo redondeado 36">
            <a:extLst>
              <a:ext uri="{FF2B5EF4-FFF2-40B4-BE49-F238E27FC236}">
                <a16:creationId xmlns:a16="http://schemas.microsoft.com/office/drawing/2014/main" id="{F00B5855-088F-480B-89D9-141ACE9CBD72}"/>
              </a:ext>
            </a:extLst>
          </p:cNvPr>
          <p:cNvSpPr/>
          <p:nvPr userDrawn="1"/>
        </p:nvSpPr>
        <p:spPr>
          <a:xfrm flipV="1">
            <a:off x="3261210" y="3184157"/>
            <a:ext cx="838604" cy="457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Rectángulo redondeado 39">
            <a:extLst>
              <a:ext uri="{FF2B5EF4-FFF2-40B4-BE49-F238E27FC236}">
                <a16:creationId xmlns:a16="http://schemas.microsoft.com/office/drawing/2014/main" id="{85B0D819-C8E9-4CFA-B474-B45498B6C6F4}"/>
              </a:ext>
            </a:extLst>
          </p:cNvPr>
          <p:cNvSpPr/>
          <p:nvPr userDrawn="1"/>
        </p:nvSpPr>
        <p:spPr>
          <a:xfrm flipV="1">
            <a:off x="4963702" y="3184157"/>
            <a:ext cx="838604" cy="457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Rectángulo redondeado 42">
            <a:extLst>
              <a:ext uri="{FF2B5EF4-FFF2-40B4-BE49-F238E27FC236}">
                <a16:creationId xmlns:a16="http://schemas.microsoft.com/office/drawing/2014/main" id="{A05E9AE6-8765-4CCC-92EE-D66E130313E1}"/>
              </a:ext>
            </a:extLst>
          </p:cNvPr>
          <p:cNvSpPr/>
          <p:nvPr userDrawn="1"/>
        </p:nvSpPr>
        <p:spPr>
          <a:xfrm flipV="1">
            <a:off x="6694805" y="3184157"/>
            <a:ext cx="838604" cy="4571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674BC48F-CC04-48F3-8B74-F10401F6BF84}"/>
              </a:ext>
            </a:extLst>
          </p:cNvPr>
          <p:cNvSpPr/>
          <p:nvPr userDrawn="1"/>
        </p:nvSpPr>
        <p:spPr>
          <a:xfrm>
            <a:off x="1206927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AB991446-535B-4F9B-88E8-C389BBB2CB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4625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E95218A-C4B2-45C0-9933-2D514DC5F6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2886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36" name="Marcador de imagen 5">
            <a:extLst>
              <a:ext uri="{FF2B5EF4-FFF2-40B4-BE49-F238E27FC236}">
                <a16:creationId xmlns:a16="http://schemas.microsoft.com/office/drawing/2014/main" id="{0A852014-1850-419A-8526-F1CED795F52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079683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37" name="Rectángulo 22">
            <a:extLst>
              <a:ext uri="{FF2B5EF4-FFF2-40B4-BE49-F238E27FC236}">
                <a16:creationId xmlns:a16="http://schemas.microsoft.com/office/drawing/2014/main" id="{3B5128EC-D175-40DB-96F6-3CA92B16E6BC}"/>
              </a:ext>
            </a:extLst>
          </p:cNvPr>
          <p:cNvSpPr/>
          <p:nvPr userDrawn="1"/>
        </p:nvSpPr>
        <p:spPr>
          <a:xfrm>
            <a:off x="2933723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983D8D5-4319-429B-B854-C9E0612E35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1422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74E0F95-202F-4A24-AAAE-712949C37B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79683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0" name="Marcador de imagen 5">
            <a:extLst>
              <a:ext uri="{FF2B5EF4-FFF2-40B4-BE49-F238E27FC236}">
                <a16:creationId xmlns:a16="http://schemas.microsoft.com/office/drawing/2014/main" id="{ADD702B9-9E10-4D89-ABE9-4805C7B9873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2175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1" name="Rectángulo 22">
            <a:extLst>
              <a:ext uri="{FF2B5EF4-FFF2-40B4-BE49-F238E27FC236}">
                <a16:creationId xmlns:a16="http://schemas.microsoft.com/office/drawing/2014/main" id="{A147F508-9ACD-40AF-8766-DE71906C5A38}"/>
              </a:ext>
            </a:extLst>
          </p:cNvPr>
          <p:cNvSpPr/>
          <p:nvPr userDrawn="1"/>
        </p:nvSpPr>
        <p:spPr>
          <a:xfrm>
            <a:off x="4636215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53C6411E-009F-4524-8785-24A6D9BEE0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43914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C99E274-DC6E-4273-B382-949648A63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2175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4" name="Marcador de imagen 5">
            <a:extLst>
              <a:ext uri="{FF2B5EF4-FFF2-40B4-BE49-F238E27FC236}">
                <a16:creationId xmlns:a16="http://schemas.microsoft.com/office/drawing/2014/main" id="{B0A67AA8-DA05-4754-8CCB-F2A6DBF17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13278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5" name="Rectángulo 22">
            <a:extLst>
              <a:ext uri="{FF2B5EF4-FFF2-40B4-BE49-F238E27FC236}">
                <a16:creationId xmlns:a16="http://schemas.microsoft.com/office/drawing/2014/main" id="{28136389-48F8-4A54-866E-A72D3EBC001B}"/>
              </a:ext>
            </a:extLst>
          </p:cNvPr>
          <p:cNvSpPr/>
          <p:nvPr userDrawn="1"/>
        </p:nvSpPr>
        <p:spPr>
          <a:xfrm>
            <a:off x="6367318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1B237DB6-7F22-4B0B-8FF7-1D4BE17559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017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DFE3BE-0ECD-42C4-8022-5322B78EB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3278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39A12188-065A-484C-8564-F05EB4497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69106BE5-EC39-4D46-B492-7661B9FBB9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5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="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045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25D449-AD8F-423B-90AF-0A0A4E59E5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9F7A0F-2B7E-4882-B69A-BE334BE7C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FD61AF1-8BB9-47C0-9E65-4B9D8FF064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E65D84-DCDD-43B4-899F-A581094FDC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622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3126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0ED324B-0EC8-42C0-8CA9-FACAB6888D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15E7281-530E-4F02-A30D-29645DC46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9751A3F-733B-4E0D-9C9D-949297DA5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3D7A96-968A-4684-9131-6762F1557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69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0323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0227" y="934879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227" y="2322294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4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6F600CB7-16CA-44CC-BBB4-FD899C88B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CFFD42FB-5DCA-4334-A931-8EEF398A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F4A7E-E2ED-4552-8F4D-4E351679D3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0985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B217DEF-C6A0-475D-922C-1CB59AE1D7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17767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39A018C-9F75-46BC-9AA8-23F0878A8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C1F7F9E-6370-4E89-A06B-D921AA961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EAB5C7-74CA-4154-8620-3915F0733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6839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AF96FB4-D768-4DAF-B1A3-91A70D674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53" y="180475"/>
            <a:ext cx="8868818" cy="4389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E732C4-B77D-477C-B58B-1CC054052152}"/>
              </a:ext>
            </a:extLst>
          </p:cNvPr>
          <p:cNvSpPr/>
          <p:nvPr userDrawn="1"/>
        </p:nvSpPr>
        <p:spPr>
          <a:xfrm>
            <a:off x="121853" y="4569702"/>
            <a:ext cx="8868817" cy="6016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282714-D4C1-49F9-9E40-9F3BBBA8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9387" y="5624875"/>
            <a:ext cx="5532817" cy="41830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4B214F0-08FC-4D5E-A817-7F64DADFE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9163" y="526418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8DF7365-3B6F-439E-9A19-16CC645EC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163" y="6052480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02695-FECC-4C18-A0B1-7C26548D7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05" y="4793780"/>
            <a:ext cx="2282129" cy="18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42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8693FDD-E692-4F30-BB3D-6CEE70035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70233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9904A69-6804-4EE3-8DFD-75411433D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C43F91-8472-4BA3-B2E4-E3F3397CF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E2323-9960-4615-A0A4-CD4CA95A43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2779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2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bg2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685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89" y="909940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589" y="2297355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9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90929CE4-43F0-4C8A-A668-5718E3A354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8571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1B8D4F-52D6-4EFF-A36D-1E2329676D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8571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48A383A-DDF1-40AC-9D4D-9341D789F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8571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EB51118-6BA0-4401-8496-4928DF2DA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88571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A05A2C58-0920-4C2E-8C57-01B99448E9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416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843D97E-9761-4A70-8667-CB1B6A716B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416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4C8AFBFD-C5C8-4551-83CB-6B643C71F1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416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3FF4731-ECB3-4EE7-97DA-B5BD4F1A10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27416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C6AC2-0FFB-4922-91B8-970F0C6CF5D9}"/>
              </a:ext>
            </a:extLst>
          </p:cNvPr>
          <p:cNvSpPr/>
          <p:nvPr userDrawn="1"/>
        </p:nvSpPr>
        <p:spPr>
          <a:xfrm>
            <a:off x="512372" y="1578671"/>
            <a:ext cx="1077762" cy="2016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F184F8-739D-4643-98FF-ECB3A24E29EE}"/>
              </a:ext>
            </a:extLst>
          </p:cNvPr>
          <p:cNvSpPr/>
          <p:nvPr userDrawn="1"/>
        </p:nvSpPr>
        <p:spPr>
          <a:xfrm>
            <a:off x="4642854" y="1578671"/>
            <a:ext cx="1077762" cy="2016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08639A-DDE5-45D6-8769-D7C328AC9D85}"/>
              </a:ext>
            </a:extLst>
          </p:cNvPr>
          <p:cNvSpPr/>
          <p:nvPr userDrawn="1"/>
        </p:nvSpPr>
        <p:spPr>
          <a:xfrm>
            <a:off x="512372" y="3633481"/>
            <a:ext cx="1077762" cy="2016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42E2D8-6A27-4E58-B7BD-AD378BD93B06}"/>
              </a:ext>
            </a:extLst>
          </p:cNvPr>
          <p:cNvSpPr/>
          <p:nvPr userDrawn="1"/>
        </p:nvSpPr>
        <p:spPr>
          <a:xfrm>
            <a:off x="4642854" y="3633481"/>
            <a:ext cx="1077762" cy="2016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47002263-A723-4673-BA20-8F5E96093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600FA556-C8D1-4F45-971A-82D500DCC8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5046F0-A17C-4357-9819-0387FF976FC0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745F9C-735F-4096-BBBB-BA5BA872B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000AFF-96AD-4124-9E1E-6D29C1F681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6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446CA2-9792-4D15-942A-6C0D8CFFA5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6418" y="1439560"/>
            <a:ext cx="2488510" cy="2146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</a:t>
            </a:r>
            <a:r>
              <a:rPr lang="en-US" noProof="0" err="1"/>
              <a:t>dia</a:t>
            </a:r>
            <a:endParaRPr lang="en-US" noProof="0"/>
          </a:p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A911CDAC-CB3A-4D69-86F3-3D00E885D1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535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BAEAB3DB-F599-4461-8E02-7D4CEF03A0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5535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831B6B4-FB50-40B5-80C4-DE057A75A5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6122" y="1439560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416ECFA8-D409-4484-B91A-5AC8F50A44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238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6F38B48E-2894-4A3E-9699-CB3DBCE12A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75238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DB9776-2F47-428D-8246-7CFC156709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46418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15209116-AB7A-4DC5-B54A-60251C0107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535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A60F6EB-B479-4BD6-9D9F-B037C5EAD5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5535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07F437A-41B3-4DD2-8384-89D994DD4B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6122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F1E2E13B-2E30-4AEA-9B3D-43684D80C2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238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id="{F50C61BA-F138-4B33-BD8B-79578B1474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75238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50F23088-03B5-4619-8500-040C49692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B34B7B31-2128-494F-A9BD-A2EC49D65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189CC-3D6F-4723-9794-C7794616C35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868EC2-0D1E-46CA-AD62-650E7E221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510FC3-7EF3-4524-A45B-DA4392AE7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9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25DC96-6AEB-4F97-B0D2-DBF1D4A2569A}"/>
              </a:ext>
            </a:extLst>
          </p:cNvPr>
          <p:cNvSpPr/>
          <p:nvPr userDrawn="1"/>
        </p:nvSpPr>
        <p:spPr>
          <a:xfrm>
            <a:off x="447" y="1"/>
            <a:ext cx="34285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18626-947C-4FAF-B23A-23F8F72AE751}"/>
              </a:ext>
            </a:extLst>
          </p:cNvPr>
          <p:cNvSpPr/>
          <p:nvPr userDrawn="1"/>
        </p:nvSpPr>
        <p:spPr>
          <a:xfrm>
            <a:off x="3429000" y="4"/>
            <a:ext cx="5715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FF825D5-9B4F-43F7-9AE6-3D27166F2F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0454" y="346842"/>
            <a:ext cx="5236748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EC5731A-38FA-490C-8D0F-150F0A214C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56798" y="895827"/>
            <a:ext cx="2856892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E5D6CC-1D4E-4560-9DE9-2DF11F791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42534" y="685802"/>
            <a:ext cx="285689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bg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93E00-3EB8-4967-8E7B-029DE4D74E1E}"/>
              </a:ext>
            </a:extLst>
          </p:cNvPr>
          <p:cNvSpPr/>
          <p:nvPr userDrawn="1"/>
        </p:nvSpPr>
        <p:spPr>
          <a:xfrm>
            <a:off x="0" y="1"/>
            <a:ext cx="57145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F8977-E27A-4956-B8D1-E9C481765BE5}"/>
              </a:ext>
            </a:extLst>
          </p:cNvPr>
          <p:cNvSpPr/>
          <p:nvPr userDrawn="1"/>
        </p:nvSpPr>
        <p:spPr>
          <a:xfrm>
            <a:off x="5715000" y="1"/>
            <a:ext cx="3429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DC2AC9-395F-4C20-A86B-524A03AF2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971352" y="1716214"/>
            <a:ext cx="2856892" cy="470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238E8DB8-C94C-4C8E-B974-3648A6F66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5971351" y="895827"/>
            <a:ext cx="3063143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DA4220D2-5D2A-42CB-97BA-4772C95D8A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971352" y="685802"/>
            <a:ext cx="316583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BF84AA6-E85D-49C7-A3F1-2847E7491E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758" y="346842"/>
            <a:ext cx="5083486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301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imp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F2755D-B64C-49A3-B1F4-D1D33D811640}"/>
              </a:ext>
            </a:extLst>
          </p:cNvPr>
          <p:cNvSpPr/>
          <p:nvPr userDrawn="1"/>
        </p:nvSpPr>
        <p:spPr>
          <a:xfrm>
            <a:off x="2748535" y="1"/>
            <a:ext cx="6395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05926B-112E-498F-9748-1632C662B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546696" y="1602619"/>
            <a:ext cx="4808355" cy="79374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3DB63F-EF55-4842-969C-7754819B6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46696" y="2563578"/>
            <a:ext cx="4808355" cy="336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615C0-C7B9-481B-B0D1-5760F763F918}"/>
              </a:ext>
            </a:extLst>
          </p:cNvPr>
          <p:cNvSpPr/>
          <p:nvPr userDrawn="1"/>
        </p:nvSpPr>
        <p:spPr>
          <a:xfrm>
            <a:off x="0" y="1"/>
            <a:ext cx="2748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830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64681-05A8-407F-8C14-5EC5C0EB7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97" y="1"/>
            <a:ext cx="9163297" cy="3388658"/>
          </a:xfrm>
          <a:prstGeom prst="rect">
            <a:avLst/>
          </a:prstGeom>
        </p:spPr>
      </p:pic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1853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53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2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5153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0BE31E-CF74-465A-A902-0084FC61369C}"/>
              </a:ext>
            </a:extLst>
          </p:cNvPr>
          <p:cNvSpPr/>
          <p:nvPr userDrawn="1"/>
        </p:nvSpPr>
        <p:spPr>
          <a:xfrm>
            <a:off x="0" y="1"/>
            <a:ext cx="9163297" cy="338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90096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096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8729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96838424-BDE0-4D73-965D-839900D266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1"/>
            <a:ext cx="9144000" cy="3867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4A45678-1D4C-4843-9BFE-1E90DDAD06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2461" y="5779529"/>
            <a:ext cx="6082088" cy="4183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ED95FA-7C0F-44CC-ACD6-A4F1C48AC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2420" y="5402690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5CC447-1431-4104-AE56-5AB60233D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420" y="6269666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DC571-56F1-43B2-B90C-6CD4CEADB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2719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71FA1B-D8B0-49B7-B38A-68EED7AFEBAE}"/>
              </a:ext>
            </a:extLst>
          </p:cNvPr>
          <p:cNvSpPr/>
          <p:nvPr userDrawn="1"/>
        </p:nvSpPr>
        <p:spPr>
          <a:xfrm>
            <a:off x="0" y="0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52E78-EF5D-4437-8891-E768C794E8FA}"/>
              </a:ext>
            </a:extLst>
          </p:cNvPr>
          <p:cNvSpPr/>
          <p:nvPr userDrawn="1"/>
        </p:nvSpPr>
        <p:spPr>
          <a:xfrm>
            <a:off x="0" y="5449614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C31FE-7A56-45F2-A22C-D57B33D61B67}"/>
              </a:ext>
            </a:extLst>
          </p:cNvPr>
          <p:cNvSpPr/>
          <p:nvPr userDrawn="1"/>
        </p:nvSpPr>
        <p:spPr>
          <a:xfrm>
            <a:off x="0" y="1389256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3C421-7FB1-47F4-A012-0557C682E636}"/>
              </a:ext>
            </a:extLst>
          </p:cNvPr>
          <p:cNvSpPr/>
          <p:nvPr userDrawn="1"/>
        </p:nvSpPr>
        <p:spPr>
          <a:xfrm>
            <a:off x="0" y="5343177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23602F8-F0FC-4853-98F5-F24C07CDCC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525041"/>
            <a:ext cx="9143999" cy="381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93" y="4283896"/>
            <a:ext cx="6039242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1" baseline="0">
                <a:ln>
                  <a:noFill/>
                </a:ln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520" y="4857649"/>
            <a:ext cx="1235733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1" baseline="0">
                <a:ln>
                  <a:noFill/>
                </a:ln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C5920-353D-429E-B58C-C62A03F89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237" y="146001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007C7EF-A24F-473F-9D3A-108C76FFE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29" b="2368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4B6D2B0-9629-4446-BC72-BD786DCC3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925190-01F1-4AC5-AAC7-AB46FD37E9ED}"/>
              </a:ext>
            </a:extLst>
          </p:cNvPr>
          <p:cNvSpPr txBox="1">
            <a:spLocks/>
          </p:cNvSpPr>
          <p:nvPr userDrawn="1"/>
        </p:nvSpPr>
        <p:spPr>
          <a:xfrm>
            <a:off x="-1122" y="2986793"/>
            <a:ext cx="9145122" cy="442207"/>
          </a:xfrm>
          <a:prstGeom prst="rect">
            <a:avLst/>
          </a:prstGeom>
        </p:spPr>
        <p:txBody>
          <a:bodyPr/>
          <a:lstStyle>
            <a:lvl1pPr marL="128579" indent="-128579" algn="l" defTabSz="514316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3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89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53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1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36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2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684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4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+mj-lt"/>
              </a:rPr>
              <a:t>TITLE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71C4D7A-807D-45B5-A098-38A010F47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7000"/>
          </a:blip>
          <a:srcRect l="26742" r="27500" b="39842"/>
          <a:stretch/>
        </p:blipFill>
        <p:spPr>
          <a:xfrm>
            <a:off x="433754" y="676659"/>
            <a:ext cx="4076870" cy="4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9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25" r:id="rId2"/>
    <p:sldLayoutId id="2147483826" r:id="rId3"/>
    <p:sldLayoutId id="2147483827" r:id="rId4"/>
    <p:sldLayoutId id="2147483828" r:id="rId5"/>
    <p:sldLayoutId id="21474838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2EFDF697-8EEF-4116-B626-FA1DE720E0C0}"/>
              </a:ext>
            </a:extLst>
          </p:cNvPr>
          <p:cNvSpPr/>
          <p:nvPr userDrawn="1"/>
        </p:nvSpPr>
        <p:spPr>
          <a:xfrm>
            <a:off x="8685794" y="6436127"/>
            <a:ext cx="171450" cy="228600"/>
          </a:xfrm>
          <a:prstGeom prst="frame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B7C96D-872B-4531-AF3E-C463C9B561EA}"/>
              </a:ext>
            </a:extLst>
          </p:cNvPr>
          <p:cNvSpPr txBox="1">
            <a:spLocks/>
          </p:cNvSpPr>
          <p:nvPr userDrawn="1"/>
        </p:nvSpPr>
        <p:spPr>
          <a:xfrm>
            <a:off x="8685799" y="6436128"/>
            <a:ext cx="171449" cy="22860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25" smtClean="0">
                <a:solidFill>
                  <a:schemeClr val="tx1">
                    <a:alpha val="50000"/>
                  </a:schemeClr>
                </a:solidFill>
                <a:latin typeface="+mj-lt"/>
                <a:ea typeface="Open Sans Light" panose="020B0306030504020204" pitchFamily="34" charset="0"/>
                <a:cs typeface="Lato Regular"/>
              </a:rPr>
              <a:pPr algn="ctr"/>
              <a:t>‹#›</a:t>
            </a:fld>
            <a:endParaRPr lang="en-US" sz="525">
              <a:solidFill>
                <a:schemeClr val="tx1">
                  <a:alpha val="50000"/>
                </a:schemeClr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D6F84-4F0D-4ACF-9EA0-776CEF82976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6833062" y="111823"/>
            <a:ext cx="2310938" cy="6912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E6242C-753F-4F6E-83BE-0CE55F999920}"/>
              </a:ext>
            </a:extLst>
          </p:cNvPr>
          <p:cNvCxnSpPr>
            <a:cxnSpLocks/>
          </p:cNvCxnSpPr>
          <p:nvPr userDrawn="1"/>
        </p:nvCxnSpPr>
        <p:spPr>
          <a:xfrm>
            <a:off x="204952" y="6294987"/>
            <a:ext cx="87454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9" r:id="rId2"/>
    <p:sldLayoutId id="2147483878" r:id="rId3"/>
    <p:sldLayoutId id="2147483874" r:id="rId4"/>
    <p:sldLayoutId id="2147483830" r:id="rId5"/>
    <p:sldLayoutId id="2147483879" r:id="rId6"/>
    <p:sldLayoutId id="2147483875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6" r:id="rId32"/>
    <p:sldLayoutId id="2147483855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rcot.servicenowservices.com/csp?id=kb_article_view&amp;sysparm_article=KB0012417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BB78F-DF5D-5AE9-03A4-56E044E317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68" y="1758395"/>
            <a:ext cx="7859489" cy="483912"/>
          </a:xfrm>
        </p:spPr>
        <p:txBody>
          <a:bodyPr/>
          <a:lstStyle/>
          <a:p>
            <a:r>
              <a:rPr lang="en-US" dirty="0">
                <a:latin typeface="Segoe UI"/>
              </a:rPr>
              <a:t>Supply Analysis Working Group Update</a:t>
            </a:r>
          </a:p>
          <a:p>
            <a:r>
              <a:rPr lang="en-US" dirty="0">
                <a:latin typeface="Segoe UI"/>
              </a:rPr>
              <a:t>July 2024 Update to WMS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BCEE04-DD96-2CC6-D75C-A11B38777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668" y="3020898"/>
            <a:ext cx="2150454" cy="660556"/>
          </a:xfrm>
        </p:spPr>
        <p:txBody>
          <a:bodyPr/>
          <a:lstStyle/>
          <a:p>
            <a:r>
              <a:rPr lang="en-US" sz="2400" dirty="0"/>
              <a:t>July 10,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F8B54-B96E-D0AD-018C-3EEC472462FE}"/>
              </a:ext>
            </a:extLst>
          </p:cNvPr>
          <p:cNvSpPr txBox="1"/>
          <p:nvPr/>
        </p:nvSpPr>
        <p:spPr>
          <a:xfrm>
            <a:off x="115668" y="3859880"/>
            <a:ext cx="701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Hanson (Black Mountain Energy Storage) Chair</a:t>
            </a:r>
          </a:p>
          <a:p>
            <a:r>
              <a:rPr lang="en-US" sz="2400" dirty="0"/>
              <a:t>Greg Lackey (CPS Energy) Co-Vice Chair</a:t>
            </a:r>
          </a:p>
          <a:p>
            <a:r>
              <a:rPr lang="en-US" sz="2400" dirty="0"/>
              <a:t>Pete </a:t>
            </a:r>
            <a:r>
              <a:rPr lang="en-US" sz="2400" dirty="0" err="1"/>
              <a:t>Warnken</a:t>
            </a:r>
            <a:r>
              <a:rPr lang="en-US" sz="2400" dirty="0"/>
              <a:t> (ERCOT) Co-Vice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A5911-2B99-4BA3-D724-BA1347A15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(page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C91C-9886-19CD-1EA2-0D7AE25EFF10}"/>
              </a:ext>
            </a:extLst>
          </p:cNvPr>
          <p:cNvSpPr txBox="1"/>
          <p:nvPr/>
        </p:nvSpPr>
        <p:spPr>
          <a:xfrm>
            <a:off x="264309" y="1144987"/>
            <a:ext cx="839466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4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SAWG Chair Kevin Hanson changed from National Grid to Black Mountain Energy Storage (Item for Vote)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Thinesh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Devadhas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Mohanadhas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(ERCOT) presented the Annual Distributed Generation Report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2023 annual estimate is 4,770 MW which includes around 3 GWs of &lt;1 MW Solar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By 2032, the Moderate forecast is ~6 GWs of Solar PV Rooftop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Katie Lamb (ERCOT) and Sam Morris (ERCOT) presented an update on the Long Term Load Forecast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Assumes only Crypto loads are dispatchable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Data centers, hydrogen/ammonia, oil and gas, or industrial/manufacturing are assumed non-dispatchable by 24x7 loads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Large Flexible Load (LFL) 15% response tied to 4CP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ERCOT peak from just 4CP impact moves from Hour 17 to Hour 22 in 2028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Slide 12 has all new contracted and executive letter LFL at 100% of max (resulting in peak of 147,977 MWs)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2030 minimum load with all loads (including contracted and executive letter LFL) is around 88 GWs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CONE Study Update from Pete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Warnken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CONE study status report filed with the PUCT on June 6, 2024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Discussion on the CONE study was held during the June 13, 2024 PUCT Open Meeting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Final report and CONE model has been completed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After the PUCT has been briefed, ERCOT posting location will be determined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The 10.35% ATWACC is non-Texas Energy Fund (TEF)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3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A5911-2B99-4BA3-D724-BA1347A15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(page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C91C-9886-19CD-1EA2-0D7AE25EFF10}"/>
              </a:ext>
            </a:extLst>
          </p:cNvPr>
          <p:cNvSpPr txBox="1"/>
          <p:nvPr/>
        </p:nvSpPr>
        <p:spPr>
          <a:xfrm>
            <a:off x="264309" y="1144987"/>
            <a:ext cx="83946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5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Reliability Standard Update from Pete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Warnken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Reliability Standard “Proposal for Publication” approved at June 13, 2024 PUCT open meeting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SERVM model data files are filed on ERCOT website (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https://ercot.servicenowservices.com/csp?id=kb_article_view&amp;sysparm_article=KB0012417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Account creating is needed to download the files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VOLL Update from Pete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Warnken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VOLL Survey closed in May 2024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Brattle project team conducting survey checks and developing VOLL estimation models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Preliminary VOLL value based on survey data is expected in mid to late July 2024</a:t>
            </a:r>
          </a:p>
          <a:p>
            <a:pPr marL="342900" indent="-342900">
              <a:buFont typeface="+mj-lt"/>
              <a:buAutoNum type="alphaUcPeriod" startAt="5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August MORA Report Q&amp;A from Pete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Warnken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Low wind Risk Profile has been added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The monthly outlook includes the South IROL impact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CDR NPRR is still being worked on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25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B0ABDC-994B-A453-CC25-F66A18E65630}"/>
              </a:ext>
            </a:extLst>
          </p:cNvPr>
          <p:cNvSpPr txBox="1"/>
          <p:nvPr/>
        </p:nvSpPr>
        <p:spPr>
          <a:xfrm>
            <a:off x="2409245" y="2584174"/>
            <a:ext cx="493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63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Slides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Footer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77B86D4CD3440A35017B99B2BFDD5" ma:contentTypeVersion="19" ma:contentTypeDescription="Create a new document." ma:contentTypeScope="" ma:versionID="8b93d632f75da1dc66431a43701c1325">
  <xsd:schema xmlns:xsd="http://www.w3.org/2001/XMLSchema" xmlns:xs="http://www.w3.org/2001/XMLSchema" xmlns:p="http://schemas.microsoft.com/office/2006/metadata/properties" xmlns:ns2="05420462-a3e7-43eb-85cf-febb4ed54e65" xmlns:ns3="c020393b-dff9-41b2-bd08-d174f80d939a" xmlns:ns4="http://schemas.microsoft.com/sharepoint/v4" targetNamespace="http://schemas.microsoft.com/office/2006/metadata/properties" ma:root="true" ma:fieldsID="08cef72d186406615f7bca787a16b2ba" ns2:_="" ns3:_="" ns4:_="">
    <xsd:import namespace="05420462-a3e7-43eb-85cf-febb4ed54e65"/>
    <xsd:import namespace="c020393b-dff9-41b2-bd08-d174f80d939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0462-a3e7-43eb-85cf-febb4ed54e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ca8e804-6e56-4ae6-8d75-f370ecae3f18}" ma:internalName="TaxCatchAll" ma:showField="CatchAllData" ma:web="05420462-a3e7-43eb-85cf-febb4ed54e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0393b-dff9-41b2-bd08-d174f80d9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dbf7787-40ed-4fba-b626-7353f1c4d7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20393b-dff9-41b2-bd08-d174f80d939a">
      <Terms xmlns="http://schemas.microsoft.com/office/infopath/2007/PartnerControls"/>
    </lcf76f155ced4ddcb4097134ff3c332f>
    <TaxCatchAll xmlns="05420462-a3e7-43eb-85cf-febb4ed54e65" xsi:nil="true"/>
    <_dlc_DocId xmlns="05420462-a3e7-43eb-85cf-febb4ed54e65">MP5EAYPM3HEX-1687725117-23068</_dlc_DocId>
    <_dlc_DocIdUrl xmlns="05420462-a3e7-43eb-85cf-febb4ed54e65">
      <Url>https://blackmtn.sharepoint.com/bmes/_layouts/15/DocIdRedir.aspx?ID=MP5EAYPM3HEX-1687725117-23068</Url>
      <Description>MP5EAYPM3HEX-1687725117-23068</Description>
    </_dlc_DocIdUr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D5D02D00-40A7-4E56-8245-3CE18EFBAAF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A188009-0DC4-475C-AAF8-E7DCEF5E237B}">
  <ds:schemaRefs>
    <ds:schemaRef ds:uri="05420462-a3e7-43eb-85cf-febb4ed54e65"/>
    <ds:schemaRef ds:uri="c020393b-dff9-41b2-bd08-d174f80d9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E9808D-9398-455E-9CC0-533C988ED6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456269-4E0B-4FD4-A119-EAE337BC7A17}">
  <ds:schemaRefs>
    <ds:schemaRef ds:uri="05420462-a3e7-43eb-85cf-febb4ed54e65"/>
    <ds:schemaRef ds:uri="c020393b-dff9-41b2-bd08-d174f80d9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2022.06.13 BMES_Development Plan_Al Pastor</Template>
  <TotalTime>45</TotalTime>
  <Words>436</Words>
  <Application>Microsoft Office PowerPoint</Application>
  <PresentationFormat>On-screen Show (4:3)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Arial</vt:lpstr>
      <vt:lpstr>Calibri</vt:lpstr>
      <vt:lpstr>Courier New</vt:lpstr>
      <vt:lpstr>Raleway</vt:lpstr>
      <vt:lpstr>Segoe UI</vt:lpstr>
      <vt:lpstr>Source Sans Pro</vt:lpstr>
      <vt:lpstr>Source Sans Pro Black</vt:lpstr>
      <vt:lpstr>Cover Slides</vt:lpstr>
      <vt:lpstr>Slides with Footer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Hughes</dc:creator>
  <cp:lastModifiedBy>Kevin Hanson</cp:lastModifiedBy>
  <cp:revision>5</cp:revision>
  <dcterms:created xsi:type="dcterms:W3CDTF">2022-08-08T15:21:49Z</dcterms:created>
  <dcterms:modified xsi:type="dcterms:W3CDTF">2024-07-05T16:32:11Z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0x0101008F177B86D4CD3440A35017B99B2BFDD5</vt:lpwstr>
  </property>
  <property fmtid="{D5CDD505-2E9C-101B-9397-08002B2CF9AE}" pid="3" name="_dlc_DocIdItemGuid">
    <vt:lpwstr>b3370f47-10bd-4ceb-a464-b50f6c865a29</vt:lpwstr>
  </property>
  <property fmtid="{D5CDD505-2E9C-101B-9397-08002B2CF9AE}" pid="4" name="MediaServiceImageTags">
    <vt:lpwstr/>
  </property>
</Properties>
</file>