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6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612" y="1214438"/>
            <a:ext cx="10010775" cy="2387600"/>
          </a:xfrm>
        </p:spPr>
        <p:txBody>
          <a:bodyPr/>
          <a:lstStyle/>
          <a:p>
            <a:r>
              <a:rPr lang="en-US" dirty="0"/>
              <a:t>SSWG Report to ROS 7-11-2024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 - William Robertson</a:t>
            </a:r>
          </a:p>
          <a:p>
            <a:r>
              <a:rPr lang="en-US" b="1" dirty="0"/>
              <a:t>Presenter:</a:t>
            </a:r>
            <a:r>
              <a:rPr lang="en-US" dirty="0"/>
              <a:t> SSWG Vice Chair - Zach Walker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The 24SSWG Final Cases were posted in early June </a:t>
            </a:r>
          </a:p>
          <a:p>
            <a:pPr marL="800100" lvl="1" indent="-342900"/>
            <a:r>
              <a:rPr lang="en-US" sz="1800" dirty="0"/>
              <a:t>Again, this was the first set of Node-Breaker cases released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24SSWG TPIT 2 and CR Report posted June 2024 with along with 24SSWG Final Cases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24SSWG Contingency Definitions and 24SSWG Planning Data Dictionary posted in late June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SSWG is currently in the early stages of the 24SSWG U1 Case Build and planning to have these set of cases posted in October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SSWG has finalized the PM updates and are seeking ROS approval.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The following slide showcases all procedure manual (PM) changes SSWG is seeking ROS approval on. </a:t>
            </a:r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F4409D-DF8B-4B38-A090-78E34950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Procedure Manual Revision: Summary of Changes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3EE33-C4D2-458A-A373-A79653159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u="sng" dirty="0"/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2.1/2.2: Definitions and Acronyms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Acronyms for Congestion Mitigation Using Topology Reconfigurations (CMP, RAS)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Moved LFL, CLR, NCLR from Definitions to Acronyms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3.3.4.1: TSPs</a:t>
            </a:r>
            <a:endParaRPr lang="en-US" sz="1300" b="1" dirty="0"/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Updated Actual In-Service Date “Optional” to “Required once energized in the field”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Technical Rationale and Other Rationale(Optional) due to FAC-014-3 R6 requirement 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3.3.4.4: ERCOT (Responsibilities)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Language regarding ERCOT providing technical rationale (via FAC-014-3 R6)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ERCOT responsibility to remove CMP and RAS configurations from the SSWG Base Cases</a:t>
            </a:r>
            <a:endParaRPr lang="en-US" sz="1500" dirty="0"/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3.3.5: Process Overview for Building the SSWG Cases </a:t>
            </a:r>
          </a:p>
          <a:p>
            <a:pPr lvl="1" indent="-342900" fontAlgn="ctr">
              <a:lnSpc>
                <a:spcPct val="11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700" dirty="0"/>
              <a:t> Added step for CMP and RAS removal during the Case Build Process</a:t>
            </a:r>
            <a:endParaRPr lang="en-US" sz="1300" b="1" dirty="0"/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4.3.3.1: Extraordinary Dispatch Conditions </a:t>
            </a:r>
          </a:p>
          <a:p>
            <a:pPr lvl="1" indent="-342900" fontAlgn="ctr">
              <a:lnSpc>
                <a:spcPct val="11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700" dirty="0"/>
              <a:t> Moved SODG Dispatch from step 9 to step 4</a:t>
            </a:r>
            <a:endParaRPr lang="en-US" sz="1700" b="1" dirty="0"/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6  - Appendix F: Technical Rationale for Less Limiting Facilities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Language establishes the technical rationale for using less limiting Facility Ratings, System steady-state voltages limits and stability criteria than those described in the RC SOL Methodology.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9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309</Words>
  <Application>Microsoft Office PowerPoint</Application>
  <PresentationFormat>Widescreen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SSWG Report to ROS 7-11-2024</vt:lpstr>
      <vt:lpstr>SSWG Updates:</vt:lpstr>
      <vt:lpstr>Procedure Manual Revision: Summary of Changes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22</cp:revision>
  <dcterms:created xsi:type="dcterms:W3CDTF">2023-10-05T15:36:34Z</dcterms:created>
  <dcterms:modified xsi:type="dcterms:W3CDTF">2024-07-03T21:50:03Z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