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Paul Koberlein – DWG Chair</a:t>
            </a:r>
          </a:p>
          <a:p>
            <a:pPr algn="l"/>
            <a:r>
              <a:rPr lang="en-US" dirty="0"/>
              <a:t>July 11th, 2024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DWG </a:t>
            </a:r>
            <a:r>
              <a:rPr lang="en-US" sz="2200" dirty="0" err="1"/>
              <a:t>WebEx</a:t>
            </a:r>
            <a:r>
              <a:rPr lang="en-US" sz="2200" dirty="0"/>
              <a:t> meeting held on 6/20/2024</a:t>
            </a:r>
          </a:p>
          <a:p>
            <a:endParaRPr lang="en-US" sz="2200" dirty="0"/>
          </a:p>
          <a:p>
            <a:r>
              <a:rPr lang="en-US" sz="2200" dirty="0"/>
              <a:t>2024/2025 Flat Start Update</a:t>
            </a:r>
          </a:p>
          <a:p>
            <a:pPr lvl="1"/>
            <a:r>
              <a:rPr lang="en-US" sz="1800" dirty="0"/>
              <a:t>SSWG cases released in June will be used (2027 and 2031 Summer Peak and 2028 HRML)</a:t>
            </a:r>
            <a:endParaRPr lang="en-US" sz="1000" dirty="0"/>
          </a:p>
          <a:p>
            <a:pPr lvl="1"/>
            <a:r>
              <a:rPr lang="en-US" sz="1800" dirty="0"/>
              <a:t>Challenges and topology errors exist due to cases having node-breaker detail</a:t>
            </a:r>
          </a:p>
          <a:p>
            <a:endParaRPr lang="en-US" sz="2200" dirty="0"/>
          </a:p>
          <a:p>
            <a:r>
              <a:rPr lang="en-US" sz="2200" dirty="0"/>
              <a:t>DWG Procedure Manual Update for NOGRR245</a:t>
            </a:r>
          </a:p>
          <a:p>
            <a:pPr lvl="1"/>
            <a:r>
              <a:rPr lang="en-US" sz="1800" dirty="0"/>
              <a:t>Draft update was circulated for DWG feedback</a:t>
            </a:r>
          </a:p>
          <a:p>
            <a:pPr lvl="1"/>
            <a:r>
              <a:rPr lang="en-US" sz="1800" dirty="0"/>
              <a:t>Draft will be discussed in 7/12/2024 IBRWG/DWG meeting</a:t>
            </a:r>
          </a:p>
          <a:p>
            <a:pPr lvl="1"/>
            <a:r>
              <a:rPr lang="en-US" sz="1800" dirty="0"/>
              <a:t>Currently targeting August ROS for approval</a:t>
            </a:r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Self Limiting Facilities (SLF) Scenario Discussion</a:t>
            </a:r>
          </a:p>
          <a:p>
            <a:pPr lvl="1"/>
            <a:r>
              <a:rPr lang="en-US" sz="1800" dirty="0"/>
              <a:t>ERCOT shared feedback received from DWG</a:t>
            </a:r>
          </a:p>
          <a:p>
            <a:pPr lvl="1"/>
            <a:r>
              <a:rPr lang="en-US" sz="1800" dirty="0"/>
              <a:t>DWG received this positively</a:t>
            </a:r>
          </a:p>
          <a:p>
            <a:pPr lvl="1"/>
            <a:r>
              <a:rPr lang="en-US" sz="1800" dirty="0"/>
              <a:t>ERCOT will post the guideline on the Resource Integration page</a:t>
            </a:r>
          </a:p>
          <a:p>
            <a:endParaRPr lang="en-US" sz="2200" dirty="0"/>
          </a:p>
          <a:p>
            <a:r>
              <a:rPr lang="en-US" sz="2200" dirty="0"/>
              <a:t>MOD-026 and MOD-027 Reviews</a:t>
            </a:r>
          </a:p>
          <a:p>
            <a:pPr lvl="1"/>
            <a:r>
              <a:rPr lang="en-US" sz="1800" dirty="0"/>
              <a:t>ERCOT asked TSPs to provide a list of reviews</a:t>
            </a:r>
          </a:p>
          <a:p>
            <a:pPr lvl="1"/>
            <a:r>
              <a:rPr lang="en-US" sz="1800" dirty="0"/>
              <a:t>This information is requested by 7/12/2024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B813B2-D508-9A8D-EA13-CCAC7021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1933-EE36-DB55-F8F1-CB568E84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421659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138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DWG Report to ROS</vt:lpstr>
      <vt:lpstr>DWG Update</vt:lpstr>
      <vt:lpstr>DWG Update, continued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3</cp:revision>
  <dcterms:created xsi:type="dcterms:W3CDTF">2024-02-23T16:39:21Z</dcterms:created>
  <dcterms:modified xsi:type="dcterms:W3CDTF">2024-07-03T16:15:10Z</dcterms:modified>
</cp:coreProperties>
</file>