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74" r:id="rId4"/>
    <p:sldId id="275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7/2/2024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2426"/>
            <a:ext cx="9144000" cy="2034229"/>
          </a:xfrm>
        </p:spPr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44392"/>
            <a:ext cx="9144000" cy="2894202"/>
          </a:xfrm>
        </p:spPr>
        <p:txBody>
          <a:bodyPr>
            <a:noAutofit/>
          </a:bodyPr>
          <a:lstStyle/>
          <a:p>
            <a:r>
              <a:rPr lang="en-US" sz="2800" dirty="0"/>
              <a:t>to</a:t>
            </a:r>
          </a:p>
          <a:p>
            <a:pPr>
              <a:spcAft>
                <a:spcPts val="1000"/>
              </a:spcAft>
            </a:pPr>
            <a:r>
              <a:rPr lang="en-US" sz="2800" dirty="0"/>
              <a:t>The Reliability and Operations Subcommittee</a:t>
            </a:r>
          </a:p>
          <a:p>
            <a:r>
              <a:rPr lang="en-US" sz="2800" dirty="0"/>
              <a:t>Dylan Preas, PLWG Chair</a:t>
            </a:r>
          </a:p>
          <a:p>
            <a:r>
              <a:rPr lang="en-US" sz="2800" dirty="0"/>
              <a:t>Mina Turner, PLWG Vice-Chair</a:t>
            </a:r>
          </a:p>
          <a:p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July 11, 2024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224" y="1970423"/>
            <a:ext cx="11407372" cy="3818251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PGRR107 (NPRR1180) </a:t>
            </a:r>
            <a:r>
              <a:rPr lang="en-US" sz="3600" dirty="0">
                <a:latin typeface="Calibri" panose="020F0502020204030204" pitchFamily="34" charset="0"/>
                <a:cs typeface="Times New Roman" panose="02020603050405020304" pitchFamily="18" charset="0"/>
              </a:rPr>
              <a:t>– Inclusion of Forecasted Load in Planning Analyses</a:t>
            </a:r>
            <a:r>
              <a:rPr lang="en-US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Stakeholder(s) requested additional time to prepare comments.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PLWG agreed to table PGRR107 (NPRR1180) for further discussion.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17EF68-C3A7-4448-3089-1283DFE6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June 11, 2024, Meeting</a:t>
            </a:r>
          </a:p>
        </p:txBody>
      </p:sp>
    </p:spTree>
    <p:extLst>
      <p:ext uri="{BB962C8B-B14F-4D97-AF65-F5344CB8AC3E}">
        <p14:creationId xmlns:p14="http://schemas.microsoft.com/office/powerpoint/2010/main" val="261031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73684-D1C4-F97A-8D9A-68B5DD7C89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EE484-ED36-29A1-D31B-51D77F464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223" y="1970423"/>
            <a:ext cx="11041613" cy="445397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South Texas GTC in ERCOT RTP</a:t>
            </a: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Update 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ERCOT provided, at a high level, that the prior RTP was conducted under planning assumptions that are under review, specifically around load scaling and resource adequacy. 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ERCOT plans to bring revision request(s) related to assumptions in planning studies to ROS for consideration.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PLWG recommends closing this assignment pending future revision request(s).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C4143-8CE4-521F-FD5B-B9C4BC256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June 11, 2024, Meeting</a:t>
            </a:r>
          </a:p>
        </p:txBody>
      </p:sp>
    </p:spTree>
    <p:extLst>
      <p:ext uri="{BB962C8B-B14F-4D97-AF65-F5344CB8AC3E}">
        <p14:creationId xmlns:p14="http://schemas.microsoft.com/office/powerpoint/2010/main" val="105267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060DEF-FB1F-AEF0-FA8E-C994F7F474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BF2AA-27A0-9908-976D-195C0AC94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223" y="2715631"/>
            <a:ext cx="10986082" cy="381825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b="1" dirty="0"/>
              <a:t>Congestion Cost Test Implementation </a:t>
            </a:r>
            <a:r>
              <a:rPr lang="en-US" sz="3600" dirty="0"/>
              <a:t>&amp;</a:t>
            </a:r>
            <a:r>
              <a:rPr lang="en-US" sz="3600" b="1" dirty="0"/>
              <a:t> NPRR1070 </a:t>
            </a:r>
            <a:r>
              <a:rPr lang="en-US" sz="3600" dirty="0"/>
              <a:t>– Planning Criteria for GTC Exit Solutions</a:t>
            </a:r>
          </a:p>
          <a:p>
            <a:pPr lvl="1">
              <a:spcAft>
                <a:spcPts val="1200"/>
              </a:spcAft>
            </a:pPr>
            <a:r>
              <a:rPr lang="en-US" sz="3200" dirty="0"/>
              <a:t>Remains tabled as ERCOT staff develops draft revision requests</a:t>
            </a:r>
            <a:r>
              <a:rPr lang="en-US" sz="2800" dirty="0"/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70BCDA-440D-9BD7-785E-332EE9646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313" y="331929"/>
            <a:ext cx="5837903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PLWG Update</a:t>
            </a:r>
            <a:br>
              <a:rPr lang="en-US" sz="4800" b="1" dirty="0"/>
            </a:br>
            <a:r>
              <a:rPr lang="en-US" b="1" dirty="0"/>
              <a:t>June 11, 2024, Meeting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CF7938-347F-53F0-F896-21874FDC2EA1}"/>
              </a:ext>
            </a:extLst>
          </p:cNvPr>
          <p:cNvSpPr txBox="1">
            <a:spLocks/>
          </p:cNvSpPr>
          <p:nvPr/>
        </p:nvSpPr>
        <p:spPr>
          <a:xfrm>
            <a:off x="606474" y="1894578"/>
            <a:ext cx="5819714" cy="848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Open Action Item(s)</a:t>
            </a:r>
          </a:p>
        </p:txBody>
      </p:sp>
    </p:spTree>
    <p:extLst>
      <p:ext uri="{BB962C8B-B14F-4D97-AF65-F5344CB8AC3E}">
        <p14:creationId xmlns:p14="http://schemas.microsoft.com/office/powerpoint/2010/main" val="347311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4670</TotalTime>
  <Words>189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Planning Working Group Update</vt:lpstr>
      <vt:lpstr>PLWG Update June 11, 2024, Meeting</vt:lpstr>
      <vt:lpstr>PLWG Update June 11, 2024, Meeting</vt:lpstr>
      <vt:lpstr>PLWG Update June 11, 2024, Meeting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Hanson, Pamela</cp:lastModifiedBy>
  <cp:revision>177</cp:revision>
  <dcterms:created xsi:type="dcterms:W3CDTF">2021-03-22T15:18:30Z</dcterms:created>
  <dcterms:modified xsi:type="dcterms:W3CDTF">2024-07-02T16:15:02Z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etDate">
    <vt:lpwstr>2024-07-02T16:14:47Z</vt:lpwstr>
  </property>
  <property fmtid="{D5CDD505-2E9C-101B-9397-08002B2CF9AE}" pid="11" name="MSIP_Label_7084cbda-52b8-46fb-a7b7-cb5bd465ed85_Method">
    <vt:lpwstr>Standard</vt:lpwstr>
  </property>
  <property fmtid="{D5CDD505-2E9C-101B-9397-08002B2CF9AE}" pid="12" name="MSIP_Label_7084cbda-52b8-46fb-a7b7-cb5bd465ed85_Name">
    <vt:lpwstr>Internal</vt:lpwstr>
  </property>
  <property fmtid="{D5CDD505-2E9C-101B-9397-08002B2CF9AE}" pid="13" name="MSIP_Label_7084cbda-52b8-46fb-a7b7-cb5bd465ed85_SiteId">
    <vt:lpwstr>0afb747d-bff7-4596-a9fc-950ef9e0ec45</vt:lpwstr>
  </property>
  <property fmtid="{D5CDD505-2E9C-101B-9397-08002B2CF9AE}" pid="14" name="MSIP_Label_7084cbda-52b8-46fb-a7b7-cb5bd465ed85_ActionId">
    <vt:lpwstr>888f2392-b410-4210-a19f-050677720880</vt:lpwstr>
  </property>
  <property fmtid="{D5CDD505-2E9C-101B-9397-08002B2CF9AE}" pid="15" name="MSIP_Label_7084cbda-52b8-46fb-a7b7-cb5bd465ed85_ContentBits">
    <vt:lpwstr>0</vt:lpwstr>
  </property>
</Properties>
</file>