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69" r:id="rId3"/>
    <p:sldId id="274" r:id="rId4"/>
    <p:sldId id="275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13450-4CF3-4745-9550-7541FFD94A2B}" type="datetimeFigureOut">
              <a:rPr lang="en-US" smtClean="0"/>
              <a:t>7/2/2024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2BAD7-6ACB-44F4-B36D-40EA5E0A97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45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0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93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77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8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2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9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69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1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96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9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73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0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42426"/>
            <a:ext cx="9144000" cy="2034229"/>
          </a:xfrm>
        </p:spPr>
        <p:txBody>
          <a:bodyPr/>
          <a:lstStyle/>
          <a:p>
            <a:r>
              <a:rPr lang="en-US" dirty="0"/>
              <a:t>Planning Working Group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044392"/>
            <a:ext cx="9144000" cy="2894202"/>
          </a:xfrm>
        </p:spPr>
        <p:txBody>
          <a:bodyPr>
            <a:noAutofit/>
          </a:bodyPr>
          <a:lstStyle/>
          <a:p>
            <a:r>
              <a:rPr lang="en-US" sz="2800" dirty="0"/>
              <a:t>to</a:t>
            </a:r>
          </a:p>
          <a:p>
            <a:pPr>
              <a:spcAft>
                <a:spcPts val="1000"/>
              </a:spcAft>
            </a:pPr>
            <a:r>
              <a:rPr lang="en-US" sz="2800" dirty="0"/>
              <a:t>The Reliability and Operations Subcommittee</a:t>
            </a:r>
          </a:p>
          <a:p>
            <a:r>
              <a:rPr lang="en-US" sz="2800" dirty="0"/>
              <a:t>Dylan Preas, PLWG Chair</a:t>
            </a:r>
          </a:p>
          <a:p>
            <a:r>
              <a:rPr lang="en-US" sz="2800" dirty="0"/>
              <a:t>Mina Turner, PLWG Vice-Chair</a:t>
            </a:r>
          </a:p>
          <a:p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July 11, 2024</a:t>
            </a:r>
          </a:p>
        </p:txBody>
      </p:sp>
    </p:spTree>
    <p:extLst>
      <p:ext uri="{BB962C8B-B14F-4D97-AF65-F5344CB8AC3E}">
        <p14:creationId xmlns:p14="http://schemas.microsoft.com/office/powerpoint/2010/main" val="131924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224" y="1970423"/>
            <a:ext cx="11407372" cy="3818251"/>
          </a:xfrm>
        </p:spPr>
        <p:txBody>
          <a:bodyPr>
            <a:normAutofit/>
          </a:bodyPr>
          <a:lstStyle/>
          <a:p>
            <a:pPr marL="0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sz="3600" b="1" dirty="0">
                <a:latin typeface="Calibri" panose="020F0502020204030204" pitchFamily="34" charset="0"/>
                <a:cs typeface="Times New Roman" panose="02020603050405020304" pitchFamily="18" charset="0"/>
              </a:rPr>
              <a:t>PGRR107 (NPRR1180) </a:t>
            </a:r>
            <a:r>
              <a:rPr lang="en-US" sz="3600" dirty="0">
                <a:latin typeface="Calibri" panose="020F0502020204030204" pitchFamily="34" charset="0"/>
                <a:cs typeface="Times New Roman" panose="02020603050405020304" pitchFamily="18" charset="0"/>
              </a:rPr>
              <a:t>– Inclusion of Forecasted Load in Planning Analyses</a:t>
            </a:r>
            <a:r>
              <a:rPr lang="en-US" sz="3600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Stakeholder(s) requested additional time to prepare comments. </a:t>
            </a: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PLWG agreed to table PGRR107 (NPRR1180) for further discussion.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17EF68-C3A7-4448-3089-1283DFE6D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9313" y="331929"/>
            <a:ext cx="5837903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/>
              <a:t>PLWG Update</a:t>
            </a:r>
            <a:br>
              <a:rPr lang="en-US" sz="4800" b="1" dirty="0"/>
            </a:br>
            <a:r>
              <a:rPr lang="en-US" b="1" dirty="0"/>
              <a:t>June 11, 2024, Meeting</a:t>
            </a:r>
          </a:p>
        </p:txBody>
      </p:sp>
    </p:spTree>
    <p:extLst>
      <p:ext uri="{BB962C8B-B14F-4D97-AF65-F5344CB8AC3E}">
        <p14:creationId xmlns:p14="http://schemas.microsoft.com/office/powerpoint/2010/main" val="2610315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F73684-D1C4-F97A-8D9A-68B5DD7C89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EE484-ED36-29A1-D31B-51D77F464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223" y="1970423"/>
            <a:ext cx="11041613" cy="4453974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6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 South Texas GTC in ERCOT RTP</a:t>
            </a:r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Update </a:t>
            </a:r>
          </a:p>
          <a:p>
            <a:pPr marL="800100" marR="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ERCOT provided, at a high level, that the prior RTP was conducted under planning assumptions that are under review, specifically around load scaling and resource adequacy. </a:t>
            </a:r>
          </a:p>
          <a:p>
            <a:pPr marL="800100" marR="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ERCOT plans to bring revision request(s) related to assumptions in planning studies to ROS for consideration.</a:t>
            </a:r>
          </a:p>
          <a:p>
            <a:pPr marL="800100" marR="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PLWG recommends closing this assignment pending future revision request(s).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BC4143-8CE4-521F-FD5B-B9C4BC256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9313" y="331929"/>
            <a:ext cx="5837903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/>
              <a:t>PLWG Update</a:t>
            </a:r>
            <a:br>
              <a:rPr lang="en-US" sz="4800" b="1" dirty="0"/>
            </a:br>
            <a:r>
              <a:rPr lang="en-US" b="1" dirty="0"/>
              <a:t>June 11, 2024, Meeting</a:t>
            </a:r>
          </a:p>
        </p:txBody>
      </p:sp>
    </p:spTree>
    <p:extLst>
      <p:ext uri="{BB962C8B-B14F-4D97-AF65-F5344CB8AC3E}">
        <p14:creationId xmlns:p14="http://schemas.microsoft.com/office/powerpoint/2010/main" val="1052674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060DEF-FB1F-AEF0-FA8E-C994F7F474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BF2AA-27A0-9908-976D-195C0AC94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223" y="2715631"/>
            <a:ext cx="10986082" cy="3818251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600" b="1" dirty="0"/>
              <a:t>Congestion Cost Test Implementation </a:t>
            </a:r>
            <a:r>
              <a:rPr lang="en-US" sz="3600" dirty="0"/>
              <a:t>&amp;</a:t>
            </a:r>
            <a:r>
              <a:rPr lang="en-US" sz="3600" b="1" dirty="0"/>
              <a:t> NPRR1070 </a:t>
            </a:r>
            <a:r>
              <a:rPr lang="en-US" sz="3600" dirty="0"/>
              <a:t>– Planning Criteria for GTC Exit Solutions</a:t>
            </a:r>
          </a:p>
          <a:p>
            <a:pPr lvl="1">
              <a:spcAft>
                <a:spcPts val="1200"/>
              </a:spcAft>
            </a:pPr>
            <a:r>
              <a:rPr lang="en-US" sz="3200" dirty="0"/>
              <a:t>Remains tabled as ERCOT staff develops draft revision requests</a:t>
            </a:r>
            <a:r>
              <a:rPr lang="en-US" sz="2800" dirty="0"/>
              <a:t>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70BCDA-440D-9BD7-785E-332EE9646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9313" y="331929"/>
            <a:ext cx="5837903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/>
              <a:t>PLWG Update</a:t>
            </a:r>
            <a:br>
              <a:rPr lang="en-US" sz="4800" b="1" dirty="0"/>
            </a:br>
            <a:r>
              <a:rPr lang="en-US" b="1" dirty="0"/>
              <a:t>June 11, 2024, Meeting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BCF7938-347F-53F0-F896-21874FDC2EA1}"/>
              </a:ext>
            </a:extLst>
          </p:cNvPr>
          <p:cNvSpPr txBox="1">
            <a:spLocks/>
          </p:cNvSpPr>
          <p:nvPr/>
        </p:nvSpPr>
        <p:spPr>
          <a:xfrm>
            <a:off x="606474" y="1894578"/>
            <a:ext cx="5819714" cy="8488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Open Action Item(s)</a:t>
            </a:r>
          </a:p>
        </p:txBody>
      </p:sp>
    </p:spTree>
    <p:extLst>
      <p:ext uri="{BB962C8B-B14F-4D97-AF65-F5344CB8AC3E}">
        <p14:creationId xmlns:p14="http://schemas.microsoft.com/office/powerpoint/2010/main" val="3473115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31757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4670</TotalTime>
  <Words>189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Symbol</vt:lpstr>
      <vt:lpstr>Office Theme</vt:lpstr>
      <vt:lpstr>Planning Working Group Update</vt:lpstr>
      <vt:lpstr>PLWG Update June 11, 2024, Meeting</vt:lpstr>
      <vt:lpstr>PLWG Update June 11, 2024, Meeting</vt:lpstr>
      <vt:lpstr>PLWG Update June 11, 2024, Meeting</vt:lpstr>
      <vt:lpstr>Questions?</vt:lpstr>
    </vt:vector>
  </TitlesOfParts>
  <Company>Pedernales Electric Cooperative,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Working Group Update</dc:title>
  <dc:creator>Dewitt, Charles</dc:creator>
  <cp:lastModifiedBy>Hanson, Pamela</cp:lastModifiedBy>
  <cp:revision>177</cp:revision>
  <dcterms:created xsi:type="dcterms:W3CDTF">2021-03-22T15:18:30Z</dcterms:created>
  <dcterms:modified xsi:type="dcterms:W3CDTF">2024-07-02T16:15:02Z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ce7164-e805-4ab4-ac95-a582ab107225_Enabled">
    <vt:lpwstr>true</vt:lpwstr>
  </property>
  <property fmtid="{D5CDD505-2E9C-101B-9397-08002B2CF9AE}" pid="3" name="MSIP_Label_81ce7164-e805-4ab4-ac95-a582ab107225_SetDate">
    <vt:lpwstr>2023-02-22T17:19:51Z</vt:lpwstr>
  </property>
  <property fmtid="{D5CDD505-2E9C-101B-9397-08002B2CF9AE}" pid="4" name="MSIP_Label_81ce7164-e805-4ab4-ac95-a582ab107225_Method">
    <vt:lpwstr>Privileged</vt:lpwstr>
  </property>
  <property fmtid="{D5CDD505-2E9C-101B-9397-08002B2CF9AE}" pid="5" name="MSIP_Label_81ce7164-e805-4ab4-ac95-a582ab107225_Name">
    <vt:lpwstr>Public</vt:lpwstr>
  </property>
  <property fmtid="{D5CDD505-2E9C-101B-9397-08002B2CF9AE}" pid="6" name="MSIP_Label_81ce7164-e805-4ab4-ac95-a582ab107225_SiteId">
    <vt:lpwstr>34c5e68e-b374-47fe-91da-0e3d638792fb</vt:lpwstr>
  </property>
  <property fmtid="{D5CDD505-2E9C-101B-9397-08002B2CF9AE}" pid="7" name="MSIP_Label_81ce7164-e805-4ab4-ac95-a582ab107225_ActionId">
    <vt:lpwstr>2faea785-853e-46b5-8b20-5e49bf39d443</vt:lpwstr>
  </property>
  <property fmtid="{D5CDD505-2E9C-101B-9397-08002B2CF9AE}" pid="8" name="MSIP_Label_81ce7164-e805-4ab4-ac95-a582ab107225_ContentBits">
    <vt:lpwstr>0</vt:lpwstr>
  </property>
  <property fmtid="{D5CDD505-2E9C-101B-9397-08002B2CF9AE}" pid="9" name="MSIP_Label_7084cbda-52b8-46fb-a7b7-cb5bd465ed85_Enabled">
    <vt:lpwstr>true</vt:lpwstr>
  </property>
  <property fmtid="{D5CDD505-2E9C-101B-9397-08002B2CF9AE}" pid="10" name="MSIP_Label_7084cbda-52b8-46fb-a7b7-cb5bd465ed85_SetDate">
    <vt:lpwstr>2024-07-02T16:14:47Z</vt:lpwstr>
  </property>
  <property fmtid="{D5CDD505-2E9C-101B-9397-08002B2CF9AE}" pid="11" name="MSIP_Label_7084cbda-52b8-46fb-a7b7-cb5bd465ed85_Method">
    <vt:lpwstr>Standard</vt:lpwstr>
  </property>
  <property fmtid="{D5CDD505-2E9C-101B-9397-08002B2CF9AE}" pid="12" name="MSIP_Label_7084cbda-52b8-46fb-a7b7-cb5bd465ed85_Name">
    <vt:lpwstr>Internal</vt:lpwstr>
  </property>
  <property fmtid="{D5CDD505-2E9C-101B-9397-08002B2CF9AE}" pid="13" name="MSIP_Label_7084cbda-52b8-46fb-a7b7-cb5bd465ed85_SiteId">
    <vt:lpwstr>0afb747d-bff7-4596-a9fc-950ef9e0ec45</vt:lpwstr>
  </property>
  <property fmtid="{D5CDD505-2E9C-101B-9397-08002B2CF9AE}" pid="14" name="MSIP_Label_7084cbda-52b8-46fb-a7b7-cb5bd465ed85_ActionId">
    <vt:lpwstr>888f2392-b410-4210-a19f-050677720880</vt:lpwstr>
  </property>
  <property fmtid="{D5CDD505-2E9C-101B-9397-08002B2CF9AE}" pid="15" name="MSIP_Label_7084cbda-52b8-46fb-a7b7-cb5bd465ed85_ContentBits">
    <vt:lpwstr>0</vt:lpwstr>
  </property>
</Properties>
</file>