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79" d="100"/>
          <a:sy n="79" d="100"/>
        </p:scale>
        <p:origin x="254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September 2024 </a:t>
            </a:r>
            <a:r>
              <a:rPr lang="en-US" altLang="en-US" dirty="0"/>
              <a:t>–</a:t>
            </a:r>
            <a:r>
              <a:rPr lang="en-US" altLang="en-US" baseline="0" dirty="0"/>
              <a:t> September</a:t>
            </a:r>
            <a:r>
              <a:rPr lang="en-US" altLang="en-US" dirty="0"/>
              <a:t> 2025 = 4,980,903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383,146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2025 = 3,586,661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September 2024 –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5DC5B8-5D19-8A35-882F-FFA66653B7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47" y="914400"/>
            <a:ext cx="8570649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BCF007-851F-8375-4E4F-A81346AB9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18772"/>
            <a:ext cx="8610600" cy="502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</TotalTime>
  <Words>310</Words>
  <Application>Microsoft Office PowerPoint</Application>
  <PresentationFormat>On-screen Show (4:3)</PresentationFormat>
  <Paragraphs>32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Cortez, Farrah</cp:lastModifiedBy>
  <cp:revision>270</cp:revision>
  <cp:lastPrinted>2016-01-21T20:53:15Z</cp:lastPrinted>
  <dcterms:created xsi:type="dcterms:W3CDTF">2016-01-21T15:20:31Z</dcterms:created>
  <dcterms:modified xsi:type="dcterms:W3CDTF">2025-10-01T13:26:13Z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