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79" d="100"/>
          <a:sy n="79" d="100"/>
        </p:scale>
        <p:origin x="182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October 2024 </a:t>
            </a:r>
            <a:r>
              <a:rPr lang="en-US" altLang="en-US" dirty="0"/>
              <a:t>–</a:t>
            </a:r>
            <a:r>
              <a:rPr lang="en-US" altLang="en-US" baseline="0" dirty="0"/>
              <a:t> October</a:t>
            </a:r>
            <a:r>
              <a:rPr lang="en-US" altLang="en-US" dirty="0"/>
              <a:t> 2025 = 5,017,630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385,972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2025 = 4,008,078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October 2024 – October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3008957-F4B9-D50D-4ABD-5752178F91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48" y="838200"/>
            <a:ext cx="8137452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472287-F270-5EDB-B240-6547E3F4A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853" y="959096"/>
            <a:ext cx="8660294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1131</TotalTime>
  <Words>310</Words>
  <Application>Microsoft Office PowerPoint</Application>
  <PresentationFormat>On-screen Show (4:3)</PresentationFormat>
  <Paragraphs>32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Host, Marianne</cp:lastModifiedBy>
  <cp:revision>273</cp:revision>
  <cp:lastPrinted>2016-01-21T20:53:15Z</cp:lastPrinted>
  <dcterms:created xsi:type="dcterms:W3CDTF">2016-01-21T15:20:31Z</dcterms:created>
  <dcterms:modified xsi:type="dcterms:W3CDTF">2025-11-03T15:23:57Z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