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254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March 2025 </a:t>
            </a:r>
            <a:r>
              <a:rPr lang="en-US" altLang="en-US" dirty="0"/>
              <a:t>–</a:t>
            </a:r>
            <a:r>
              <a:rPr lang="en-US" altLang="en-US" baseline="0" dirty="0"/>
              <a:t> March</a:t>
            </a:r>
            <a:r>
              <a:rPr lang="en-US" altLang="en-US" dirty="0"/>
              <a:t> 2026 = 5,097,321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392,102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2026 = 1,064,150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r>
              <a:rPr lang="en-US" dirty="0"/>
              <a:t>March 2025 – March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34B803-E5E3-90EA-8415-562E5B66D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47" y="838200"/>
            <a:ext cx="8570649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BC3491-17FF-1DB6-CB91-7A5CDE352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18772"/>
            <a:ext cx="8610600" cy="502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1148</TotalTime>
  <Words>310</Words>
  <Application>Microsoft Office PowerPoint</Application>
  <PresentationFormat>On-screen Show (4:3)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Cortez, Farrah</cp:lastModifiedBy>
  <cp:revision>282</cp:revision>
  <cp:lastPrinted>2016-01-21T20:53:15Z</cp:lastPrinted>
  <dcterms:created xsi:type="dcterms:W3CDTF">2016-01-21T15:20:31Z</dcterms:created>
  <dcterms:modified xsi:type="dcterms:W3CDTF">2026-04-01T12:15:48Z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