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254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June 2025 </a:t>
            </a:r>
            <a:r>
              <a:rPr lang="en-US" altLang="en-US" dirty="0"/>
              <a:t>–</a:t>
            </a:r>
            <a:r>
              <a:rPr lang="en-US" altLang="en-US" baseline="0" dirty="0"/>
              <a:t> June</a:t>
            </a:r>
            <a:r>
              <a:rPr lang="en-US" altLang="en-US" dirty="0"/>
              <a:t> 2026 = 5,083,469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391,036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2,267,754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June 2025 – June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70F26D-7580-7955-1796-967845078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9" y="838200"/>
            <a:ext cx="8570648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2D99C9-8A8B-FC9D-4AA7-C69464D5B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8772"/>
            <a:ext cx="8610600" cy="50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Cortez, Farrah</cp:lastModifiedBy>
  <cp:revision>288</cp:revision>
  <cp:lastPrinted>2016-01-21T20:53:15Z</cp:lastPrinted>
  <dcterms:created xsi:type="dcterms:W3CDTF">2016-01-21T15:20:31Z</dcterms:created>
  <dcterms:modified xsi:type="dcterms:W3CDTF">2026-07-01T13:57:39Z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