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57" d="100"/>
          <a:sy n="57" d="100"/>
        </p:scale>
        <p:origin x="2194" y="2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June 2024 </a:t>
            </a:r>
            <a:r>
              <a:rPr lang="en-US" altLang="en-US" dirty="0"/>
              <a:t>–</a:t>
            </a:r>
            <a:r>
              <a:rPr lang="en-US" altLang="en-US" baseline="0" dirty="0"/>
              <a:t> June</a:t>
            </a:r>
            <a:r>
              <a:rPr lang="en-US" altLang="en-US" dirty="0"/>
              <a:t> 2025 = 4,913,235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377,941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2,269,440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June 2024 – June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FFFDB6-A591-5F99-C608-09DD202D7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8" y="914400"/>
            <a:ext cx="8458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3406D2-BB42-96D4-8AC1-A51B199A2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56997"/>
            <a:ext cx="8382000" cy="474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265</cp:revision>
  <cp:lastPrinted>2016-01-21T20:53:15Z</cp:lastPrinted>
  <dcterms:created xsi:type="dcterms:W3CDTF">2016-01-21T15:20:31Z</dcterms:created>
  <dcterms:modified xsi:type="dcterms:W3CDTF">2025-07-01T14:16:56Z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