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254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January 2025 </a:t>
            </a:r>
            <a:r>
              <a:rPr lang="en-US" altLang="en-US" dirty="0"/>
              <a:t>–</a:t>
            </a:r>
            <a:r>
              <a:rPr lang="en-US" altLang="en-US" baseline="0" dirty="0"/>
              <a:t> January</a:t>
            </a:r>
            <a:r>
              <a:rPr lang="en-US" altLang="en-US" dirty="0"/>
              <a:t> 2026 = 5,052,355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388,642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381,714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January 2025 – January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EDEB34-3393-6C15-26D6-C09D53536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395" y="838200"/>
            <a:ext cx="845820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89EF0-A7A4-92CB-DB5F-79E842415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8772"/>
            <a:ext cx="8610600" cy="50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Cortez, Farrah</cp:lastModifiedBy>
  <cp:revision>280</cp:revision>
  <cp:lastPrinted>2016-01-21T20:53:15Z</cp:lastPrinted>
  <dcterms:created xsi:type="dcterms:W3CDTF">2016-01-21T15:20:31Z</dcterms:created>
  <dcterms:modified xsi:type="dcterms:W3CDTF">2026-02-02T14:24:20Z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