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79" d="100"/>
          <a:sy n="79" d="100"/>
        </p:scale>
        <p:origin x="1824" y="2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August 2024 </a:t>
            </a:r>
            <a:r>
              <a:rPr lang="en-US" altLang="en-US" dirty="0"/>
              <a:t>–</a:t>
            </a:r>
            <a:r>
              <a:rPr lang="en-US" altLang="en-US" baseline="0" dirty="0"/>
              <a:t> August</a:t>
            </a:r>
            <a:r>
              <a:rPr lang="en-US" altLang="en-US" dirty="0"/>
              <a:t> 2025 = 5,029,638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386,895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2025 = 3,200,556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August 2024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A1D646-0127-C610-9F19-C7C5F930E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838201"/>
            <a:ext cx="7924799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71610E-B128-05F0-555B-81C1CB475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81" y="949820"/>
            <a:ext cx="8826838" cy="484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Host, Marianne</cp:lastModifiedBy>
  <cp:revision>268</cp:revision>
  <cp:lastPrinted>2016-01-21T20:53:15Z</cp:lastPrinted>
  <dcterms:created xsi:type="dcterms:W3CDTF">2016-01-21T15:20:31Z</dcterms:created>
  <dcterms:modified xsi:type="dcterms:W3CDTF">2025-09-02T12:58:41Z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