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57" d="100"/>
          <a:sy n="57" d="100"/>
        </p:scale>
        <p:origin x="1474" y="2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April 2025 </a:t>
            </a:r>
            <a:r>
              <a:rPr lang="en-US" altLang="en-US" dirty="0"/>
              <a:t>–</a:t>
            </a:r>
            <a:r>
              <a:rPr lang="en-US" altLang="en-US" baseline="0" dirty="0"/>
              <a:t> April</a:t>
            </a:r>
            <a:r>
              <a:rPr lang="en-US" altLang="en-US" dirty="0"/>
              <a:t> 2026 = 4,967,340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382,103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2026 = 1,410,107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r>
              <a:rPr lang="en-US" dirty="0"/>
              <a:t>April 2025 – April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743B9D-BE41-A48F-3842-0A2AED833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838200"/>
            <a:ext cx="7818783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B54902-634C-8819-8D8C-C422F0EC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91" y="959096"/>
            <a:ext cx="8523818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</TotalTime>
  <Words>310</Words>
  <Application>Microsoft Office PowerPoint</Application>
  <PresentationFormat>On-screen Show (4:3)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Host, Marianne</cp:lastModifiedBy>
  <cp:revision>285</cp:revision>
  <cp:lastPrinted>2016-01-21T20:53:15Z</cp:lastPrinted>
  <dcterms:created xsi:type="dcterms:W3CDTF">2016-01-21T15:20:31Z</dcterms:created>
  <dcterms:modified xsi:type="dcterms:W3CDTF">2026-05-01T13:47:54Z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