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0" autoAdjust="0"/>
  </p:normalViewPr>
  <p:slideViewPr>
    <p:cSldViewPr showGuides="1">
      <p:cViewPr varScale="1">
        <p:scale>
          <a:sx n="65" d="100"/>
          <a:sy n="65" d="100"/>
        </p:scale>
        <p:origin x="1363" y="4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created after the start of full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had at least one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never had a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Move Out to CSA represents the initiation of a service period with a retailer having an existing Continuous Service Agreement at a premise.  This is often used in landlord/tenant scenarios.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*Total for</a:t>
            </a:r>
            <a:r>
              <a:rPr lang="en-US" altLang="en-US" baseline="0" dirty="0"/>
              <a:t> April 2024 </a:t>
            </a:r>
            <a:r>
              <a:rPr lang="en-US" altLang="en-US" dirty="0"/>
              <a:t>–</a:t>
            </a:r>
            <a:r>
              <a:rPr lang="en-US" altLang="en-US" baseline="0" dirty="0"/>
              <a:t> April</a:t>
            </a:r>
            <a:r>
              <a:rPr lang="en-US" altLang="en-US" dirty="0"/>
              <a:t> 2025 = 4,897,646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*Average per Month =</a:t>
            </a:r>
            <a:r>
              <a:rPr lang="en-US" altLang="en-US" baseline="0" dirty="0"/>
              <a:t> 376,742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*Total for 2025 = 1,468,855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Supplemental Information</a:t>
            </a:r>
          </a:p>
          <a:p>
            <a:r>
              <a:rPr lang="en-US" sz="2800" b="1" dirty="0"/>
              <a:t>Retail Electric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April 2024 </a:t>
            </a:r>
            <a:r>
              <a:rPr lang="en-US"/>
              <a:t>– April </a:t>
            </a:r>
            <a:r>
              <a:rPr lang="en-US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48" y="266700"/>
            <a:ext cx="84582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Observable Selection of Electric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D4EEFB-ABA5-869B-E5E8-804EC204BC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52" y="838200"/>
            <a:ext cx="7823745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500" b="1" dirty="0">
                <a:solidFill>
                  <a:schemeClr val="accent1"/>
                </a:solidFill>
              </a:rPr>
              <a:t>Observable Selection of Electric Provider -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created after the start of full Retail Competition in 2002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had at least one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never had a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Competitive Retail Market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169374-3AD0-E09B-4CA0-2CE89E3630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93" y="1188720"/>
            <a:ext cx="8636214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2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</TotalTime>
  <Words>310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Observable Selection of Electric Provider</vt:lpstr>
      <vt:lpstr>Observable Selection of Electric Provider - Definition</vt:lpstr>
      <vt:lpstr>Competitive Retail Market Activity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Host, Marianne</cp:lastModifiedBy>
  <cp:revision>261</cp:revision>
  <cp:lastPrinted>2016-01-21T20:53:15Z</cp:lastPrinted>
  <dcterms:created xsi:type="dcterms:W3CDTF">2016-01-21T15:20:31Z</dcterms:created>
  <dcterms:modified xsi:type="dcterms:W3CDTF">2025-05-01T19:04:17Z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2023-08-01T14:13:05Z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81c02482-64a6-4d5a-8aec-93c4d12ed52f</vt:lpwstr>
  </property>
  <property fmtid="{D5CDD505-2E9C-101B-9397-08002B2CF9AE}" pid="9" name="MSIP_Label_7084cbda-52b8-46fb-a7b7-cb5bd465ed85_ContentBits">
    <vt:lpwstr>0</vt:lpwstr>
  </property>
</Properties>
</file>