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86" d="100"/>
          <a:sy n="86" d="100"/>
        </p:scale>
        <p:origin x="402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3456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(May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June 10,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05/30/24 – Max Integral ACE Feedback changed from 250 to 300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05/31/24 - Max Integral ACE Feedback changed from 300 to 350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71530"/>
              </p:ext>
            </p:extLst>
          </p:nvPr>
        </p:nvGraphicFramePr>
        <p:xfrm>
          <a:off x="228599" y="2562927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028512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C62861-59F2-8D13-919A-4885286F8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59938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9B3C3E-B765-E03A-429E-292FF8888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5179</TotalTime>
  <Words>549</Words>
  <Application>Microsoft Office PowerPoint</Application>
  <PresentationFormat>On-screen Show (4:3)</PresentationFormat>
  <Paragraphs>96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Shi, Sienna</cp:lastModifiedBy>
  <cp:revision>226</cp:revision>
  <cp:lastPrinted>2016-01-21T20:53:15Z</cp:lastPrinted>
  <dcterms:created xsi:type="dcterms:W3CDTF">2016-01-21T15:20:31Z</dcterms:created>
  <dcterms:modified xsi:type="dcterms:W3CDTF">2024-06-10T16:46:59Z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