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8"/>
  </p:notesMasterIdLst>
  <p:sldIdLst>
    <p:sldId id="256" r:id="rId6"/>
    <p:sldId id="2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2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26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1A5A40-820F-30E5-1FEB-88E68B0476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95E219-41B8-B806-D3F0-F6C92EB581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3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 baseline="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3600" dirty="0"/>
              <a:t>ERCOT Secure API Status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Brian Brandaw</a:t>
            </a:r>
          </a:p>
          <a:p>
            <a:pPr algn="l"/>
            <a:r>
              <a:rPr lang="en-US" dirty="0"/>
              <a:t>Date: 6/26/2024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Drafting questions for survey to TWG participants</a:t>
            </a:r>
          </a:p>
          <a:p>
            <a:pPr lvl="1"/>
            <a:r>
              <a:rPr lang="en-US" sz="1800" dirty="0"/>
              <a:t>Survey will cover a variety of technical topics, including</a:t>
            </a:r>
          </a:p>
          <a:p>
            <a:pPr lvl="2"/>
            <a:r>
              <a:rPr lang="en-US" sz="1600" dirty="0"/>
              <a:t>Message structures</a:t>
            </a:r>
          </a:p>
          <a:p>
            <a:pPr lvl="2"/>
            <a:r>
              <a:rPr lang="en-US" sz="1600" dirty="0"/>
              <a:t>Security</a:t>
            </a:r>
          </a:p>
          <a:p>
            <a:pPr lvl="2"/>
            <a:r>
              <a:rPr lang="en-US" sz="1600" dirty="0"/>
              <a:t>Protocols to use</a:t>
            </a:r>
          </a:p>
          <a:p>
            <a:pPr lvl="1"/>
            <a:r>
              <a:rPr lang="en-US" sz="1800" dirty="0"/>
              <a:t>Improvements to how the services operate will also be discussed, such as:</a:t>
            </a:r>
          </a:p>
          <a:p>
            <a:pPr lvl="2"/>
            <a:r>
              <a:rPr lang="en-US" sz="1600" dirty="0"/>
              <a:t>Improvements to notifications</a:t>
            </a:r>
          </a:p>
          <a:p>
            <a:pPr lvl="2"/>
            <a:r>
              <a:rPr lang="en-US" sz="1600" dirty="0"/>
              <a:t>Move towards more async messages</a:t>
            </a:r>
          </a:p>
          <a:p>
            <a:pPr lvl="2"/>
            <a:r>
              <a:rPr lang="en-US" sz="1600" dirty="0"/>
              <a:t>Get Reports performance</a:t>
            </a:r>
          </a:p>
          <a:p>
            <a:pPr lvl="1"/>
            <a:r>
              <a:rPr lang="en-US" sz="1800" dirty="0"/>
              <a:t>Recipients of the survey will also be asked if they would like to participate in a Proof of Concept</a:t>
            </a:r>
          </a:p>
          <a:p>
            <a:pPr lvl="2"/>
            <a:r>
              <a:rPr lang="en-US" sz="1600" dirty="0"/>
              <a:t>One or two existing transactions only</a:t>
            </a:r>
          </a:p>
          <a:p>
            <a:pPr lvl="2"/>
            <a:r>
              <a:rPr lang="en-US" sz="1600" dirty="0"/>
              <a:t>Reimplemented using the new features covered in the survey</a:t>
            </a:r>
          </a:p>
          <a:p>
            <a:pPr lvl="2"/>
            <a:r>
              <a:rPr lang="en-US" sz="1600" dirty="0"/>
              <a:t>Late 2024 anticipated timeframe</a:t>
            </a:r>
          </a:p>
          <a:p>
            <a:r>
              <a:rPr lang="en-US" sz="2000" dirty="0"/>
              <a:t>Survey will be distributed by SurveyMonkey</a:t>
            </a:r>
          </a:p>
          <a:p>
            <a:pPr lvl="1"/>
            <a:r>
              <a:rPr lang="en-US" sz="1800" dirty="0"/>
              <a:t>Will communicate to let everyone know the survey is on its way</a:t>
            </a:r>
          </a:p>
          <a:p>
            <a:pPr lvl="1"/>
            <a:endParaRPr lang="en-US" sz="22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2808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Props1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34D18E-525A-452C-8C87-3071C976C54F}">
  <ds:schemaRefs>
    <ds:schemaRef ds:uri="5aa4d6c3-c158-44c8-841a-c9a1485dc550"/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8D20F26-CD02-4C37-9BFA-A08EE0436AD7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sharepoint/v4"/>
    <ds:schemaRef ds:uri="c34af464-7aa1-4edd-9be4-83dffc1cb926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aa4d6c3-c158-44c8-841a-c9a1485dc55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120</Words>
  <Application>Microsoft Office PowerPoint</Application>
  <PresentationFormat>Widescreen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1_Office Theme</vt:lpstr>
      <vt:lpstr>ERCOT Secure API Status</vt:lpstr>
      <vt:lpstr>Progress Update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Brandaw, Brian</cp:lastModifiedBy>
  <cp:revision>10</cp:revision>
  <dcterms:created xsi:type="dcterms:W3CDTF">2019-09-18T13:06:40Z</dcterms:created>
  <dcterms:modified xsi:type="dcterms:W3CDTF">2024-06-26T15:40:30Z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  <property fmtid="{D5CDD505-2E9C-101B-9397-08002B2CF9AE}" pid="3" name="MSIP_Label_c144db1d-993e-40da-980d-6eea152adc50_Enabled">
    <vt:lpwstr>true</vt:lpwstr>
  </property>
  <property fmtid="{D5CDD505-2E9C-101B-9397-08002B2CF9AE}" pid="4" name="MSIP_Label_c144db1d-993e-40da-980d-6eea152adc50_SetDate">
    <vt:lpwstr>2023-05-17T17:11:10Z</vt:lpwstr>
  </property>
  <property fmtid="{D5CDD505-2E9C-101B-9397-08002B2CF9AE}" pid="5" name="MSIP_Label_c144db1d-993e-40da-980d-6eea152adc50_Method">
    <vt:lpwstr>Privileged</vt:lpwstr>
  </property>
  <property fmtid="{D5CDD505-2E9C-101B-9397-08002B2CF9AE}" pid="6" name="MSIP_Label_c144db1d-993e-40da-980d-6eea152adc50_Name">
    <vt:lpwstr>Public</vt:lpwstr>
  </property>
  <property fmtid="{D5CDD505-2E9C-101B-9397-08002B2CF9AE}" pid="7" name="MSIP_Label_c144db1d-993e-40da-980d-6eea152adc50_SiteId">
    <vt:lpwstr>0afb747d-bff7-4596-a9fc-950ef9e0ec45</vt:lpwstr>
  </property>
  <property fmtid="{D5CDD505-2E9C-101B-9397-08002B2CF9AE}" pid="8" name="MSIP_Label_c144db1d-993e-40da-980d-6eea152adc50_ActionId">
    <vt:lpwstr>04e09ff5-8759-48ff-a2bd-a70ac7b1bf5e</vt:lpwstr>
  </property>
  <property fmtid="{D5CDD505-2E9C-101B-9397-08002B2CF9AE}" pid="9" name="MSIP_Label_c144db1d-993e-40da-980d-6eea152adc50_ContentBits">
    <vt:lpwstr>0</vt:lpwstr>
  </property>
</Properties>
</file>