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324" r:id="rId8"/>
    <p:sldId id="32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40B703-AD89-406C-9D38-CC745121B26A}" v="3" dt="2024-06-26T15:53:09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81BD5559-D687-46B2-94FE-3A5648FC687F}"/>
    <pc:docChg chg="undo custSel delSld modSld">
      <pc:chgData name="Badri, Sreenivas" userId="0b43dccd-042e-4be0-871d-afa1d90d6a2e" providerId="ADAL" clId="{81BD5559-D687-46B2-94FE-3A5648FC687F}" dt="2024-05-29T14:53:37.695" v="76" actId="20577"/>
      <pc:docMkLst>
        <pc:docMk/>
      </pc:docMkLst>
      <pc:sldChg chg="modSp mod">
        <pc:chgData name="Badri, Sreenivas" userId="0b43dccd-042e-4be0-871d-afa1d90d6a2e" providerId="ADAL" clId="{81BD5559-D687-46B2-94FE-3A5648FC687F}" dt="2024-05-29T14:41:31.588" v="0"/>
        <pc:sldMkLst>
          <pc:docMk/>
          <pc:sldMk cId="730603795" sldId="260"/>
        </pc:sldMkLst>
        <pc:spChg chg="mod">
          <ac:chgData name="Badri, Sreenivas" userId="0b43dccd-042e-4be0-871d-afa1d90d6a2e" providerId="ADAL" clId="{81BD5559-D687-46B2-94FE-3A5648FC687F}" dt="2024-05-29T14:41:31.588" v="0"/>
          <ac:spMkLst>
            <pc:docMk/>
            <pc:sldMk cId="730603795" sldId="260"/>
            <ac:spMk id="2" creationId="{0FC6A9CD-3F8F-BF9B-8A6D-DA135D6B72F4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49:37.630" v="42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81BD5559-D687-46B2-94FE-3A5648FC687F}" dt="2024-05-29T14:41:44.974" v="2"/>
          <ac:spMkLst>
            <pc:docMk/>
            <pc:sldMk cId="1834024318" sldId="269"/>
            <ac:spMk id="2" creationId="{80799CEF-EFBC-4636-82B4-BB2BF1DD0862}"/>
          </ac:spMkLst>
        </pc:spChg>
        <pc:spChg chg="add mod">
          <ac:chgData name="Badri, Sreenivas" userId="0b43dccd-042e-4be0-871d-afa1d90d6a2e" providerId="ADAL" clId="{81BD5559-D687-46B2-94FE-3A5648FC687F}" dt="2024-05-29T14:49:37.630" v="42" actId="20577"/>
          <ac:spMkLst>
            <pc:docMk/>
            <pc:sldMk cId="1834024318" sldId="269"/>
            <ac:spMk id="3" creationId="{67A4E906-A7BB-C5A6-2D46-4A240D3B9B30}"/>
          </ac:spMkLst>
        </pc:spChg>
        <pc:spChg chg="del">
          <ac:chgData name="Badri, Sreenivas" userId="0b43dccd-042e-4be0-871d-afa1d90d6a2e" providerId="ADAL" clId="{81BD5559-D687-46B2-94FE-3A5648FC687F}" dt="2024-05-29T14:41:39.688" v="1" actId="478"/>
          <ac:spMkLst>
            <pc:docMk/>
            <pc:sldMk cId="1834024318" sldId="269"/>
            <ac:spMk id="8" creationId="{3C5A155F-FCAC-0033-B7C9-7B6460C67A62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49:42.512" v="43" actId="6549"/>
        <pc:sldMkLst>
          <pc:docMk/>
          <pc:sldMk cId="1212693946" sldId="319"/>
        </pc:sldMkLst>
        <pc:spChg chg="mod">
          <ac:chgData name="Badri, Sreenivas" userId="0b43dccd-042e-4be0-871d-afa1d90d6a2e" providerId="ADAL" clId="{81BD5559-D687-46B2-94FE-3A5648FC687F}" dt="2024-05-29T14:42:33.161" v="8"/>
          <ac:spMkLst>
            <pc:docMk/>
            <pc:sldMk cId="1212693946" sldId="319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2:04.570" v="4" actId="478"/>
          <ac:spMkLst>
            <pc:docMk/>
            <pc:sldMk cId="1212693946" sldId="319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2:08.109" v="5" actId="478"/>
          <ac:spMkLst>
            <pc:docMk/>
            <pc:sldMk cId="1212693946" sldId="319"/>
            <ac:spMk id="6" creationId="{4D0F885D-3215-2814-5513-D45957223FC9}"/>
          </ac:spMkLst>
        </pc:spChg>
        <pc:spChg chg="add mod">
          <ac:chgData name="Badri, Sreenivas" userId="0b43dccd-042e-4be0-871d-afa1d90d6a2e" providerId="ADAL" clId="{81BD5559-D687-46B2-94FE-3A5648FC687F}" dt="2024-05-29T14:49:42.512" v="43" actId="6549"/>
          <ac:spMkLst>
            <pc:docMk/>
            <pc:sldMk cId="1212693946" sldId="319"/>
            <ac:spMk id="7" creationId="{1D67971A-0DFE-2176-902E-A11C22B161B3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43:24.600" v="16" actId="1076"/>
        <pc:sldMkLst>
          <pc:docMk/>
          <pc:sldMk cId="2136936473" sldId="320"/>
        </pc:sldMkLst>
        <pc:spChg chg="mod">
          <ac:chgData name="Badri, Sreenivas" userId="0b43dccd-042e-4be0-871d-afa1d90d6a2e" providerId="ADAL" clId="{81BD5559-D687-46B2-94FE-3A5648FC687F}" dt="2024-05-29T14:42:55.396" v="9"/>
          <ac:spMkLst>
            <pc:docMk/>
            <pc:sldMk cId="2136936473" sldId="320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2:58.243" v="10" actId="478"/>
          <ac:spMkLst>
            <pc:docMk/>
            <pc:sldMk cId="2136936473" sldId="320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3:00.379" v="11" actId="478"/>
          <ac:spMkLst>
            <pc:docMk/>
            <pc:sldMk cId="2136936473" sldId="320"/>
            <ac:spMk id="6" creationId="{063035F4-0555-FE73-43E4-4FD5E49F957F}"/>
          </ac:spMkLst>
        </pc:spChg>
        <pc:spChg chg="add del">
          <ac:chgData name="Badri, Sreenivas" userId="0b43dccd-042e-4be0-871d-afa1d90d6a2e" providerId="ADAL" clId="{81BD5559-D687-46B2-94FE-3A5648FC687F}" dt="2024-05-29T14:43:09.086" v="13" actId="22"/>
          <ac:spMkLst>
            <pc:docMk/>
            <pc:sldMk cId="2136936473" sldId="320"/>
            <ac:spMk id="8" creationId="{FB55F827-8662-8C07-A938-58FA2A5F34D2}"/>
          </ac:spMkLst>
        </pc:spChg>
        <pc:spChg chg="add mod">
          <ac:chgData name="Badri, Sreenivas" userId="0b43dccd-042e-4be0-871d-afa1d90d6a2e" providerId="ADAL" clId="{81BD5559-D687-46B2-94FE-3A5648FC687F}" dt="2024-05-29T14:43:16.689" v="14"/>
          <ac:spMkLst>
            <pc:docMk/>
            <pc:sldMk cId="2136936473" sldId="320"/>
            <ac:spMk id="9" creationId="{21911F68-9EC0-FC3B-EFD9-577619089E92}"/>
          </ac:spMkLst>
        </pc:spChg>
        <pc:picChg chg="add mod">
          <ac:chgData name="Badri, Sreenivas" userId="0b43dccd-042e-4be0-871d-afa1d90d6a2e" providerId="ADAL" clId="{81BD5559-D687-46B2-94FE-3A5648FC687F}" dt="2024-05-29T14:43:24.600" v="16" actId="1076"/>
          <ac:picMkLst>
            <pc:docMk/>
            <pc:sldMk cId="2136936473" sldId="320"/>
            <ac:picMk id="10" creationId="{168A682F-36A0-8AA4-86ED-5E7CD91312F3}"/>
          </ac:picMkLst>
        </pc:picChg>
      </pc:sldChg>
      <pc:sldChg chg="addSp delSp modSp mod">
        <pc:chgData name="Badri, Sreenivas" userId="0b43dccd-042e-4be0-871d-afa1d90d6a2e" providerId="ADAL" clId="{81BD5559-D687-46B2-94FE-3A5648FC687F}" dt="2024-05-29T14:44:44.458" v="29"/>
        <pc:sldMkLst>
          <pc:docMk/>
          <pc:sldMk cId="2863064726" sldId="321"/>
        </pc:sldMkLst>
        <pc:spChg chg="mod">
          <ac:chgData name="Badri, Sreenivas" userId="0b43dccd-042e-4be0-871d-afa1d90d6a2e" providerId="ADAL" clId="{81BD5559-D687-46B2-94FE-3A5648FC687F}" dt="2024-05-29T14:44:44.458" v="29"/>
          <ac:spMkLst>
            <pc:docMk/>
            <pc:sldMk cId="2863064726" sldId="321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3:43.562" v="17" actId="478"/>
          <ac:spMkLst>
            <pc:docMk/>
            <pc:sldMk cId="2863064726" sldId="321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3:47.553" v="18" actId="478"/>
          <ac:spMkLst>
            <pc:docMk/>
            <pc:sldMk cId="2863064726" sldId="321"/>
            <ac:spMk id="6" creationId="{D9281E50-574D-CED7-F9AE-1DD0042ABBBA}"/>
          </ac:spMkLst>
        </pc:spChg>
        <pc:spChg chg="add mod">
          <ac:chgData name="Badri, Sreenivas" userId="0b43dccd-042e-4be0-871d-afa1d90d6a2e" providerId="ADAL" clId="{81BD5559-D687-46B2-94FE-3A5648FC687F}" dt="2024-05-29T14:44:40.385" v="28" actId="1076"/>
          <ac:spMkLst>
            <pc:docMk/>
            <pc:sldMk cId="2863064726" sldId="321"/>
            <ac:spMk id="9" creationId="{1D2B3E0A-95C6-6AFD-5D98-890D3B426D3D}"/>
          </ac:spMkLst>
        </pc:spChg>
        <pc:picChg chg="add del mod">
          <ac:chgData name="Badri, Sreenivas" userId="0b43dccd-042e-4be0-871d-afa1d90d6a2e" providerId="ADAL" clId="{81BD5559-D687-46B2-94FE-3A5648FC687F}" dt="2024-05-29T14:43:59.019" v="20" actId="478"/>
          <ac:picMkLst>
            <pc:docMk/>
            <pc:sldMk cId="2863064726" sldId="321"/>
            <ac:picMk id="7" creationId="{5997D0D3-0706-F0EC-2C2A-A2B42C2FE923}"/>
          </ac:picMkLst>
        </pc:picChg>
        <pc:picChg chg="add del mod">
          <ac:chgData name="Badri, Sreenivas" userId="0b43dccd-042e-4be0-871d-afa1d90d6a2e" providerId="ADAL" clId="{81BD5559-D687-46B2-94FE-3A5648FC687F}" dt="2024-05-29T14:44:06.596" v="22"/>
          <ac:picMkLst>
            <pc:docMk/>
            <pc:sldMk cId="2863064726" sldId="321"/>
            <ac:picMk id="8" creationId="{971680DC-3E0D-B4D1-0C10-9C26C28EB8BE}"/>
          </ac:picMkLst>
        </pc:picChg>
        <pc:picChg chg="add mod">
          <ac:chgData name="Badri, Sreenivas" userId="0b43dccd-042e-4be0-871d-afa1d90d6a2e" providerId="ADAL" clId="{81BD5559-D687-46B2-94FE-3A5648FC687F}" dt="2024-05-29T14:44:37.505" v="27" actId="1076"/>
          <ac:picMkLst>
            <pc:docMk/>
            <pc:sldMk cId="2863064726" sldId="321"/>
            <ac:picMk id="10" creationId="{5080F695-1073-91B0-1FB3-96092BF9EE4B}"/>
          </ac:picMkLst>
        </pc:picChg>
      </pc:sldChg>
      <pc:sldChg chg="addSp delSp modSp mod">
        <pc:chgData name="Badri, Sreenivas" userId="0b43dccd-042e-4be0-871d-afa1d90d6a2e" providerId="ADAL" clId="{81BD5559-D687-46B2-94FE-3A5648FC687F}" dt="2024-05-29T14:52:53.182" v="55" actId="255"/>
        <pc:sldMkLst>
          <pc:docMk/>
          <pc:sldMk cId="4085254948" sldId="322"/>
        </pc:sldMkLst>
        <pc:spChg chg="mod">
          <ac:chgData name="Badri, Sreenivas" userId="0b43dccd-042e-4be0-871d-afa1d90d6a2e" providerId="ADAL" clId="{81BD5559-D687-46B2-94FE-3A5648FC687F}" dt="2024-05-29T14:44:58.097" v="30"/>
          <ac:spMkLst>
            <pc:docMk/>
            <pc:sldMk cId="4085254948" sldId="322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5:04.390" v="31" actId="478"/>
          <ac:spMkLst>
            <pc:docMk/>
            <pc:sldMk cId="4085254948" sldId="322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5:06.668" v="32" actId="478"/>
          <ac:spMkLst>
            <pc:docMk/>
            <pc:sldMk cId="4085254948" sldId="322"/>
            <ac:spMk id="6" creationId="{F24630EE-C5B9-B52E-F38B-E6B5353BE874}"/>
          </ac:spMkLst>
        </pc:spChg>
        <pc:spChg chg="add mod">
          <ac:chgData name="Badri, Sreenivas" userId="0b43dccd-042e-4be0-871d-afa1d90d6a2e" providerId="ADAL" clId="{81BD5559-D687-46B2-94FE-3A5648FC687F}" dt="2024-05-29T14:52:53.182" v="55" actId="255"/>
          <ac:spMkLst>
            <pc:docMk/>
            <pc:sldMk cId="4085254948" sldId="322"/>
            <ac:spMk id="7" creationId="{E41BB0F6-AB98-3C99-FCBC-FC54ADBAC0FA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53:37.695" v="76" actId="20577"/>
        <pc:sldMkLst>
          <pc:docMk/>
          <pc:sldMk cId="3562810893" sldId="323"/>
        </pc:sldMkLst>
        <pc:spChg chg="mod">
          <ac:chgData name="Badri, Sreenivas" userId="0b43dccd-042e-4be0-871d-afa1d90d6a2e" providerId="ADAL" clId="{81BD5559-D687-46B2-94FE-3A5648FC687F}" dt="2024-05-29T14:46:12.439" v="41" actId="20577"/>
          <ac:spMkLst>
            <pc:docMk/>
            <pc:sldMk cId="3562810893" sldId="323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5:33.274" v="36" actId="478"/>
          <ac:spMkLst>
            <pc:docMk/>
            <pc:sldMk cId="3562810893" sldId="323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5:36.241" v="37" actId="478"/>
          <ac:spMkLst>
            <pc:docMk/>
            <pc:sldMk cId="3562810893" sldId="323"/>
            <ac:spMk id="6" creationId="{E09CD6ED-DE34-33A7-CDE5-93873DB6CEF8}"/>
          </ac:spMkLst>
        </pc:spChg>
        <pc:spChg chg="add mod">
          <ac:chgData name="Badri, Sreenivas" userId="0b43dccd-042e-4be0-871d-afa1d90d6a2e" providerId="ADAL" clId="{81BD5559-D687-46B2-94FE-3A5648FC687F}" dt="2024-05-29T14:53:37.695" v="76" actId="20577"/>
          <ac:spMkLst>
            <pc:docMk/>
            <pc:sldMk cId="3562810893" sldId="323"/>
            <ac:spMk id="7" creationId="{D9118DB6-3BBA-A766-BFBD-A778D28723DC}"/>
          </ac:spMkLst>
        </pc:spChg>
      </pc:sldChg>
      <pc:sldChg chg="del">
        <pc:chgData name="Badri, Sreenivas" userId="0b43dccd-042e-4be0-871d-afa1d90d6a2e" providerId="ADAL" clId="{81BD5559-D687-46B2-94FE-3A5648FC687F}" dt="2024-05-29T14:45:48.976" v="39" actId="47"/>
        <pc:sldMkLst>
          <pc:docMk/>
          <pc:sldMk cId="1002924326" sldId="325"/>
        </pc:sldMkLst>
      </pc:sldChg>
    </pc:docChg>
  </pc:docChgLst>
  <pc:docChgLst>
    <pc:chgData name="Badri, Sreenivas" userId="0b43dccd-042e-4be0-871d-afa1d90d6a2e" providerId="ADAL" clId="{2EB6A568-E44F-4086-9400-8E02D732B5C4}"/>
    <pc:docChg chg="custSel delSld modSld">
      <pc:chgData name="Badri, Sreenivas" userId="0b43dccd-042e-4be0-871d-afa1d90d6a2e" providerId="ADAL" clId="{2EB6A568-E44F-4086-9400-8E02D732B5C4}" dt="2024-05-29T10:43:06.971" v="103" actId="47"/>
      <pc:docMkLst>
        <pc:docMk/>
      </pc:docMkLst>
      <pc:sldChg chg="modSp mod">
        <pc:chgData name="Badri, Sreenivas" userId="0b43dccd-042e-4be0-871d-afa1d90d6a2e" providerId="ADAL" clId="{2EB6A568-E44F-4086-9400-8E02D732B5C4}" dt="2024-05-29T10:40:08.630" v="22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2EB6A568-E44F-4086-9400-8E02D732B5C4}" dt="2024-05-29T10:40:08.630" v="22" actId="6549"/>
          <ac:spMkLst>
            <pc:docMk/>
            <pc:sldMk cId="730603795" sldId="260"/>
            <ac:spMk id="2" creationId="{0FC6A9CD-3F8F-BF9B-8A6D-DA135D6B72F4}"/>
          </ac:spMkLst>
        </pc:spChg>
      </pc:sldChg>
      <pc:sldChg chg="del">
        <pc:chgData name="Badri, Sreenivas" userId="0b43dccd-042e-4be0-871d-afa1d90d6a2e" providerId="ADAL" clId="{2EB6A568-E44F-4086-9400-8E02D732B5C4}" dt="2024-05-29T10:43:06.971" v="103" actId="4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2EB6A568-E44F-4086-9400-8E02D732B5C4}" dt="2024-05-29T10:41:04.594" v="23" actId="6549"/>
        <pc:sldMkLst>
          <pc:docMk/>
          <pc:sldMk cId="4085254948" sldId="322"/>
        </pc:sldMkLst>
        <pc:spChg chg="mod">
          <ac:chgData name="Badri, Sreenivas" userId="0b43dccd-042e-4be0-871d-afa1d90d6a2e" providerId="ADAL" clId="{2EB6A568-E44F-4086-9400-8E02D732B5C4}" dt="2024-05-29T10:41:04.594" v="23" actId="6549"/>
          <ac:spMkLst>
            <pc:docMk/>
            <pc:sldMk cId="4085254948" sldId="322"/>
            <ac:spMk id="5" creationId="{B9330B6B-4A24-E782-5A4C-968EB829CEC6}"/>
          </ac:spMkLst>
        </pc:spChg>
      </pc:sldChg>
      <pc:sldChg chg="modSp mod">
        <pc:chgData name="Badri, Sreenivas" userId="0b43dccd-042e-4be0-871d-afa1d90d6a2e" providerId="ADAL" clId="{2EB6A568-E44F-4086-9400-8E02D732B5C4}" dt="2024-05-29T10:42:39.607" v="100" actId="255"/>
        <pc:sldMkLst>
          <pc:docMk/>
          <pc:sldMk cId="3562810893" sldId="323"/>
        </pc:sldMkLst>
        <pc:spChg chg="mod">
          <ac:chgData name="Badri, Sreenivas" userId="0b43dccd-042e-4be0-871d-afa1d90d6a2e" providerId="ADAL" clId="{2EB6A568-E44F-4086-9400-8E02D732B5C4}" dt="2024-05-29T10:42:39.607" v="100" actId="255"/>
          <ac:spMkLst>
            <pc:docMk/>
            <pc:sldMk cId="3562810893" sldId="323"/>
            <ac:spMk id="5" creationId="{B9330B6B-4A24-E782-5A4C-968EB829CEC6}"/>
          </ac:spMkLst>
        </pc:spChg>
      </pc:sldChg>
      <pc:sldChg chg="del">
        <pc:chgData name="Badri, Sreenivas" userId="0b43dccd-042e-4be0-871d-afa1d90d6a2e" providerId="ADAL" clId="{2EB6A568-E44F-4086-9400-8E02D732B5C4}" dt="2024-05-29T10:42:59.589" v="101" actId="47"/>
        <pc:sldMkLst>
          <pc:docMk/>
          <pc:sldMk cId="3160445978" sldId="324"/>
        </pc:sldMkLst>
      </pc:sldChg>
      <pc:sldChg chg="del">
        <pc:chgData name="Badri, Sreenivas" userId="0b43dccd-042e-4be0-871d-afa1d90d6a2e" providerId="ADAL" clId="{2EB6A568-E44F-4086-9400-8E02D732B5C4}" dt="2024-05-29T10:43:01.762" v="102" actId="47"/>
        <pc:sldMkLst>
          <pc:docMk/>
          <pc:sldMk cId="3975203194" sldId="583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delSld modSld sldOrd">
      <pc:chgData name="Badri, Sreenivas" userId="0b43dccd-042e-4be0-871d-afa1d90d6a2e" providerId="ADAL" clId="{AEABD360-096D-4FA2-B742-F737BEC6EDDD}" dt="2024-04-22T20:22:16.344" v="585" actId="1076"/>
      <pc:docMkLst>
        <pc:docMk/>
      </pc:docMkLst>
      <pc:sldChg chg="modSp mod">
        <pc:chgData name="Badri, Sreenivas" userId="0b43dccd-042e-4be0-871d-afa1d90d6a2e" providerId="ADAL" clId="{AEABD360-096D-4FA2-B742-F737BEC6EDDD}" dt="2024-04-22T19:12:58.219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2T19:12:58.219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2T20:05:11.600" v="431" actId="20577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2T20:05:11.600" v="431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2T19:50:47.240" v="175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2T19:50:47.240" v="175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2T20:09:17.724" v="441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2T19:51:40.605" v="213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2T19:51:28.593" v="210" actId="255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2T19:51:40.605" v="213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2T20:22:16.344" v="585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2T20:22:16.344" v="585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2T20:12:26.497" v="476" actId="1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2T20:12:00.707" v="450" actId="255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2T20:12:26.497" v="476" actId="15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82E65543-6F54-4A84-BCF2-CD507005749C}"/>
    <pc:docChg chg="undo custSel addSld delSld modSld">
      <pc:chgData name="Badri, Sreenivas" userId="0b43dccd-042e-4be0-871d-afa1d90d6a2e" providerId="ADAL" clId="{82E65543-6F54-4A84-BCF2-CD507005749C}" dt="2024-05-22T17:19:38.718" v="2568" actId="113"/>
      <pc:docMkLst>
        <pc:docMk/>
      </pc:docMkLst>
      <pc:sldChg chg="modSp mod">
        <pc:chgData name="Badri, Sreenivas" userId="0b43dccd-042e-4be0-871d-afa1d90d6a2e" providerId="ADAL" clId="{82E65543-6F54-4A84-BCF2-CD507005749C}" dt="2024-05-22T15:28:12.113" v="2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82E65543-6F54-4A84-BCF2-CD507005749C}" dt="2024-05-22T15:28:12.113" v="25" actId="20577"/>
          <ac:spMkLst>
            <pc:docMk/>
            <pc:sldMk cId="730603795" sldId="260"/>
            <ac:spMk id="2" creationId="{0FC6A9CD-3F8F-BF9B-8A6D-DA135D6B72F4}"/>
          </ac:spMkLst>
        </pc:spChg>
      </pc:sldChg>
      <pc:sldChg chg="modSp add mod">
        <pc:chgData name="Badri, Sreenivas" userId="0b43dccd-042e-4be0-871d-afa1d90d6a2e" providerId="ADAL" clId="{82E65543-6F54-4A84-BCF2-CD507005749C}" dt="2024-05-22T17:19:20.200" v="2566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82E65543-6F54-4A84-BCF2-CD507005749C}" dt="2024-05-22T17:19:20.200" v="2566" actId="20577"/>
          <ac:spMkLst>
            <pc:docMk/>
            <pc:sldMk cId="3446500615" sldId="280"/>
            <ac:spMk id="2" creationId="{54D5685F-1180-4531-A811-679650ADFC81}"/>
          </ac:spMkLst>
        </pc:spChg>
      </pc:sldChg>
      <pc:sldChg chg="modSp mod">
        <pc:chgData name="Badri, Sreenivas" userId="0b43dccd-042e-4be0-871d-afa1d90d6a2e" providerId="ADAL" clId="{82E65543-6F54-4A84-BCF2-CD507005749C}" dt="2024-05-22T16:50:56.155" v="1769" actId="5793"/>
        <pc:sldMkLst>
          <pc:docMk/>
          <pc:sldMk cId="2863064726" sldId="321"/>
        </pc:sldMkLst>
        <pc:spChg chg="mod">
          <ac:chgData name="Badri, Sreenivas" userId="0b43dccd-042e-4be0-871d-afa1d90d6a2e" providerId="ADAL" clId="{82E65543-6F54-4A84-BCF2-CD507005749C}" dt="2024-05-22T16:49:45.459" v="1742" actId="255"/>
          <ac:spMkLst>
            <pc:docMk/>
            <pc:sldMk cId="2863064726" sldId="321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6:50:56.155" v="1769" actId="5793"/>
          <ac:spMkLst>
            <pc:docMk/>
            <pc:sldMk cId="2863064726" sldId="321"/>
            <ac:spMk id="5" creationId="{B9330B6B-4A24-E782-5A4C-968EB829CEC6}"/>
          </ac:spMkLst>
        </pc:spChg>
      </pc:sldChg>
      <pc:sldChg chg="modSp mod">
        <pc:chgData name="Badri, Sreenivas" userId="0b43dccd-042e-4be0-871d-afa1d90d6a2e" providerId="ADAL" clId="{82E65543-6F54-4A84-BCF2-CD507005749C}" dt="2024-05-22T16:54:36.572" v="1858" actId="20577"/>
        <pc:sldMkLst>
          <pc:docMk/>
          <pc:sldMk cId="4085254948" sldId="322"/>
        </pc:sldMkLst>
        <pc:spChg chg="mod">
          <ac:chgData name="Badri, Sreenivas" userId="0b43dccd-042e-4be0-871d-afa1d90d6a2e" providerId="ADAL" clId="{82E65543-6F54-4A84-BCF2-CD507005749C}" dt="2024-05-22T16:54:01.834" v="1816" actId="20577"/>
          <ac:spMkLst>
            <pc:docMk/>
            <pc:sldMk cId="4085254948" sldId="322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6:54:36.572" v="1858" actId="20577"/>
          <ac:spMkLst>
            <pc:docMk/>
            <pc:sldMk cId="4085254948" sldId="322"/>
            <ac:spMk id="5" creationId="{B9330B6B-4A24-E782-5A4C-968EB829CEC6}"/>
          </ac:spMkLst>
        </pc:spChg>
      </pc:sldChg>
      <pc:sldChg chg="modSp add mod">
        <pc:chgData name="Badri, Sreenivas" userId="0b43dccd-042e-4be0-871d-afa1d90d6a2e" providerId="ADAL" clId="{82E65543-6F54-4A84-BCF2-CD507005749C}" dt="2024-05-22T16:58:11.109" v="1911" actId="115"/>
        <pc:sldMkLst>
          <pc:docMk/>
          <pc:sldMk cId="3562810893" sldId="323"/>
        </pc:sldMkLst>
        <pc:spChg chg="mod">
          <ac:chgData name="Badri, Sreenivas" userId="0b43dccd-042e-4be0-871d-afa1d90d6a2e" providerId="ADAL" clId="{82E65543-6F54-4A84-BCF2-CD507005749C}" dt="2024-05-22T16:56:38.650" v="1903" actId="20577"/>
          <ac:spMkLst>
            <pc:docMk/>
            <pc:sldMk cId="3562810893" sldId="323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6:58:11.109" v="1911" actId="115"/>
          <ac:spMkLst>
            <pc:docMk/>
            <pc:sldMk cId="3562810893" sldId="323"/>
            <ac:spMk id="5" creationId="{B9330B6B-4A24-E782-5A4C-968EB829CEC6}"/>
          </ac:spMkLst>
        </pc:spChg>
      </pc:sldChg>
      <pc:sldChg chg="add del">
        <pc:chgData name="Badri, Sreenivas" userId="0b43dccd-042e-4be0-871d-afa1d90d6a2e" providerId="ADAL" clId="{82E65543-6F54-4A84-BCF2-CD507005749C}" dt="2024-05-22T16:54:20.223" v="1824" actId="2890"/>
        <pc:sldMkLst>
          <pc:docMk/>
          <pc:sldMk cId="1347696933" sldId="324"/>
        </pc:sldMkLst>
      </pc:sldChg>
      <pc:sldChg chg="modSp add mod">
        <pc:chgData name="Badri, Sreenivas" userId="0b43dccd-042e-4be0-871d-afa1d90d6a2e" providerId="ADAL" clId="{82E65543-6F54-4A84-BCF2-CD507005749C}" dt="2024-05-22T17:19:38.718" v="2568" actId="113"/>
        <pc:sldMkLst>
          <pc:docMk/>
          <pc:sldMk cId="3160445978" sldId="324"/>
        </pc:sldMkLst>
        <pc:spChg chg="mod">
          <ac:chgData name="Badri, Sreenivas" userId="0b43dccd-042e-4be0-871d-afa1d90d6a2e" providerId="ADAL" clId="{82E65543-6F54-4A84-BCF2-CD507005749C}" dt="2024-05-22T17:00:43.644" v="1916" actId="20577"/>
          <ac:spMkLst>
            <pc:docMk/>
            <pc:sldMk cId="3160445978" sldId="324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7:19:38.718" v="2568" actId="113"/>
          <ac:spMkLst>
            <pc:docMk/>
            <pc:sldMk cId="3160445978" sldId="324"/>
            <ac:spMk id="5" creationId="{B9330B6B-4A24-E782-5A4C-968EB829CEC6}"/>
          </ac:spMkLst>
        </pc:spChg>
      </pc:sldChg>
      <pc:sldChg chg="modSp add mod">
        <pc:chgData name="Badri, Sreenivas" userId="0b43dccd-042e-4be0-871d-afa1d90d6a2e" providerId="ADAL" clId="{82E65543-6F54-4A84-BCF2-CD507005749C}" dt="2024-05-22T17:15:12.445" v="2533" actId="20577"/>
        <pc:sldMkLst>
          <pc:docMk/>
          <pc:sldMk cId="1002924326" sldId="325"/>
        </pc:sldMkLst>
        <pc:spChg chg="mod">
          <ac:chgData name="Badri, Sreenivas" userId="0b43dccd-042e-4be0-871d-afa1d90d6a2e" providerId="ADAL" clId="{82E65543-6F54-4A84-BCF2-CD507005749C}" dt="2024-05-22T17:08:00.460" v="2169" actId="20577"/>
          <ac:spMkLst>
            <pc:docMk/>
            <pc:sldMk cId="1002924326" sldId="325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7:15:12.445" v="2533" actId="20577"/>
          <ac:spMkLst>
            <pc:docMk/>
            <pc:sldMk cId="1002924326" sldId="325"/>
            <ac:spMk id="5" creationId="{B9330B6B-4A24-E782-5A4C-968EB829CEC6}"/>
          </ac:spMkLst>
        </pc:spChg>
      </pc:sldChg>
      <pc:sldChg chg="add">
        <pc:chgData name="Badri, Sreenivas" userId="0b43dccd-042e-4be0-871d-afa1d90d6a2e" providerId="ADAL" clId="{82E65543-6F54-4A84-BCF2-CD507005749C}" dt="2024-05-22T17:18:25.720" v="2534"/>
        <pc:sldMkLst>
          <pc:docMk/>
          <pc:sldMk cId="3975203194" sldId="583"/>
        </pc:sldMkLst>
      </pc:sldChg>
    </pc:docChg>
  </pc:docChgLst>
  <pc:docChgLst>
    <pc:chgData name="Badri, Sreenivas" userId="0b43dccd-042e-4be0-871d-afa1d90d6a2e" providerId="ADAL" clId="{EB4B82EF-F954-42B2-B815-69BF776CBAF0}"/>
    <pc:docChg chg="undo custSel addSld modSld">
      <pc:chgData name="Badri, Sreenivas" userId="0b43dccd-042e-4be0-871d-afa1d90d6a2e" providerId="ADAL" clId="{EB4B82EF-F954-42B2-B815-69BF776CBAF0}" dt="2024-04-23T17:11:10.856" v="235" actId="20577"/>
      <pc:docMkLst>
        <pc:docMk/>
      </pc:docMkLst>
      <pc:sldChg chg="addSp delSp modSp mod">
        <pc:chgData name="Badri, Sreenivas" userId="0b43dccd-042e-4be0-871d-afa1d90d6a2e" providerId="ADAL" clId="{EB4B82EF-F954-42B2-B815-69BF776CBAF0}" dt="2024-04-23T16:52:33.906" v="2" actId="1076"/>
        <pc:sldMkLst>
          <pc:docMk/>
          <pc:sldMk cId="730603795" sldId="260"/>
        </pc:sldMkLst>
        <pc:spChg chg="add mod">
          <ac:chgData name="Badri, Sreenivas" userId="0b43dccd-042e-4be0-871d-afa1d90d6a2e" providerId="ADAL" clId="{EB4B82EF-F954-42B2-B815-69BF776CBAF0}" dt="2024-04-23T16:52:33.906" v="2" actId="1076"/>
          <ac:spMkLst>
            <pc:docMk/>
            <pc:sldMk cId="730603795" sldId="260"/>
            <ac:spMk id="2" creationId="{0FC6A9CD-3F8F-BF9B-8A6D-DA135D6B72F4}"/>
          </ac:spMkLst>
        </pc:spChg>
        <pc:spChg chg="del">
          <ac:chgData name="Badri, Sreenivas" userId="0b43dccd-042e-4be0-871d-afa1d90d6a2e" providerId="ADAL" clId="{EB4B82EF-F954-42B2-B815-69BF776CBAF0}" dt="2024-04-23T16:52:27.507" v="0" actId="478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EB4B82EF-F954-42B2-B815-69BF776CBAF0}" dt="2024-04-23T16:53:23.478" v="17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EB4B82EF-F954-42B2-B815-69BF776CBAF0}" dt="2024-04-23T16:53:23.478" v="17" actId="20577"/>
          <ac:spMkLst>
            <pc:docMk/>
            <pc:sldMk cId="1834024318" sldId="26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EB4B82EF-F954-42B2-B815-69BF776CBAF0}" dt="2024-04-23T16:52:56.147" v="4" actId="478"/>
          <ac:spMkLst>
            <pc:docMk/>
            <pc:sldMk cId="1834024318" sldId="269"/>
            <ac:spMk id="5" creationId="{5CBC8EC7-621C-5D3D-DDB4-BFE79B38A75E}"/>
          </ac:spMkLst>
        </pc:spChg>
        <pc:spChg chg="del">
          <ac:chgData name="Badri, Sreenivas" userId="0b43dccd-042e-4be0-871d-afa1d90d6a2e" providerId="ADAL" clId="{EB4B82EF-F954-42B2-B815-69BF776CBAF0}" dt="2024-04-23T16:52:52.656" v="3" actId="478"/>
          <ac:spMkLst>
            <pc:docMk/>
            <pc:sldMk cId="1834024318" sldId="269"/>
            <ac:spMk id="7" creationId="{242DE204-629E-3358-6244-39219BF7F2F2}"/>
          </ac:spMkLst>
        </pc:spChg>
        <pc:spChg chg="add mod">
          <ac:chgData name="Badri, Sreenivas" userId="0b43dccd-042e-4be0-871d-afa1d90d6a2e" providerId="ADAL" clId="{EB4B82EF-F954-42B2-B815-69BF776CBAF0}" dt="2024-04-23T16:53:14.605" v="10" actId="20577"/>
          <ac:spMkLst>
            <pc:docMk/>
            <pc:sldMk cId="1834024318" sldId="269"/>
            <ac:spMk id="8" creationId="{3C5A155F-FCAC-0033-B7C9-7B6460C67A62}"/>
          </ac:spMkLst>
        </pc:spChg>
      </pc:sldChg>
      <pc:sldChg chg="addSp delSp modSp mod">
        <pc:chgData name="Badri, Sreenivas" userId="0b43dccd-042e-4be0-871d-afa1d90d6a2e" providerId="ADAL" clId="{EB4B82EF-F954-42B2-B815-69BF776CBAF0}" dt="2024-04-23T16:53:44.173" v="26"/>
        <pc:sldMkLst>
          <pc:docMk/>
          <pc:sldMk cId="1212693946" sldId="319"/>
        </pc:sldMkLst>
        <pc:spChg chg="mod">
          <ac:chgData name="Badri, Sreenivas" userId="0b43dccd-042e-4be0-871d-afa1d90d6a2e" providerId="ADAL" clId="{EB4B82EF-F954-42B2-B815-69BF776CBAF0}" dt="2024-04-23T16:53:33.982" v="24" actId="20577"/>
          <ac:spMkLst>
            <pc:docMk/>
            <pc:sldMk cId="1212693946" sldId="319"/>
            <ac:spMk id="2" creationId="{80799CEF-EFBC-4636-82B4-BB2BF1DD0862}"/>
          </ac:spMkLst>
        </pc:spChg>
        <pc:spChg chg="add mod">
          <ac:chgData name="Badri, Sreenivas" userId="0b43dccd-042e-4be0-871d-afa1d90d6a2e" providerId="ADAL" clId="{EB4B82EF-F954-42B2-B815-69BF776CBAF0}" dt="2024-04-23T16:53:44.173" v="26"/>
          <ac:spMkLst>
            <pc:docMk/>
            <pc:sldMk cId="1212693946" sldId="319"/>
            <ac:spMk id="5" creationId="{B9330B6B-4A24-E782-5A4C-968EB829CEC6}"/>
          </ac:spMkLst>
        </pc:spChg>
        <pc:spChg chg="del">
          <ac:chgData name="Badri, Sreenivas" userId="0b43dccd-042e-4be0-871d-afa1d90d6a2e" providerId="ADAL" clId="{EB4B82EF-F954-42B2-B815-69BF776CBAF0}" dt="2024-04-23T16:53:38.718" v="25" actId="478"/>
          <ac:spMkLst>
            <pc:docMk/>
            <pc:sldMk cId="1212693946" sldId="319"/>
            <ac:spMk id="6" creationId="{CDD4D871-C721-CD88-9EED-0AC1EDE46FB3}"/>
          </ac:spMkLst>
        </pc:spChg>
      </pc:sldChg>
      <pc:sldChg chg="modSp add mod">
        <pc:chgData name="Badri, Sreenivas" userId="0b43dccd-042e-4be0-871d-afa1d90d6a2e" providerId="ADAL" clId="{EB4B82EF-F954-42B2-B815-69BF776CBAF0}" dt="2024-04-23T16:54:11.693" v="31" actId="1076"/>
        <pc:sldMkLst>
          <pc:docMk/>
          <pc:sldMk cId="2136936473" sldId="320"/>
        </pc:sldMkLst>
        <pc:spChg chg="mod">
          <ac:chgData name="Badri, Sreenivas" userId="0b43dccd-042e-4be0-871d-afa1d90d6a2e" providerId="ADAL" clId="{EB4B82EF-F954-42B2-B815-69BF776CBAF0}" dt="2024-04-23T16:54:11.693" v="31" actId="1076"/>
          <ac:spMkLst>
            <pc:docMk/>
            <pc:sldMk cId="2136936473" sldId="320"/>
            <ac:spMk id="5" creationId="{B9330B6B-4A24-E782-5A4C-968EB829CEC6}"/>
          </ac:spMkLst>
        </pc:spChg>
      </pc:sldChg>
      <pc:sldChg chg="addSp delSp modSp add mod">
        <pc:chgData name="Badri, Sreenivas" userId="0b43dccd-042e-4be0-871d-afa1d90d6a2e" providerId="ADAL" clId="{EB4B82EF-F954-42B2-B815-69BF776CBAF0}" dt="2024-04-23T16:54:50.167" v="36" actId="22"/>
        <pc:sldMkLst>
          <pc:docMk/>
          <pc:sldMk cId="2863064726" sldId="321"/>
        </pc:sldMkLst>
        <pc:spChg chg="mod">
          <ac:chgData name="Badri, Sreenivas" userId="0b43dccd-042e-4be0-871d-afa1d90d6a2e" providerId="ADAL" clId="{EB4B82EF-F954-42B2-B815-69BF776CBAF0}" dt="2024-04-23T16:54:39.651" v="34"/>
          <ac:spMkLst>
            <pc:docMk/>
            <pc:sldMk cId="2863064726" sldId="321"/>
            <ac:spMk id="5" creationId="{B9330B6B-4A24-E782-5A4C-968EB829CEC6}"/>
          </ac:spMkLst>
        </pc:spChg>
        <pc:spChg chg="add del">
          <ac:chgData name="Badri, Sreenivas" userId="0b43dccd-042e-4be0-871d-afa1d90d6a2e" providerId="ADAL" clId="{EB4B82EF-F954-42B2-B815-69BF776CBAF0}" dt="2024-04-23T16:54:50.167" v="36" actId="22"/>
          <ac:spMkLst>
            <pc:docMk/>
            <pc:sldMk cId="2863064726" sldId="321"/>
            <ac:spMk id="6" creationId="{0AB8B9DE-2D7D-EE7B-C487-67006E51037F}"/>
          </ac:spMkLst>
        </pc:spChg>
      </pc:sldChg>
      <pc:sldChg chg="modSp add mod">
        <pc:chgData name="Badri, Sreenivas" userId="0b43dccd-042e-4be0-871d-afa1d90d6a2e" providerId="ADAL" clId="{EB4B82EF-F954-42B2-B815-69BF776CBAF0}" dt="2024-04-23T17:11:10.856" v="235" actId="20577"/>
        <pc:sldMkLst>
          <pc:docMk/>
          <pc:sldMk cId="4085254948" sldId="322"/>
        </pc:sldMkLst>
        <pc:spChg chg="mod">
          <ac:chgData name="Badri, Sreenivas" userId="0b43dccd-042e-4be0-871d-afa1d90d6a2e" providerId="ADAL" clId="{EB4B82EF-F954-42B2-B815-69BF776CBAF0}" dt="2024-04-23T17:11:10.856" v="235" actId="20577"/>
          <ac:spMkLst>
            <pc:docMk/>
            <pc:sldMk cId="4085254948" sldId="322"/>
            <ac:spMk id="5" creationId="{B9330B6B-4A24-E782-5A4C-968EB829CEC6}"/>
          </ac:spMkLst>
        </pc:spChg>
      </pc:sldChg>
    </pc:docChg>
  </pc:docChgLst>
  <pc:docChgLst>
    <pc:chgData name="Badri, Sreenivas" userId="0b43dccd-042e-4be0-871d-afa1d90d6a2e" providerId="ADAL" clId="{5F40B703-AD89-406C-9D38-CC745121B26A}"/>
    <pc:docChg chg="undo custSel addSld delSld modSld sldOrd">
      <pc:chgData name="Badri, Sreenivas" userId="0b43dccd-042e-4be0-871d-afa1d90d6a2e" providerId="ADAL" clId="{5F40B703-AD89-406C-9D38-CC745121B26A}" dt="2024-06-26T16:07:46.220" v="777" actId="20577"/>
      <pc:docMkLst>
        <pc:docMk/>
      </pc:docMkLst>
      <pc:sldChg chg="modSp mod">
        <pc:chgData name="Badri, Sreenivas" userId="0b43dccd-042e-4be0-871d-afa1d90d6a2e" providerId="ADAL" clId="{5F40B703-AD89-406C-9D38-CC745121B26A}" dt="2024-06-25T19:49:16.081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F40B703-AD89-406C-9D38-CC745121B26A}" dt="2024-06-25T19:49:16.081" v="8" actId="20577"/>
          <ac:spMkLst>
            <pc:docMk/>
            <pc:sldMk cId="730603795" sldId="260"/>
            <ac:spMk id="2" creationId="{0FC6A9CD-3F8F-BF9B-8A6D-DA135D6B72F4}"/>
          </ac:spMkLst>
        </pc:spChg>
      </pc:sldChg>
      <pc:sldChg chg="modSp mod">
        <pc:chgData name="Badri, Sreenivas" userId="0b43dccd-042e-4be0-871d-afa1d90d6a2e" providerId="ADAL" clId="{5F40B703-AD89-406C-9D38-CC745121B26A}" dt="2024-06-26T15:19:09.374" v="52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5F40B703-AD89-406C-9D38-CC745121B26A}" dt="2024-06-26T15:19:09.374" v="52" actId="20577"/>
          <ac:spMkLst>
            <pc:docMk/>
            <pc:sldMk cId="1834024318" sldId="269"/>
            <ac:spMk id="3" creationId="{67A4E906-A7BB-C5A6-2D46-4A240D3B9B30}"/>
          </ac:spMkLst>
        </pc:spChg>
      </pc:sldChg>
      <pc:sldChg chg="del">
        <pc:chgData name="Badri, Sreenivas" userId="0b43dccd-042e-4be0-871d-afa1d90d6a2e" providerId="ADAL" clId="{5F40B703-AD89-406C-9D38-CC745121B26A}" dt="2024-06-26T15:19:22.224" v="53" actId="47"/>
        <pc:sldMkLst>
          <pc:docMk/>
          <pc:sldMk cId="1212693946" sldId="319"/>
        </pc:sldMkLst>
      </pc:sldChg>
      <pc:sldChg chg="del">
        <pc:chgData name="Badri, Sreenivas" userId="0b43dccd-042e-4be0-871d-afa1d90d6a2e" providerId="ADAL" clId="{5F40B703-AD89-406C-9D38-CC745121B26A}" dt="2024-06-26T15:57:02.380" v="344" actId="47"/>
        <pc:sldMkLst>
          <pc:docMk/>
          <pc:sldMk cId="2136936473" sldId="320"/>
        </pc:sldMkLst>
      </pc:sldChg>
      <pc:sldChg chg="del">
        <pc:chgData name="Badri, Sreenivas" userId="0b43dccd-042e-4be0-871d-afa1d90d6a2e" providerId="ADAL" clId="{5F40B703-AD89-406C-9D38-CC745121B26A}" dt="2024-06-26T15:57:06.389" v="345" actId="47"/>
        <pc:sldMkLst>
          <pc:docMk/>
          <pc:sldMk cId="2863064726" sldId="321"/>
        </pc:sldMkLst>
      </pc:sldChg>
      <pc:sldChg chg="del">
        <pc:chgData name="Badri, Sreenivas" userId="0b43dccd-042e-4be0-871d-afa1d90d6a2e" providerId="ADAL" clId="{5F40B703-AD89-406C-9D38-CC745121B26A}" dt="2024-06-26T15:57:08.366" v="346" actId="47"/>
        <pc:sldMkLst>
          <pc:docMk/>
          <pc:sldMk cId="4085254948" sldId="322"/>
        </pc:sldMkLst>
      </pc:sldChg>
      <pc:sldChg chg="modSp mod ord">
        <pc:chgData name="Badri, Sreenivas" userId="0b43dccd-042e-4be0-871d-afa1d90d6a2e" providerId="ADAL" clId="{5F40B703-AD89-406C-9D38-CC745121B26A}" dt="2024-06-26T16:07:46.220" v="777" actId="20577"/>
        <pc:sldMkLst>
          <pc:docMk/>
          <pc:sldMk cId="3562810893" sldId="323"/>
        </pc:sldMkLst>
        <pc:spChg chg="mod">
          <ac:chgData name="Badri, Sreenivas" userId="0b43dccd-042e-4be0-871d-afa1d90d6a2e" providerId="ADAL" clId="{5F40B703-AD89-406C-9D38-CC745121B26A}" dt="2024-06-26T16:07:46.220" v="777" actId="20577"/>
          <ac:spMkLst>
            <pc:docMk/>
            <pc:sldMk cId="3562810893" sldId="323"/>
            <ac:spMk id="7" creationId="{D9118DB6-3BBA-A766-BFBD-A778D28723DC}"/>
          </ac:spMkLst>
        </pc:spChg>
      </pc:sldChg>
      <pc:sldChg chg="addSp delSp modSp add mod">
        <pc:chgData name="Badri, Sreenivas" userId="0b43dccd-042e-4be0-871d-afa1d90d6a2e" providerId="ADAL" clId="{5F40B703-AD89-406C-9D38-CC745121B26A}" dt="2024-06-26T15:56:35.789" v="341" actId="5793"/>
        <pc:sldMkLst>
          <pc:docMk/>
          <pc:sldMk cId="3828783903" sldId="324"/>
        </pc:sldMkLst>
        <pc:spChg chg="mod">
          <ac:chgData name="Badri, Sreenivas" userId="0b43dccd-042e-4be0-871d-afa1d90d6a2e" providerId="ADAL" clId="{5F40B703-AD89-406C-9D38-CC745121B26A}" dt="2024-06-26T15:20:41.412" v="101" actId="20577"/>
          <ac:spMkLst>
            <pc:docMk/>
            <pc:sldMk cId="3828783903" sldId="324"/>
            <ac:spMk id="2" creationId="{80799CEF-EFBC-4636-82B4-BB2BF1DD0862}"/>
          </ac:spMkLst>
        </pc:spChg>
        <pc:spChg chg="mod">
          <ac:chgData name="Badri, Sreenivas" userId="0b43dccd-042e-4be0-871d-afa1d90d6a2e" providerId="ADAL" clId="{5F40B703-AD89-406C-9D38-CC745121B26A}" dt="2024-06-26T15:56:35.789" v="341" actId="5793"/>
          <ac:spMkLst>
            <pc:docMk/>
            <pc:sldMk cId="3828783903" sldId="324"/>
            <ac:spMk id="3" creationId="{67A4E906-A7BB-C5A6-2D46-4A240D3B9B30}"/>
          </ac:spMkLst>
        </pc:spChg>
        <pc:graphicFrameChg chg="add del mod">
          <ac:chgData name="Badri, Sreenivas" userId="0b43dccd-042e-4be0-871d-afa1d90d6a2e" providerId="ADAL" clId="{5F40B703-AD89-406C-9D38-CC745121B26A}" dt="2024-06-26T15:53:09.577" v="332"/>
          <ac:graphicFrameMkLst>
            <pc:docMk/>
            <pc:sldMk cId="3828783903" sldId="324"/>
            <ac:graphicFrameMk id="5" creationId="{A869B93F-68C4-6CD8-882B-1490DB583C89}"/>
          </ac:graphicFrameMkLst>
        </pc:graphicFrameChg>
      </pc:sldChg>
    </pc:docChg>
  </pc:docChgLst>
  <pc:docChgLst>
    <pc:chgData name="Badri, Sreenivas" userId="0b43dccd-042e-4be0-871d-afa1d90d6a2e" providerId="ADAL" clId="{60368A5B-CE17-4DAF-BE32-EFC8D62A7DE8}"/>
    <pc:docChg chg="undo custSel addSld delSld modSld">
      <pc:chgData name="Badri, Sreenivas" userId="0b43dccd-042e-4be0-871d-afa1d90d6a2e" providerId="ADAL" clId="{60368A5B-CE17-4DAF-BE32-EFC8D62A7DE8}" dt="2024-04-23T11:35:18.039" v="43" actId="20577"/>
      <pc:docMkLst>
        <pc:docMk/>
      </pc:docMkLst>
      <pc:sldChg chg="modSp mod">
        <pc:chgData name="Badri, Sreenivas" userId="0b43dccd-042e-4be0-871d-afa1d90d6a2e" providerId="ADAL" clId="{60368A5B-CE17-4DAF-BE32-EFC8D62A7DE8}" dt="2024-04-23T11:35:18.039" v="4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60368A5B-CE17-4DAF-BE32-EFC8D62A7DE8}" dt="2024-04-23T11:35:18.039" v="4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60368A5B-CE17-4DAF-BE32-EFC8D62A7DE8}" dt="2024-04-22T20:54:23.526" v="11" actId="47"/>
        <pc:sldMkLst>
          <pc:docMk/>
          <pc:sldMk cId="3190927396" sldId="267"/>
        </pc:sldMkLst>
      </pc:sldChg>
      <pc:sldChg chg="addSp delSp modSp mod">
        <pc:chgData name="Badri, Sreenivas" userId="0b43dccd-042e-4be0-871d-afa1d90d6a2e" providerId="ADAL" clId="{60368A5B-CE17-4DAF-BE32-EFC8D62A7DE8}" dt="2024-04-22T20:54:05.137" v="8" actId="1076"/>
        <pc:sldMkLst>
          <pc:docMk/>
          <pc:sldMk cId="1834024318" sldId="269"/>
        </pc:sldMkLst>
        <pc:spChg chg="mod">
          <ac:chgData name="Badri, Sreenivas" userId="0b43dccd-042e-4be0-871d-afa1d90d6a2e" providerId="ADAL" clId="{60368A5B-CE17-4DAF-BE32-EFC8D62A7DE8}" dt="2024-04-22T20:53:34.461" v="4" actId="255"/>
          <ac:spMkLst>
            <pc:docMk/>
            <pc:sldMk cId="1834024318" sldId="269"/>
            <ac:spMk id="2" creationId="{80799CEF-EFBC-4636-82B4-BB2BF1DD0862}"/>
          </ac:spMkLst>
        </pc:spChg>
        <pc:spChg chg="del">
          <ac:chgData name="Badri, Sreenivas" userId="0b43dccd-042e-4be0-871d-afa1d90d6a2e" providerId="ADAL" clId="{60368A5B-CE17-4DAF-BE32-EFC8D62A7DE8}" dt="2024-04-22T20:53:43.286" v="5" actId="478"/>
          <ac:spMkLst>
            <pc:docMk/>
            <pc:sldMk cId="1834024318" sldId="269"/>
            <ac:spMk id="3" creationId="{5DD14D84-59AA-4F5F-96EE-0981A6384C79}"/>
          </ac:spMkLst>
        </pc:spChg>
        <pc:spChg chg="add del mod">
          <ac:chgData name="Badri, Sreenivas" userId="0b43dccd-042e-4be0-871d-afa1d90d6a2e" providerId="ADAL" clId="{60368A5B-CE17-4DAF-BE32-EFC8D62A7DE8}" dt="2024-04-22T20:53:47.391" v="6" actId="478"/>
          <ac:spMkLst>
            <pc:docMk/>
            <pc:sldMk cId="1834024318" sldId="269"/>
            <ac:spMk id="6" creationId="{74897CA6-001B-DE2C-270F-414864D0E872}"/>
          </ac:spMkLst>
        </pc:spChg>
        <pc:spChg chg="add mod">
          <ac:chgData name="Badri, Sreenivas" userId="0b43dccd-042e-4be0-871d-afa1d90d6a2e" providerId="ADAL" clId="{60368A5B-CE17-4DAF-BE32-EFC8D62A7DE8}" dt="2024-04-22T20:54:05.137" v="8" actId="1076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dri, Sreenivas" userId="0b43dccd-042e-4be0-871d-afa1d90d6a2e" providerId="ADAL" clId="{60368A5B-CE17-4DAF-BE32-EFC8D62A7DE8}" dt="2024-04-22T20:54:23.249" v="10" actId="47"/>
        <pc:sldMkLst>
          <pc:docMk/>
          <pc:sldMk cId="247007338" sldId="270"/>
        </pc:sldMkLst>
      </pc:sldChg>
      <pc:sldChg chg="del">
        <pc:chgData name="Badri, Sreenivas" userId="0b43dccd-042e-4be0-871d-afa1d90d6a2e" providerId="ADAL" clId="{60368A5B-CE17-4DAF-BE32-EFC8D62A7DE8}" dt="2024-04-22T20:54:23.658" v="12" actId="4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60368A5B-CE17-4DAF-BE32-EFC8D62A7DE8}" dt="2024-04-22T20:54:24.182" v="15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60368A5B-CE17-4DAF-BE32-EFC8D62A7DE8}" dt="2024-04-22T20:54:24.704" v="18" actId="47"/>
        <pc:sldMkLst>
          <pc:docMk/>
          <pc:sldMk cId="2366766001" sldId="279"/>
        </pc:sldMkLst>
      </pc:sldChg>
      <pc:sldChg chg="del">
        <pc:chgData name="Badri, Sreenivas" userId="0b43dccd-042e-4be0-871d-afa1d90d6a2e" providerId="ADAL" clId="{60368A5B-CE17-4DAF-BE32-EFC8D62A7DE8}" dt="2024-04-22T20:54:24.830" v="19" actId="47"/>
        <pc:sldMkLst>
          <pc:docMk/>
          <pc:sldMk cId="3446500615" sldId="280"/>
        </pc:sldMkLst>
      </pc:sldChg>
      <pc:sldChg chg="del">
        <pc:chgData name="Badri, Sreenivas" userId="0b43dccd-042e-4be0-871d-afa1d90d6a2e" providerId="ADAL" clId="{60368A5B-CE17-4DAF-BE32-EFC8D62A7DE8}" dt="2024-04-22T20:54:23.816" v="13" actId="4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60368A5B-CE17-4DAF-BE32-EFC8D62A7DE8}" dt="2024-04-22T20:54:23.946" v="14" actId="47"/>
        <pc:sldMkLst>
          <pc:docMk/>
          <pc:sldMk cId="1445162665" sldId="282"/>
        </pc:sldMkLst>
      </pc:sldChg>
      <pc:sldChg chg="del">
        <pc:chgData name="Badri, Sreenivas" userId="0b43dccd-042e-4be0-871d-afa1d90d6a2e" providerId="ADAL" clId="{60368A5B-CE17-4DAF-BE32-EFC8D62A7DE8}" dt="2024-04-22T20:54:24.587" v="17" actId="47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60368A5B-CE17-4DAF-BE32-EFC8D62A7DE8}" dt="2024-04-22T20:54:24.331" v="16" actId="47"/>
        <pc:sldMkLst>
          <pc:docMk/>
          <pc:sldMk cId="1760428034" sldId="284"/>
        </pc:sldMkLst>
      </pc:sldChg>
      <pc:sldChg chg="add del">
        <pc:chgData name="Badri, Sreenivas" userId="0b43dccd-042e-4be0-871d-afa1d90d6a2e" providerId="ADAL" clId="{60368A5B-CE17-4DAF-BE32-EFC8D62A7DE8}" dt="2024-04-22T20:56:00.124" v="27" actId="47"/>
        <pc:sldMkLst>
          <pc:docMk/>
          <pc:sldMk cId="4064255820" sldId="318"/>
        </pc:sldMkLst>
      </pc:sldChg>
      <pc:sldChg chg="addSp delSp modSp add mod">
        <pc:chgData name="Badri, Sreenivas" userId="0b43dccd-042e-4be0-871d-afa1d90d6a2e" providerId="ADAL" clId="{60368A5B-CE17-4DAF-BE32-EFC8D62A7DE8}" dt="2024-04-22T20:55:57.014" v="26"/>
        <pc:sldMkLst>
          <pc:docMk/>
          <pc:sldMk cId="1212693946" sldId="319"/>
        </pc:sldMkLst>
        <pc:spChg chg="mod">
          <ac:chgData name="Badri, Sreenivas" userId="0b43dccd-042e-4be0-871d-afa1d90d6a2e" providerId="ADAL" clId="{60368A5B-CE17-4DAF-BE32-EFC8D62A7DE8}" dt="2024-04-22T20:55:57.014" v="26"/>
          <ac:spMkLst>
            <pc:docMk/>
            <pc:sldMk cId="1212693946" sldId="31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60368A5B-CE17-4DAF-BE32-EFC8D62A7DE8}" dt="2024-04-22T20:55:31.296" v="24" actId="478"/>
          <ac:spMkLst>
            <pc:docMk/>
            <pc:sldMk cId="1212693946" sldId="319"/>
            <ac:spMk id="5" creationId="{7026DA4E-6CFF-3517-1039-D82FF1B89583}"/>
          </ac:spMkLst>
        </pc:spChg>
        <pc:spChg chg="add mod">
          <ac:chgData name="Badri, Sreenivas" userId="0b43dccd-042e-4be0-871d-afa1d90d6a2e" providerId="ADAL" clId="{60368A5B-CE17-4DAF-BE32-EFC8D62A7DE8}" dt="2024-04-22T20:55:31.669" v="25"/>
          <ac:spMkLst>
            <pc:docMk/>
            <pc:sldMk cId="1212693946" sldId="319"/>
            <ac:spMk id="6" creationId="{CDD4D871-C721-CD88-9EED-0AC1EDE46FB3}"/>
          </ac:spMkLst>
        </pc:spChg>
        <pc:spChg chg="del">
          <ac:chgData name="Badri, Sreenivas" userId="0b43dccd-042e-4be0-871d-afa1d90d6a2e" providerId="ADAL" clId="{60368A5B-CE17-4DAF-BE32-EFC8D62A7DE8}" dt="2024-04-22T20:55:26.866" v="23" actId="478"/>
          <ac:spMkLst>
            <pc:docMk/>
            <pc:sldMk cId="1212693946" sldId="319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062024-RTC_B-project-Technical-Workshops" TargetMode="External"/><Relationship Id="rId2" Type="http://schemas.openxmlformats.org/officeDocument/2006/relationships/hyperlink" Target="https://www.ercot.com/calendar/04182024-RTC_B-project-Technical-Workshops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calendar/06062024-RTC_B-project-Technical-Workshops" TargetMode="External"/><Relationship Id="rId4" Type="http://schemas.openxmlformats.org/officeDocument/2006/relationships/hyperlink" Target="https://www.ercot.com/calendar/05152024-RTC_B-project-Technical-Workshop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5/31/ERCOT_Nodal_ICCP_Communications_Handbook_V4.01.docx" TargetMode="External"/><Relationship Id="rId7" Type="http://schemas.openxmlformats.org/officeDocument/2006/relationships/hyperlink" Target="https://www.ercot.com/files/docs/2024/06/24/External_Web_Services_XSD_RTCB_v1.0.zip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rcot.com/files/docs/2024/06/24/EIP_External_Interfaces_Specification_RTCB_v1.0.zip" TargetMode="External"/><Relationship Id="rId5" Type="http://schemas.openxmlformats.org/officeDocument/2006/relationships/hyperlink" Target="https://github.com/ercot/api-specs/tree/ews_rtc_b_updates/ews" TargetMode="External"/><Relationship Id="rId4" Type="http://schemas.openxmlformats.org/officeDocument/2006/relationships/hyperlink" Target="https://www.ercot.com/services/mdt/xsd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C6A9CD-3F8F-BF9B-8A6D-DA135D6B72F4}"/>
              </a:ext>
            </a:extLst>
          </p:cNvPr>
          <p:cNvSpPr txBox="1"/>
          <p:nvPr/>
        </p:nvSpPr>
        <p:spPr>
          <a:xfrm>
            <a:off x="3581400" y="1981200"/>
            <a:ext cx="564603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RTC+B Technical Workshops – Updates</a:t>
            </a:r>
          </a:p>
          <a:p>
            <a:r>
              <a:rPr lang="en-US" sz="2400" b="1" dirty="0"/>
              <a:t> </a:t>
            </a:r>
          </a:p>
          <a:p>
            <a:r>
              <a:rPr lang="en-US" dirty="0"/>
              <a:t>Sreenivas Badri</a:t>
            </a:r>
          </a:p>
          <a:p>
            <a:endParaRPr lang="en-US" dirty="0"/>
          </a:p>
          <a:p>
            <a:r>
              <a:rPr lang="en-US" dirty="0"/>
              <a:t>June 26,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4E906-A7BB-C5A6-2D46-4A240D3B9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98711"/>
            <a:ext cx="8686800" cy="5764460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u="sng" dirty="0"/>
              <a:t>Key Objectives</a:t>
            </a:r>
          </a:p>
          <a:p>
            <a:pPr marL="0" indent="0">
              <a:buNone/>
            </a:pPr>
            <a:endParaRPr lang="en-US" sz="1800" b="1" u="sng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Help QSEs, and their vendors start planning their RTC+B systems design and implementation early to align with ERCOT’s RTC+B project implementation timelines which is critical for ERCOT to deliver this project successfully and on time</a:t>
            </a:r>
            <a:r>
              <a:rPr lang="en-US" sz="1000" dirty="0"/>
              <a:t>.</a:t>
            </a:r>
          </a:p>
          <a:p>
            <a:pPr marL="457200" lvl="1" indent="0">
              <a:buNone/>
            </a:pPr>
            <a:endParaRPr lang="en-US" sz="1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Based on the feedback from these workshops, ERCOT will finalize ICCP/Market External Interfaces design specifications and publish draft versions to the ERCOT website.</a:t>
            </a:r>
          </a:p>
          <a:p>
            <a:pPr marL="0" indent="0">
              <a:buNone/>
            </a:pPr>
            <a:endParaRPr lang="en-US" sz="1600" b="1" u="sng" dirty="0"/>
          </a:p>
          <a:p>
            <a:r>
              <a:rPr lang="en-US" sz="1800" b="1" u="sng" dirty="0"/>
              <a:t>RTC+B Technical Workshops – Completed (Limited Series)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14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2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April 18, 2024:   1:00 PM – 4:00 PM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May 6, 2024:      1:00 PM – 4:00 PM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15, 2024:    1:00 PM – 4:00 PM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June 6, 2024:      1:00 PM – 4:00 PM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1085850" lvl="2" indent="-285750"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ICCP Telemetry points descriptions</a:t>
            </a:r>
          </a:p>
          <a:p>
            <a:pPr marL="1085850" lvl="2" indent="-285750"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 Operation of External Market Interfaces (Current and RTC+B)</a:t>
            </a:r>
          </a:p>
          <a:p>
            <a:pPr marL="1085850" lvl="2" indent="-285750"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 EIP External Interfaces Specifications document changes</a:t>
            </a:r>
            <a:endParaRPr lang="en-US" sz="1500" b="1" u="sng" dirty="0"/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Final RTC+B ICCP/XSDs/External Specs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4E906-A7BB-C5A6-2D46-4A240D3B9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98711"/>
            <a:ext cx="8686800" cy="5764460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/>
          </a:p>
          <a:p>
            <a:pPr marL="0" indent="0">
              <a:buNone/>
            </a:pPr>
            <a:endParaRPr lang="en-US" sz="1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/>
              <a:t>Published final versions of RTC+B ICCP Handbook/XSDs/EIP External Interfaces Specifications document to ercot.com website.</a:t>
            </a:r>
          </a:p>
          <a:p>
            <a:pPr marL="0" indent="0">
              <a:buNone/>
            </a:pPr>
            <a:endParaRPr lang="en-US" sz="1800" b="1" u="sng" dirty="0"/>
          </a:p>
          <a:p>
            <a:pPr lvl="1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https://www.ercot.com/services/mdt/userguides"/>
              </a:rPr>
              <a:t>User Guides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 indent="-28575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https://www.ercot.com/files/docs/2024/05/31/ercot_nodal_iccp_communications_handbook_v4.01.docx"/>
              </a:rPr>
              <a:t>ERCOT Nodal ICCP Communications Handbook RTC+B v4.01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https://www.ercot.com/services/mdt/xsds"/>
              </a:rPr>
              <a:t>XSDs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or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Developer Portal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 indent="-28575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 tooltip="https://www.ercot.com/files/docs/2024/06/24/eip_external_interfaces_specification_rtcb_v1.0.zip"/>
              </a:rPr>
              <a:t>EIP External Interfaces Specification RTCB v1.0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u="sng" dirty="0">
                <a:solidFill>
                  <a:srgbClr val="0063D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 tooltip="External Web Services XSD RTC+B v1.0"/>
              </a:rPr>
              <a:t>External Web Services XSD RTC+B v1.0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/>
          </a:p>
          <a:p>
            <a:pPr indent="-285750" algn="just">
              <a:buFont typeface="Wingdings" panose="05000000000000000000" pitchFamily="2" charset="2"/>
              <a:buChar char="§"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8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118DB6-3BBA-A766-BFBD-A778D2872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67377"/>
            <a:ext cx="8686800" cy="5068349"/>
          </a:xfrm>
        </p:spPr>
        <p:txBody>
          <a:bodyPr/>
          <a:lstStyle/>
          <a:p>
            <a:pPr marL="0" indent="0">
              <a:buNone/>
            </a:pPr>
            <a:endParaRPr lang="en-US" sz="1800" b="1" u="sng" dirty="0"/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-285750" algn="just"/>
            <a:r>
              <a:rPr lang="en-US" sz="1600" b="1" dirty="0"/>
              <a:t>Next RTC+B Technical Workshop is on Current Day Reports (CDR) External Specifications and XSD changes. ERCOT will notify RTC+B Technical Workshops participants when it is scheduled.</a:t>
            </a:r>
          </a:p>
          <a:p>
            <a:pPr indent="-285750" algn="just"/>
            <a:endParaRPr lang="en-US" sz="1600" b="1" dirty="0"/>
          </a:p>
          <a:p>
            <a:pPr indent="-285750" algn="just"/>
            <a:r>
              <a:rPr lang="en-US" sz="1600" b="1" dirty="0"/>
              <a:t>XSDs/EIP External Interfaces Specifications document will be updated with RTC+B CDR Reports specifications.</a:t>
            </a:r>
          </a:p>
          <a:p>
            <a:pPr indent="-285750" algn="just"/>
            <a:endParaRPr lang="en-US" sz="1600" b="1" dirty="0"/>
          </a:p>
          <a:p>
            <a:pPr indent="-285750" algn="just"/>
            <a:r>
              <a:rPr lang="en-US" sz="1600" dirty="0"/>
              <a:t>One-Off Meetings on Technical Discussions – If you missed attending RTC+B Technical workshops, please feel free to send us the request for one-off technical discussions </a:t>
            </a:r>
            <a:r>
              <a:rPr lang="en-US" sz="1600"/>
              <a:t>on the topics </a:t>
            </a:r>
            <a:r>
              <a:rPr lang="en-US" sz="1600" dirty="0"/>
              <a:t>covered in these workshops.</a:t>
            </a:r>
          </a:p>
          <a:p>
            <a:pPr marL="57150" indent="0" algn="just">
              <a:buNone/>
            </a:pPr>
            <a:endParaRPr lang="en-US" sz="1600" b="1" dirty="0"/>
          </a:p>
          <a:p>
            <a:pPr marL="57150" indent="0" algn="just">
              <a:buNone/>
            </a:pPr>
            <a:endParaRPr lang="en-US" sz="1600" b="1" dirty="0"/>
          </a:p>
          <a:p>
            <a:pPr indent="-285750" algn="just"/>
            <a:r>
              <a:rPr lang="en-US" sz="1600" i="1" dirty="0"/>
              <a:t>For any questions and feedback, contact me at </a:t>
            </a:r>
            <a:r>
              <a:rPr lang="en-US" sz="1600" i="1" dirty="0">
                <a:hlinkClick r:id="rId2"/>
              </a:rPr>
              <a:t>Sreenivas.Badri@ercot.com</a:t>
            </a:r>
            <a:endParaRPr lang="en-US" sz="1600" i="1" dirty="0"/>
          </a:p>
          <a:p>
            <a:pPr marL="57150" indent="0" algn="just">
              <a:buNone/>
            </a:pPr>
            <a:endParaRPr lang="en-US" sz="1600" b="1" dirty="0"/>
          </a:p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8108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2623</TotalTime>
  <Words>417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Symbol</vt:lpstr>
      <vt:lpstr>Wingdings</vt:lpstr>
      <vt:lpstr>1_Custom Design</vt:lpstr>
      <vt:lpstr>Office Theme</vt:lpstr>
      <vt:lpstr>PowerPoint Presentation</vt:lpstr>
      <vt:lpstr>RTC+B Technical Workshops</vt:lpstr>
      <vt:lpstr>Final RTC+B ICCP/XSDs/External Specs</vt:lpstr>
      <vt:lpstr>RTC+B Technical Workshops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2024-06-26T16:07:47Z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